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60" r:id="rId5"/>
    <p:sldId id="261" r:id="rId6"/>
    <p:sldId id="263" r:id="rId7"/>
    <p:sldId id="264" r:id="rId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3858">
          <p15:clr>
            <a:srgbClr val="A4A3A4"/>
          </p15:clr>
        </p15:guide>
        <p15:guide id="2" orient="horz" pos="1423">
          <p15:clr>
            <a:srgbClr val="A4A3A4"/>
          </p15:clr>
        </p15:guide>
        <p15:guide id="3" pos="283">
          <p15:clr>
            <a:srgbClr val="A4A3A4"/>
          </p15:clr>
        </p15:guide>
        <p15:guide id="4" pos="2951">
          <p15:clr>
            <a:srgbClr val="A4A3A4"/>
          </p15:clr>
        </p15:guide>
        <p15:guide id="5" pos="3042">
          <p15:clr>
            <a:srgbClr val="A4A3A4"/>
          </p15:clr>
        </p15:guide>
        <p15:guide id="6" pos="568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03" autoAdjust="0"/>
    <p:restoredTop sz="94660"/>
  </p:normalViewPr>
  <p:slideViewPr>
    <p:cSldViewPr snapToGrid="0">
      <p:cViewPr varScale="1">
        <p:scale>
          <a:sx n="125" d="100"/>
          <a:sy n="125" d="100"/>
        </p:scale>
        <p:origin x="-768" y="-72"/>
      </p:cViewPr>
      <p:guideLst>
        <p:guide orient="horz" pos="3858"/>
        <p:guide orient="horz" pos="1423"/>
        <p:guide pos="283"/>
        <p:guide pos="2951"/>
        <p:guide pos="3042"/>
        <p:guide pos="5689"/>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fld id="{4686919A-6C86-4217-B6FC-F9D82ECCD34C}" type="datetimeFigureOut">
              <a:rPr lang="en-US" altLang="en-US"/>
              <a:pPr>
                <a:defRPr/>
              </a:pPr>
              <a:t>2/22/2015</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919566C-49AE-4879-BADD-FA28B3A9FA79}" type="slidenum">
              <a:rPr lang="en-US" altLang="en-US"/>
              <a:pPr>
                <a:defRPr/>
              </a:pPr>
              <a:t>‹#›</a:t>
            </a:fld>
            <a:endParaRPr lang="en-US" altLang="en-US"/>
          </a:p>
        </p:txBody>
      </p:sp>
    </p:spTree>
    <p:extLst>
      <p:ext uri="{BB962C8B-B14F-4D97-AF65-F5344CB8AC3E}">
        <p14:creationId xmlns:p14="http://schemas.microsoft.com/office/powerpoint/2010/main" val="9867866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altLang="en-US" smtClean="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7290D2E-9590-425A-AB59-BD5F4FF2CF02}" type="slidenum">
              <a:rPr lang="en-US" altLang="en-US"/>
              <a:pPr/>
              <a:t>1</a:t>
            </a:fld>
            <a:endParaRPr lang="en-US" altLang="en-US"/>
          </a:p>
        </p:txBody>
      </p:sp>
    </p:spTree>
    <p:extLst>
      <p:ext uri="{BB962C8B-B14F-4D97-AF65-F5344CB8AC3E}">
        <p14:creationId xmlns:p14="http://schemas.microsoft.com/office/powerpoint/2010/main" val="1371540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4160595-CC83-4B97-9B62-7FD21004A782}" type="slidenum">
              <a:rPr lang="en-US" altLang="en-US"/>
              <a:pPr/>
              <a:t>2</a:t>
            </a:fld>
            <a:endParaRPr lang="en-US" altLang="en-US"/>
          </a:p>
        </p:txBody>
      </p:sp>
    </p:spTree>
    <p:extLst>
      <p:ext uri="{BB962C8B-B14F-4D97-AF65-F5344CB8AC3E}">
        <p14:creationId xmlns:p14="http://schemas.microsoft.com/office/powerpoint/2010/main" val="17823287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A75A6A4-AFD2-4BB2-9284-1F701BD465EB}" type="slidenum">
              <a:rPr lang="en-US" altLang="en-US"/>
              <a:pPr/>
              <a:t>3</a:t>
            </a:fld>
            <a:endParaRPr lang="en-US" altLang="en-US"/>
          </a:p>
        </p:txBody>
      </p:sp>
    </p:spTree>
    <p:extLst>
      <p:ext uri="{BB962C8B-B14F-4D97-AF65-F5344CB8AC3E}">
        <p14:creationId xmlns:p14="http://schemas.microsoft.com/office/powerpoint/2010/main" val="1794930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5211903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20854716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30655272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3805268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4578" name="Title Placeholder 1"/>
          <p:cNvSpPr>
            <a:spLocks noGrp="1"/>
          </p:cNvSpPr>
          <p:nvPr>
            <p:ph type="ctrTitle"/>
          </p:nvPr>
        </p:nvSpPr>
        <p:spPr>
          <a:xfrm>
            <a:off x="454025" y="2266950"/>
            <a:ext cx="4621213" cy="1162050"/>
          </a:xfrm>
        </p:spPr>
        <p:txBody>
          <a:bodyPr anchor="b"/>
          <a:lstStyle>
            <a:lvl1pPr>
              <a:defRPr sz="3600" smtClean="0">
                <a:solidFill>
                  <a:schemeClr val="tx2"/>
                </a:solidFill>
                <a:latin typeface="Arial" panose="020B0604020202020204" pitchFamily="34" charset="0"/>
              </a:defRPr>
            </a:lvl1pPr>
          </a:lstStyle>
          <a:p>
            <a:pPr lvl="0"/>
            <a:r>
              <a:rPr lang="en-US" altLang="en-US" noProof="0" smtClean="0"/>
              <a:t>Click to edit Master title style</a:t>
            </a:r>
          </a:p>
        </p:txBody>
      </p:sp>
      <p:sp>
        <p:nvSpPr>
          <p:cNvPr id="1027" name="Text Placeholder 2"/>
          <p:cNvSpPr>
            <a:spLocks noGrp="1"/>
          </p:cNvSpPr>
          <p:nvPr>
            <p:ph type="body" idx="1"/>
          </p:nvPr>
        </p:nvSpPr>
        <p:spPr>
          <a:xfrm>
            <a:off x="454025" y="3627438"/>
            <a:ext cx="4627563" cy="534987"/>
          </a:xfrm>
        </p:spPr>
        <p:txBody>
          <a:bodyPr/>
          <a:lstStyle>
            <a:lvl1pPr>
              <a:defRPr sz="2600" smtClean="0">
                <a:effectLst/>
                <a:latin typeface="Arial" panose="020B0604020202020204" pitchFamily="34" charset="0"/>
              </a:defRPr>
            </a:lvl1pPr>
          </a:lstStyle>
          <a:p>
            <a:pPr lvl="0"/>
            <a:r>
              <a:rPr lang="en-US" altLang="en-US" noProof="0" smtClean="0"/>
              <a:t>Click to edit Master subtitle style</a:t>
            </a:r>
          </a:p>
        </p:txBody>
      </p:sp>
    </p:spTree>
    <p:extLst>
      <p:ext uri="{BB962C8B-B14F-4D97-AF65-F5344CB8AC3E}">
        <p14:creationId xmlns:p14="http://schemas.microsoft.com/office/powerpoint/2010/main" val="2559925024"/>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5"/>
          <p:cNvSpPr>
            <a:spLocks noGrp="1"/>
          </p:cNvSpPr>
          <p:nvPr>
            <p:ph type="sldNum" sz="quarter" idx="10"/>
          </p:nvPr>
        </p:nvSpPr>
        <p:spPr/>
        <p:txBody>
          <a:bodyPr/>
          <a:lstStyle>
            <a:lvl1pPr>
              <a:defRPr/>
            </a:lvl1pPr>
          </a:lstStyle>
          <a:p>
            <a:pPr>
              <a:defRPr/>
            </a:pPr>
            <a:fld id="{6F03B808-19D4-47F7-B28A-E9F8EE7F5831}" type="slidenum">
              <a:rPr lang="en-US" altLang="en-US"/>
              <a:pPr>
                <a:defRPr/>
              </a:pPr>
              <a:t>‹#›</a:t>
            </a:fld>
            <a:endParaRPr lang="en-US" altLang="en-US"/>
          </a:p>
        </p:txBody>
      </p:sp>
    </p:spTree>
    <p:extLst>
      <p:ext uri="{BB962C8B-B14F-4D97-AF65-F5344CB8AC3E}">
        <p14:creationId xmlns:p14="http://schemas.microsoft.com/office/powerpoint/2010/main" val="1506936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5"/>
          <p:cNvSpPr>
            <a:spLocks noGrp="1"/>
          </p:cNvSpPr>
          <p:nvPr>
            <p:ph type="sldNum" sz="quarter" idx="10"/>
          </p:nvPr>
        </p:nvSpPr>
        <p:spPr/>
        <p:txBody>
          <a:bodyPr/>
          <a:lstStyle>
            <a:lvl1pPr>
              <a:defRPr/>
            </a:lvl1pPr>
          </a:lstStyle>
          <a:p>
            <a:pPr>
              <a:defRPr/>
            </a:pPr>
            <a:fld id="{D003620A-5D3E-4F78-9B00-8A2549A250CE}" type="slidenum">
              <a:rPr lang="en-US" altLang="en-US"/>
              <a:pPr>
                <a:defRPr/>
              </a:pPr>
              <a:t>‹#›</a:t>
            </a:fld>
            <a:endParaRPr lang="en-US" altLang="en-US"/>
          </a:p>
        </p:txBody>
      </p:sp>
    </p:spTree>
    <p:extLst>
      <p:ext uri="{BB962C8B-B14F-4D97-AF65-F5344CB8AC3E}">
        <p14:creationId xmlns:p14="http://schemas.microsoft.com/office/powerpoint/2010/main" val="2162049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5"/>
          <p:cNvSpPr>
            <a:spLocks noGrp="1"/>
          </p:cNvSpPr>
          <p:nvPr>
            <p:ph type="sldNum" sz="quarter" idx="10"/>
          </p:nvPr>
        </p:nvSpPr>
        <p:spPr/>
        <p:txBody>
          <a:bodyPr/>
          <a:lstStyle>
            <a:lvl1pPr>
              <a:defRPr/>
            </a:lvl1pPr>
          </a:lstStyle>
          <a:p>
            <a:pPr>
              <a:defRPr/>
            </a:pPr>
            <a:fld id="{ADF8DC7F-CE77-42AE-9644-FD9B2905741B}" type="slidenum">
              <a:rPr lang="en-US" altLang="en-US"/>
              <a:pPr>
                <a:defRPr/>
              </a:pPr>
              <a:t>‹#›</a:t>
            </a:fld>
            <a:endParaRPr lang="en-US" altLang="en-US"/>
          </a:p>
        </p:txBody>
      </p:sp>
    </p:spTree>
    <p:extLst>
      <p:ext uri="{BB962C8B-B14F-4D97-AF65-F5344CB8AC3E}">
        <p14:creationId xmlns:p14="http://schemas.microsoft.com/office/powerpoint/2010/main" val="418310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p:txBody>
          <a:bodyPr/>
          <a:lstStyle>
            <a:lvl1pPr>
              <a:defRPr/>
            </a:lvl1pPr>
          </a:lstStyle>
          <a:p>
            <a:pPr>
              <a:defRPr/>
            </a:pPr>
            <a:fld id="{F1061A80-0C79-4DDE-8BA5-D5DD9F7DC503}" type="slidenum">
              <a:rPr lang="en-US" altLang="en-US"/>
              <a:pPr>
                <a:defRPr/>
              </a:pPr>
              <a:t>‹#›</a:t>
            </a:fld>
            <a:endParaRPr lang="en-US" altLang="en-US"/>
          </a:p>
        </p:txBody>
      </p:sp>
    </p:spTree>
    <p:extLst>
      <p:ext uri="{BB962C8B-B14F-4D97-AF65-F5344CB8AC3E}">
        <p14:creationId xmlns:p14="http://schemas.microsoft.com/office/powerpoint/2010/main" val="3420683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Slide Number Placeholder 5"/>
          <p:cNvSpPr>
            <a:spLocks noGrp="1"/>
          </p:cNvSpPr>
          <p:nvPr>
            <p:ph type="sldNum" sz="quarter" idx="10"/>
          </p:nvPr>
        </p:nvSpPr>
        <p:spPr/>
        <p:txBody>
          <a:bodyPr/>
          <a:lstStyle>
            <a:lvl1pPr>
              <a:defRPr/>
            </a:lvl1pPr>
          </a:lstStyle>
          <a:p>
            <a:pPr>
              <a:defRPr/>
            </a:pPr>
            <a:fld id="{3EB906FB-3C28-4A6A-9223-5643C429F465}" type="slidenum">
              <a:rPr lang="en-US" altLang="en-US"/>
              <a:pPr>
                <a:defRPr/>
              </a:pPr>
              <a:t>‹#›</a:t>
            </a:fld>
            <a:endParaRPr lang="en-US" altLang="en-US"/>
          </a:p>
        </p:txBody>
      </p:sp>
    </p:spTree>
    <p:extLst>
      <p:ext uri="{BB962C8B-B14F-4D97-AF65-F5344CB8AC3E}">
        <p14:creationId xmlns:p14="http://schemas.microsoft.com/office/powerpoint/2010/main" val="1420786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5"/>
          <p:cNvSpPr>
            <a:spLocks noGrp="1"/>
          </p:cNvSpPr>
          <p:nvPr>
            <p:ph type="sldNum" sz="quarter" idx="10"/>
          </p:nvPr>
        </p:nvSpPr>
        <p:spPr/>
        <p:txBody>
          <a:bodyPr/>
          <a:lstStyle>
            <a:lvl1pPr>
              <a:defRPr/>
            </a:lvl1pPr>
          </a:lstStyle>
          <a:p>
            <a:pPr>
              <a:defRPr/>
            </a:pPr>
            <a:fld id="{6493CABD-3896-493D-B9FF-D07F24A28765}" type="slidenum">
              <a:rPr lang="en-US" altLang="en-US"/>
              <a:pPr>
                <a:defRPr/>
              </a:pPr>
              <a:t>‹#›</a:t>
            </a:fld>
            <a:endParaRPr lang="en-US" altLang="en-US"/>
          </a:p>
        </p:txBody>
      </p:sp>
    </p:spTree>
    <p:extLst>
      <p:ext uri="{BB962C8B-B14F-4D97-AF65-F5344CB8AC3E}">
        <p14:creationId xmlns:p14="http://schemas.microsoft.com/office/powerpoint/2010/main" val="2102695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Slide Number Placeholder 5"/>
          <p:cNvSpPr>
            <a:spLocks noGrp="1"/>
          </p:cNvSpPr>
          <p:nvPr>
            <p:ph type="sldNum" sz="quarter" idx="10"/>
          </p:nvPr>
        </p:nvSpPr>
        <p:spPr/>
        <p:txBody>
          <a:bodyPr/>
          <a:lstStyle>
            <a:lvl1pPr>
              <a:defRPr/>
            </a:lvl1pPr>
          </a:lstStyle>
          <a:p>
            <a:pPr>
              <a:defRPr/>
            </a:pPr>
            <a:fld id="{AE329BB3-BB8D-49FB-A5B6-233E4F4E15A3}" type="slidenum">
              <a:rPr lang="en-US" altLang="en-US"/>
              <a:pPr>
                <a:defRPr/>
              </a:pPr>
              <a:t>‹#›</a:t>
            </a:fld>
            <a:endParaRPr lang="en-US" altLang="en-US"/>
          </a:p>
        </p:txBody>
      </p:sp>
    </p:spTree>
    <p:extLst>
      <p:ext uri="{BB962C8B-B14F-4D97-AF65-F5344CB8AC3E}">
        <p14:creationId xmlns:p14="http://schemas.microsoft.com/office/powerpoint/2010/main" val="2597686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0AB81420-D7F6-4150-9F7A-0B9C4B601003}" type="slidenum">
              <a:rPr lang="en-US" altLang="en-US"/>
              <a:pPr>
                <a:defRPr/>
              </a:pPr>
              <a:t>‹#›</a:t>
            </a:fld>
            <a:endParaRPr lang="en-US" altLang="en-US"/>
          </a:p>
        </p:txBody>
      </p:sp>
    </p:spTree>
    <p:extLst>
      <p:ext uri="{BB962C8B-B14F-4D97-AF65-F5344CB8AC3E}">
        <p14:creationId xmlns:p14="http://schemas.microsoft.com/office/powerpoint/2010/main" val="565349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A8B765D4-9E17-44FC-BC7A-4A4C921F8FE7}" type="slidenum">
              <a:rPr lang="en-US" altLang="en-US"/>
              <a:pPr>
                <a:defRPr/>
              </a:pPr>
              <a:t>‹#›</a:t>
            </a:fld>
            <a:endParaRPr lang="en-US" altLang="en-US"/>
          </a:p>
        </p:txBody>
      </p:sp>
    </p:spTree>
    <p:extLst>
      <p:ext uri="{BB962C8B-B14F-4D97-AF65-F5344CB8AC3E}">
        <p14:creationId xmlns:p14="http://schemas.microsoft.com/office/powerpoint/2010/main" val="1790931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lIns="91440" tIns="45720" rIns="91440" bIns="4572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2A675D6C-A937-45F5-8360-9000E0EEC747}" type="slidenum">
              <a:rPr lang="en-US" altLang="en-US"/>
              <a:pPr>
                <a:defRPr/>
              </a:pPr>
              <a:t>‹#›</a:t>
            </a:fld>
            <a:endParaRPr lang="en-US" altLang="en-US"/>
          </a:p>
        </p:txBody>
      </p:sp>
    </p:spTree>
    <p:extLst>
      <p:ext uri="{BB962C8B-B14F-4D97-AF65-F5344CB8AC3E}">
        <p14:creationId xmlns:p14="http://schemas.microsoft.com/office/powerpoint/2010/main" val="2206241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4025" y="341313"/>
            <a:ext cx="8689975" cy="106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4025" y="2247900"/>
            <a:ext cx="8591550" cy="39068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 name="Slide Number Placeholder 5"/>
          <p:cNvSpPr>
            <a:spLocks noGrp="1"/>
          </p:cNvSpPr>
          <p:nvPr>
            <p:ph type="sldNum" sz="quarter" idx="4"/>
          </p:nvPr>
        </p:nvSpPr>
        <p:spPr>
          <a:xfrm>
            <a:off x="8482013" y="6330950"/>
            <a:ext cx="56356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chemeClr val="bg1"/>
                </a:solidFill>
              </a:defRPr>
            </a:lvl1pPr>
          </a:lstStyle>
          <a:p>
            <a:pPr>
              <a:defRPr/>
            </a:pPr>
            <a:fld id="{0E498BAE-1615-4EC0-AD5B-DBDB9621801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95"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hdr="0" ftr="0" dt="0"/>
  <p:txStyles>
    <p:titleStyle>
      <a:lvl1pPr algn="l" rtl="0" eaLnBrk="0" fontAlgn="base" hangingPunct="0">
        <a:spcBef>
          <a:spcPct val="0"/>
        </a:spcBef>
        <a:spcAft>
          <a:spcPct val="0"/>
        </a:spcAft>
        <a:defRPr sz="3200" b="1" kern="1200">
          <a:solidFill>
            <a:schemeClr val="bg1"/>
          </a:solidFill>
          <a:latin typeface="Arial" charset="0"/>
          <a:ea typeface="+mj-ea"/>
          <a:cs typeface="+mj-cs"/>
        </a:defRPr>
      </a:lvl1pPr>
      <a:lvl2pPr algn="l" rtl="0" eaLnBrk="0" fontAlgn="base" hangingPunct="0">
        <a:spcBef>
          <a:spcPct val="0"/>
        </a:spcBef>
        <a:spcAft>
          <a:spcPct val="0"/>
        </a:spcAft>
        <a:defRPr sz="3200" b="1">
          <a:solidFill>
            <a:schemeClr val="bg1"/>
          </a:solidFill>
          <a:latin typeface="Arial" charset="0"/>
        </a:defRPr>
      </a:lvl2pPr>
      <a:lvl3pPr algn="l" rtl="0" eaLnBrk="0" fontAlgn="base" hangingPunct="0">
        <a:spcBef>
          <a:spcPct val="0"/>
        </a:spcBef>
        <a:spcAft>
          <a:spcPct val="0"/>
        </a:spcAft>
        <a:defRPr sz="3200" b="1">
          <a:solidFill>
            <a:schemeClr val="bg1"/>
          </a:solidFill>
          <a:latin typeface="Arial" charset="0"/>
        </a:defRPr>
      </a:lvl3pPr>
      <a:lvl4pPr algn="l" rtl="0" eaLnBrk="0" fontAlgn="base" hangingPunct="0">
        <a:spcBef>
          <a:spcPct val="0"/>
        </a:spcBef>
        <a:spcAft>
          <a:spcPct val="0"/>
        </a:spcAft>
        <a:defRPr sz="3200" b="1">
          <a:solidFill>
            <a:schemeClr val="bg1"/>
          </a:solidFill>
          <a:latin typeface="Arial" charset="0"/>
        </a:defRPr>
      </a:lvl4pPr>
      <a:lvl5pPr algn="l" rtl="0" eaLnBrk="0" fontAlgn="base" hangingPunct="0">
        <a:spcBef>
          <a:spcPct val="0"/>
        </a:spcBef>
        <a:spcAft>
          <a:spcPct val="0"/>
        </a:spcAft>
        <a:defRPr sz="3200" b="1">
          <a:solidFill>
            <a:schemeClr val="bg1"/>
          </a:solidFill>
          <a:latin typeface="Arial" charset="0"/>
        </a:defRPr>
      </a:lvl5pPr>
      <a:lvl6pPr marL="457200" algn="l" rtl="0" fontAlgn="base">
        <a:spcBef>
          <a:spcPct val="0"/>
        </a:spcBef>
        <a:spcAft>
          <a:spcPct val="0"/>
        </a:spcAft>
        <a:defRPr sz="3400">
          <a:solidFill>
            <a:schemeClr val="tx2"/>
          </a:solidFill>
          <a:latin typeface="Arial" charset="0"/>
        </a:defRPr>
      </a:lvl6pPr>
      <a:lvl7pPr marL="914400" algn="l" rtl="0" fontAlgn="base">
        <a:spcBef>
          <a:spcPct val="0"/>
        </a:spcBef>
        <a:spcAft>
          <a:spcPct val="0"/>
        </a:spcAft>
        <a:defRPr sz="3400">
          <a:solidFill>
            <a:schemeClr val="tx2"/>
          </a:solidFill>
          <a:latin typeface="Arial" charset="0"/>
        </a:defRPr>
      </a:lvl7pPr>
      <a:lvl8pPr marL="1371600" algn="l" rtl="0" fontAlgn="base">
        <a:spcBef>
          <a:spcPct val="0"/>
        </a:spcBef>
        <a:spcAft>
          <a:spcPct val="0"/>
        </a:spcAft>
        <a:defRPr sz="3400">
          <a:solidFill>
            <a:schemeClr val="tx2"/>
          </a:solidFill>
          <a:latin typeface="Arial" charset="0"/>
        </a:defRPr>
      </a:lvl8pPr>
      <a:lvl9pPr marL="1828800" algn="l" rtl="0" fontAlgn="base">
        <a:spcBef>
          <a:spcPct val="0"/>
        </a:spcBef>
        <a:spcAft>
          <a:spcPct val="0"/>
        </a:spcAft>
        <a:defRPr sz="3400">
          <a:solidFill>
            <a:schemeClr val="tx2"/>
          </a:solidFill>
          <a:latin typeface="Arial" charset="0"/>
        </a:defRPr>
      </a:lvl9pPr>
    </p:titleStyle>
    <p:bodyStyle>
      <a:lvl1pPr algn="l" rtl="0" eaLnBrk="0" fontAlgn="base" hangingPunct="0">
        <a:spcBef>
          <a:spcPct val="20000"/>
        </a:spcBef>
        <a:spcAft>
          <a:spcPct val="0"/>
        </a:spcAft>
        <a:buClr>
          <a:schemeClr val="tx2"/>
        </a:buClr>
        <a:buFont typeface="Wingdings" panose="05000000000000000000" pitchFamily="2" charset="2"/>
        <a:defRPr sz="2200" b="1" kern="1200">
          <a:solidFill>
            <a:schemeClr val="tx2"/>
          </a:solidFill>
          <a:effectLst>
            <a:outerShdw blurRad="38100" dist="38100" dir="2700000" algn="tl">
              <a:srgbClr val="C0C0C0"/>
            </a:outerShdw>
          </a:effectLst>
          <a:latin typeface="Arial" charset="0"/>
          <a:ea typeface="+mn-ea"/>
          <a:cs typeface="+mn-cs"/>
        </a:defRPr>
      </a:lvl1pPr>
      <a:lvl2pPr marL="268288" indent="-266700" algn="l" rtl="0" eaLnBrk="0" fontAlgn="base" hangingPunct="0">
        <a:spcBef>
          <a:spcPct val="20000"/>
        </a:spcBef>
        <a:spcAft>
          <a:spcPct val="0"/>
        </a:spcAft>
        <a:buClr>
          <a:schemeClr val="tx2"/>
        </a:buClr>
        <a:buSzPct val="80000"/>
        <a:buFont typeface="Wingdings" panose="05000000000000000000" pitchFamily="2" charset="2"/>
        <a:buChar char="è"/>
        <a:defRPr sz="2000" kern="1200">
          <a:solidFill>
            <a:schemeClr val="tx1"/>
          </a:solidFill>
          <a:latin typeface="Arial" charset="0"/>
          <a:ea typeface="+mn-ea"/>
          <a:cs typeface="+mn-cs"/>
        </a:defRPr>
      </a:lvl2pPr>
      <a:lvl3pPr marL="550863" indent="-280988" algn="l" rtl="0" eaLnBrk="0" fontAlgn="base" hangingPunct="0">
        <a:spcBef>
          <a:spcPct val="20000"/>
        </a:spcBef>
        <a:spcAft>
          <a:spcPct val="0"/>
        </a:spcAft>
        <a:buClr>
          <a:schemeClr val="tx2"/>
        </a:buClr>
        <a:buFont typeface="Wingdings" panose="05000000000000000000" pitchFamily="2" charset="2"/>
        <a:buChar char="§"/>
        <a:defRPr kern="1200">
          <a:solidFill>
            <a:schemeClr val="tx1"/>
          </a:solidFill>
          <a:latin typeface="Arial" charset="0"/>
          <a:ea typeface="+mn-ea"/>
          <a:cs typeface="+mn-cs"/>
        </a:defRPr>
      </a:lvl3pPr>
      <a:lvl4pPr marL="820738" indent="-268288" algn="l" rtl="0" eaLnBrk="0" fontAlgn="base" hangingPunct="0">
        <a:spcBef>
          <a:spcPct val="20000"/>
        </a:spcBef>
        <a:spcAft>
          <a:spcPct val="0"/>
        </a:spcAft>
        <a:buClr>
          <a:schemeClr val="tx2"/>
        </a:buClr>
        <a:buFont typeface="Arial" panose="020B0604020202020204" pitchFamily="34" charset="0"/>
        <a:buChar char="–"/>
        <a:defRPr kern="1200">
          <a:solidFill>
            <a:schemeClr val="tx1"/>
          </a:solidFill>
          <a:latin typeface="Arial" charset="0"/>
          <a:ea typeface="+mn-ea"/>
          <a:cs typeface="+mn-cs"/>
        </a:defRPr>
      </a:lvl4pPr>
      <a:lvl5pPr marL="1062038" indent="-239713" algn="l" rtl="0" eaLnBrk="0" fontAlgn="base" hangingPunct="0">
        <a:spcBef>
          <a:spcPct val="20000"/>
        </a:spcBef>
        <a:spcAft>
          <a:spcPct val="0"/>
        </a:spcAft>
        <a:buClr>
          <a:schemeClr val="tx2"/>
        </a:buClr>
        <a:buFont typeface="Arial" panose="020B0604020202020204" pitchFamily="34" charset="0"/>
        <a:buChar char="–"/>
        <a:defRPr sz="1600" kern="1200">
          <a:solidFill>
            <a:schemeClr val="tx1"/>
          </a:solidFill>
          <a:latin typeface="Arial"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73525" y="995363"/>
            <a:ext cx="6126163" cy="409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0" y="0"/>
            <a:ext cx="9144000" cy="208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en-US" smtClean="0">
              <a:solidFill>
                <a:srgbClr val="FFFFFF"/>
              </a:solidFill>
            </a:endParaRPr>
          </a:p>
        </p:txBody>
      </p:sp>
      <p:sp>
        <p:nvSpPr>
          <p:cNvPr id="8" name="Rectangle 7"/>
          <p:cNvSpPr/>
          <p:nvPr/>
        </p:nvSpPr>
        <p:spPr>
          <a:xfrm>
            <a:off x="0" y="4724400"/>
            <a:ext cx="9144000" cy="2411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en-US" smtClean="0">
              <a:solidFill>
                <a:srgbClr val="FFFFFF"/>
              </a:solidFill>
            </a:endParaRPr>
          </a:p>
        </p:txBody>
      </p:sp>
      <p:grpSp>
        <p:nvGrpSpPr>
          <p:cNvPr id="4" name="Group 66"/>
          <p:cNvGrpSpPr>
            <a:grpSpLocks/>
          </p:cNvGrpSpPr>
          <p:nvPr/>
        </p:nvGrpSpPr>
        <p:grpSpPr bwMode="auto">
          <a:xfrm>
            <a:off x="774700" y="4991100"/>
            <a:ext cx="9817100" cy="1866900"/>
            <a:chOff x="774700" y="4991100"/>
            <a:chExt cx="9817100" cy="1866900"/>
          </a:xfrm>
        </p:grpSpPr>
        <p:sp>
          <p:nvSpPr>
            <p:cNvPr id="62" name="Bent Arrow 61"/>
            <p:cNvSpPr/>
            <p:nvPr/>
          </p:nvSpPr>
          <p:spPr>
            <a:xfrm rot="16200000">
              <a:off x="5095875" y="669925"/>
              <a:ext cx="1174750" cy="9817100"/>
            </a:xfrm>
            <a:prstGeom prst="bentArrow">
              <a:avLst>
                <a:gd name="adj1" fmla="val 22297"/>
                <a:gd name="adj2" fmla="val 46622"/>
                <a:gd name="adj3" fmla="val 34460"/>
                <a:gd name="adj4" fmla="val 3158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GB" altLang="en-US" smtClean="0"/>
            </a:p>
          </p:txBody>
        </p:sp>
        <p:sp>
          <p:nvSpPr>
            <p:cNvPr id="4162" name="TextBox 64"/>
            <p:cNvSpPr txBox="1">
              <a:spLocks noChangeArrowheads="1"/>
            </p:cNvSpPr>
            <p:nvPr/>
          </p:nvSpPr>
          <p:spPr bwMode="auto">
            <a:xfrm flipH="1">
              <a:off x="4838696" y="5822771"/>
              <a:ext cx="4305303" cy="603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Font typeface="Wingdings" panose="05000000000000000000" pitchFamily="2" charset="2"/>
                <a:defRPr sz="2200" b="1">
                  <a:solidFill>
                    <a:schemeClr val="tx2"/>
                  </a:solidFill>
                  <a:latin typeface="Arial" panose="020B0604020202020204" pitchFamily="34" charset="0"/>
                </a:defRPr>
              </a:lvl1pPr>
              <a:lvl2pPr marL="742950" indent="-285750">
                <a:spcBef>
                  <a:spcPct val="20000"/>
                </a:spcBef>
                <a:buClr>
                  <a:schemeClr val="tx2"/>
                </a:buClr>
                <a:buSzPct val="80000"/>
                <a:buFont typeface="Wingdings" panose="05000000000000000000" pitchFamily="2" charset="2"/>
                <a:buChar char="è"/>
                <a:defRPr sz="2000">
                  <a:solidFill>
                    <a:schemeClr val="tx1"/>
                  </a:solidFill>
                  <a:latin typeface="Arial" panose="020B0604020202020204" pitchFamily="34" charset="0"/>
                </a:defRPr>
              </a:lvl2pPr>
              <a:lvl3pPr marL="11430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algn="r" eaLnBrk="1" hangingPunct="1">
                <a:spcBef>
                  <a:spcPct val="0"/>
                </a:spcBef>
                <a:buClrTx/>
                <a:buFontTx/>
                <a:buNone/>
              </a:pPr>
              <a:r>
                <a:rPr lang="en-US" altLang="en-US">
                  <a:solidFill>
                    <a:srgbClr val="969696"/>
                  </a:solidFill>
                </a:rPr>
                <a:t>Presenter’s name</a:t>
              </a:r>
            </a:p>
          </p:txBody>
        </p:sp>
        <p:sp>
          <p:nvSpPr>
            <p:cNvPr id="4163" name="TextBox 65"/>
            <p:cNvSpPr txBox="1">
              <a:spLocks noChangeArrowheads="1"/>
            </p:cNvSpPr>
            <p:nvPr/>
          </p:nvSpPr>
          <p:spPr bwMode="auto">
            <a:xfrm flipH="1">
              <a:off x="4813296" y="6254571"/>
              <a:ext cx="4305303" cy="603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Font typeface="Wingdings" panose="05000000000000000000" pitchFamily="2" charset="2"/>
                <a:defRPr sz="2200" b="1">
                  <a:solidFill>
                    <a:schemeClr val="tx2"/>
                  </a:solidFill>
                  <a:latin typeface="Arial" panose="020B0604020202020204" pitchFamily="34" charset="0"/>
                </a:defRPr>
              </a:lvl1pPr>
              <a:lvl2pPr marL="742950" indent="-285750">
                <a:spcBef>
                  <a:spcPct val="20000"/>
                </a:spcBef>
                <a:buClr>
                  <a:schemeClr val="tx2"/>
                </a:buClr>
                <a:buSzPct val="80000"/>
                <a:buFont typeface="Wingdings" panose="05000000000000000000" pitchFamily="2" charset="2"/>
                <a:buChar char="è"/>
                <a:defRPr sz="2000">
                  <a:solidFill>
                    <a:schemeClr val="tx1"/>
                  </a:solidFill>
                  <a:latin typeface="Arial" panose="020B0604020202020204" pitchFamily="34" charset="0"/>
                </a:defRPr>
              </a:lvl2pPr>
              <a:lvl3pPr marL="11430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algn="r" eaLnBrk="1" hangingPunct="1">
                <a:spcBef>
                  <a:spcPct val="0"/>
                </a:spcBef>
                <a:buClrTx/>
                <a:buFontTx/>
                <a:buNone/>
              </a:pPr>
              <a:r>
                <a:rPr lang="en-US" altLang="en-US" sz="1800">
                  <a:solidFill>
                    <a:schemeClr val="bg1"/>
                  </a:solidFill>
                </a:rPr>
                <a:t>Date</a:t>
              </a:r>
            </a:p>
          </p:txBody>
        </p:sp>
      </p:grpSp>
      <p:sp>
        <p:nvSpPr>
          <p:cNvPr id="3109" name="Rectangle 37"/>
          <p:cNvSpPr>
            <a:spLocks noGrp="1"/>
          </p:cNvSpPr>
          <p:nvPr>
            <p:ph type="ctrTitle"/>
          </p:nvPr>
        </p:nvSpPr>
        <p:spPr/>
        <p:txBody>
          <a:bodyPr/>
          <a:lstStyle/>
          <a:p>
            <a:r>
              <a:rPr lang="en-US" altLang="en-US"/>
              <a:t>Animated Taxi</a:t>
            </a:r>
          </a:p>
        </p:txBody>
      </p:sp>
      <p:sp>
        <p:nvSpPr>
          <p:cNvPr id="3110" name="Rectangle 38"/>
          <p:cNvSpPr>
            <a:spLocks noChangeArrowheads="1"/>
          </p:cNvSpPr>
          <p:nvPr>
            <p:ph type="subTitle"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Template</a:t>
            </a:r>
          </a:p>
        </p:txBody>
      </p:sp>
      <p:sp>
        <p:nvSpPr>
          <p:cNvPr id="3111" name="Freeform 39"/>
          <p:cNvSpPr>
            <a:spLocks/>
          </p:cNvSpPr>
          <p:nvPr/>
        </p:nvSpPr>
        <p:spPr bwMode="auto">
          <a:xfrm>
            <a:off x="6378575" y="3451225"/>
            <a:ext cx="2400300" cy="517525"/>
          </a:xfrm>
          <a:custGeom>
            <a:avLst/>
            <a:gdLst>
              <a:gd name="T0" fmla="*/ 0 w 1512"/>
              <a:gd name="T1" fmla="*/ 377825 h 326"/>
              <a:gd name="T2" fmla="*/ 1092200 w 1512"/>
              <a:gd name="T3" fmla="*/ 517525 h 326"/>
              <a:gd name="T4" fmla="*/ 1225550 w 1512"/>
              <a:gd name="T5" fmla="*/ 479425 h 326"/>
              <a:gd name="T6" fmla="*/ 1219200 w 1512"/>
              <a:gd name="T7" fmla="*/ 406400 h 326"/>
              <a:gd name="T8" fmla="*/ 1403350 w 1512"/>
              <a:gd name="T9" fmla="*/ 127000 h 326"/>
              <a:gd name="T10" fmla="*/ 1546225 w 1512"/>
              <a:gd name="T11" fmla="*/ 377825 h 326"/>
              <a:gd name="T12" fmla="*/ 1552575 w 1512"/>
              <a:gd name="T13" fmla="*/ 428625 h 326"/>
              <a:gd name="T14" fmla="*/ 2111375 w 1512"/>
              <a:gd name="T15" fmla="*/ 260350 h 326"/>
              <a:gd name="T16" fmla="*/ 2117725 w 1512"/>
              <a:gd name="T17" fmla="*/ 69850 h 326"/>
              <a:gd name="T18" fmla="*/ 2251075 w 1512"/>
              <a:gd name="T19" fmla="*/ 34925 h 326"/>
              <a:gd name="T20" fmla="*/ 2298700 w 1512"/>
              <a:gd name="T21" fmla="*/ 161925 h 326"/>
              <a:gd name="T22" fmla="*/ 2400300 w 1512"/>
              <a:gd name="T23" fmla="*/ 104775 h 32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12" h="326">
                <a:moveTo>
                  <a:pt x="0" y="238"/>
                </a:moveTo>
                <a:cubicBezTo>
                  <a:pt x="115" y="253"/>
                  <a:pt x="559" y="315"/>
                  <a:pt x="688" y="326"/>
                </a:cubicBezTo>
                <a:cubicBezTo>
                  <a:pt x="762" y="306"/>
                  <a:pt x="759" y="314"/>
                  <a:pt x="772" y="302"/>
                </a:cubicBezTo>
                <a:lnTo>
                  <a:pt x="768" y="256"/>
                </a:lnTo>
                <a:cubicBezTo>
                  <a:pt x="787" y="219"/>
                  <a:pt x="796" y="86"/>
                  <a:pt x="884" y="80"/>
                </a:cubicBezTo>
                <a:cubicBezTo>
                  <a:pt x="972" y="74"/>
                  <a:pt x="963" y="205"/>
                  <a:pt x="974" y="238"/>
                </a:cubicBezTo>
                <a:lnTo>
                  <a:pt x="978" y="270"/>
                </a:lnTo>
                <a:cubicBezTo>
                  <a:pt x="1037" y="258"/>
                  <a:pt x="1214" y="194"/>
                  <a:pt x="1330" y="164"/>
                </a:cubicBezTo>
                <a:cubicBezTo>
                  <a:pt x="1318" y="118"/>
                  <a:pt x="1319" y="68"/>
                  <a:pt x="1334" y="44"/>
                </a:cubicBezTo>
                <a:cubicBezTo>
                  <a:pt x="1345" y="20"/>
                  <a:pt x="1378" y="0"/>
                  <a:pt x="1418" y="22"/>
                </a:cubicBezTo>
                <a:cubicBezTo>
                  <a:pt x="1458" y="44"/>
                  <a:pt x="1433" y="94"/>
                  <a:pt x="1448" y="102"/>
                </a:cubicBezTo>
                <a:lnTo>
                  <a:pt x="1512" y="66"/>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2" name="Freeform 40"/>
          <p:cNvSpPr>
            <a:spLocks/>
          </p:cNvSpPr>
          <p:nvPr/>
        </p:nvSpPr>
        <p:spPr bwMode="auto">
          <a:xfrm>
            <a:off x="6356350" y="2714625"/>
            <a:ext cx="2438400" cy="1089025"/>
          </a:xfrm>
          <a:custGeom>
            <a:avLst/>
            <a:gdLst>
              <a:gd name="T0" fmla="*/ 15875 w 1536"/>
              <a:gd name="T1" fmla="*/ 1089025 h 686"/>
              <a:gd name="T2" fmla="*/ 19050 w 1536"/>
              <a:gd name="T3" fmla="*/ 1044575 h 686"/>
              <a:gd name="T4" fmla="*/ 133350 w 1536"/>
              <a:gd name="T5" fmla="*/ 1009650 h 686"/>
              <a:gd name="T6" fmla="*/ 127000 w 1536"/>
              <a:gd name="T7" fmla="*/ 796925 h 686"/>
              <a:gd name="T8" fmla="*/ 209550 w 1536"/>
              <a:gd name="T9" fmla="*/ 809625 h 686"/>
              <a:gd name="T10" fmla="*/ 260350 w 1536"/>
              <a:gd name="T11" fmla="*/ 746125 h 686"/>
              <a:gd name="T12" fmla="*/ 241300 w 1536"/>
              <a:gd name="T13" fmla="*/ 673100 h 686"/>
              <a:gd name="T14" fmla="*/ 177800 w 1536"/>
              <a:gd name="T15" fmla="*/ 644525 h 686"/>
              <a:gd name="T16" fmla="*/ 606425 w 1536"/>
              <a:gd name="T17" fmla="*/ 498475 h 686"/>
              <a:gd name="T18" fmla="*/ 777875 w 1536"/>
              <a:gd name="T19" fmla="*/ 136525 h 686"/>
              <a:gd name="T20" fmla="*/ 984250 w 1536"/>
              <a:gd name="T21" fmla="*/ 34925 h 686"/>
              <a:gd name="T22" fmla="*/ 1279525 w 1536"/>
              <a:gd name="T23" fmla="*/ 0 h 686"/>
              <a:gd name="T24" fmla="*/ 1692275 w 1536"/>
              <a:gd name="T25" fmla="*/ 3175 h 686"/>
              <a:gd name="T26" fmla="*/ 1974850 w 1536"/>
              <a:gd name="T27" fmla="*/ 22225 h 686"/>
              <a:gd name="T28" fmla="*/ 2181225 w 1536"/>
              <a:gd name="T29" fmla="*/ 123825 h 686"/>
              <a:gd name="T30" fmla="*/ 2257425 w 1536"/>
              <a:gd name="T31" fmla="*/ 412750 h 686"/>
              <a:gd name="T32" fmla="*/ 2286000 w 1536"/>
              <a:gd name="T33" fmla="*/ 434975 h 686"/>
              <a:gd name="T34" fmla="*/ 2305050 w 1536"/>
              <a:gd name="T35" fmla="*/ 476250 h 686"/>
              <a:gd name="T36" fmla="*/ 2393950 w 1536"/>
              <a:gd name="T37" fmla="*/ 539750 h 686"/>
              <a:gd name="T38" fmla="*/ 2381250 w 1536"/>
              <a:gd name="T39" fmla="*/ 800100 h 686"/>
              <a:gd name="T40" fmla="*/ 2438400 w 1536"/>
              <a:gd name="T41" fmla="*/ 800100 h 686"/>
              <a:gd name="T42" fmla="*/ 2435225 w 1536"/>
              <a:gd name="T43" fmla="*/ 828675 h 68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536" h="686">
                <a:moveTo>
                  <a:pt x="10" y="686"/>
                </a:moveTo>
                <a:cubicBezTo>
                  <a:pt x="10" y="681"/>
                  <a:pt x="0" y="666"/>
                  <a:pt x="12" y="658"/>
                </a:cubicBezTo>
                <a:cubicBezTo>
                  <a:pt x="24" y="650"/>
                  <a:pt x="46" y="650"/>
                  <a:pt x="84" y="636"/>
                </a:cubicBezTo>
                <a:cubicBezTo>
                  <a:pt x="82" y="569"/>
                  <a:pt x="80" y="502"/>
                  <a:pt x="80" y="502"/>
                </a:cubicBezTo>
                <a:cubicBezTo>
                  <a:pt x="106" y="522"/>
                  <a:pt x="118" y="515"/>
                  <a:pt x="132" y="510"/>
                </a:cubicBezTo>
                <a:cubicBezTo>
                  <a:pt x="146" y="505"/>
                  <a:pt x="160" y="486"/>
                  <a:pt x="164" y="470"/>
                </a:cubicBezTo>
                <a:cubicBezTo>
                  <a:pt x="168" y="454"/>
                  <a:pt x="161" y="435"/>
                  <a:pt x="152" y="424"/>
                </a:cubicBezTo>
                <a:cubicBezTo>
                  <a:pt x="143" y="413"/>
                  <a:pt x="140" y="416"/>
                  <a:pt x="112" y="406"/>
                </a:cubicBezTo>
                <a:cubicBezTo>
                  <a:pt x="148" y="389"/>
                  <a:pt x="300" y="360"/>
                  <a:pt x="382" y="314"/>
                </a:cubicBezTo>
                <a:cubicBezTo>
                  <a:pt x="432" y="248"/>
                  <a:pt x="452" y="135"/>
                  <a:pt x="490" y="86"/>
                </a:cubicBezTo>
                <a:cubicBezTo>
                  <a:pt x="531" y="35"/>
                  <a:pt x="567" y="36"/>
                  <a:pt x="620" y="22"/>
                </a:cubicBezTo>
                <a:cubicBezTo>
                  <a:pt x="673" y="8"/>
                  <a:pt x="728" y="5"/>
                  <a:pt x="806" y="0"/>
                </a:cubicBezTo>
                <a:lnTo>
                  <a:pt x="1066" y="2"/>
                </a:lnTo>
                <a:lnTo>
                  <a:pt x="1244" y="14"/>
                </a:lnTo>
                <a:cubicBezTo>
                  <a:pt x="1295" y="27"/>
                  <a:pt x="1344" y="37"/>
                  <a:pt x="1374" y="78"/>
                </a:cubicBezTo>
                <a:cubicBezTo>
                  <a:pt x="1392" y="115"/>
                  <a:pt x="1411" y="227"/>
                  <a:pt x="1422" y="260"/>
                </a:cubicBezTo>
                <a:lnTo>
                  <a:pt x="1440" y="274"/>
                </a:lnTo>
                <a:lnTo>
                  <a:pt x="1452" y="300"/>
                </a:lnTo>
                <a:cubicBezTo>
                  <a:pt x="1463" y="311"/>
                  <a:pt x="1500" y="306"/>
                  <a:pt x="1508" y="340"/>
                </a:cubicBezTo>
                <a:cubicBezTo>
                  <a:pt x="1516" y="374"/>
                  <a:pt x="1495" y="477"/>
                  <a:pt x="1500" y="504"/>
                </a:cubicBezTo>
                <a:lnTo>
                  <a:pt x="1536" y="504"/>
                </a:lnTo>
                <a:lnTo>
                  <a:pt x="1534" y="522"/>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3" name="Oval 41"/>
          <p:cNvSpPr>
            <a:spLocks noChangeArrowheads="1"/>
          </p:cNvSpPr>
          <p:nvPr/>
        </p:nvSpPr>
        <p:spPr bwMode="auto">
          <a:xfrm rot="395641">
            <a:off x="6472238" y="3362325"/>
            <a:ext cx="122237" cy="16351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114" name="Oval 42"/>
          <p:cNvSpPr>
            <a:spLocks noChangeArrowheads="1"/>
          </p:cNvSpPr>
          <p:nvPr/>
        </p:nvSpPr>
        <p:spPr bwMode="auto">
          <a:xfrm rot="228844">
            <a:off x="7361238" y="3449638"/>
            <a:ext cx="146050" cy="15875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115" name="Freeform 43"/>
          <p:cNvSpPr>
            <a:spLocks/>
          </p:cNvSpPr>
          <p:nvPr/>
        </p:nvSpPr>
        <p:spPr bwMode="auto">
          <a:xfrm>
            <a:off x="6892925" y="3206750"/>
            <a:ext cx="1771650" cy="644525"/>
          </a:xfrm>
          <a:custGeom>
            <a:avLst/>
            <a:gdLst>
              <a:gd name="T0" fmla="*/ 0 w 1116"/>
              <a:gd name="T1" fmla="*/ 603250 h 406"/>
              <a:gd name="T2" fmla="*/ 241300 w 1116"/>
              <a:gd name="T3" fmla="*/ 625475 h 406"/>
              <a:gd name="T4" fmla="*/ 282575 w 1116"/>
              <a:gd name="T5" fmla="*/ 238125 h 406"/>
              <a:gd name="T6" fmla="*/ 523875 w 1116"/>
              <a:gd name="T7" fmla="*/ 146050 h 406"/>
              <a:gd name="T8" fmla="*/ 949325 w 1116"/>
              <a:gd name="T9" fmla="*/ 117475 h 406"/>
              <a:gd name="T10" fmla="*/ 1485900 w 1116"/>
              <a:gd name="T11" fmla="*/ 139700 h 406"/>
              <a:gd name="T12" fmla="*/ 1524000 w 1116"/>
              <a:gd name="T13" fmla="*/ 34925 h 406"/>
              <a:gd name="T14" fmla="*/ 1771650 w 1116"/>
              <a:gd name="T15" fmla="*/ 0 h 40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16" h="406">
                <a:moveTo>
                  <a:pt x="0" y="380"/>
                </a:moveTo>
                <a:cubicBezTo>
                  <a:pt x="42" y="386"/>
                  <a:pt x="140" y="406"/>
                  <a:pt x="152" y="394"/>
                </a:cubicBezTo>
                <a:cubicBezTo>
                  <a:pt x="164" y="382"/>
                  <a:pt x="170" y="174"/>
                  <a:pt x="178" y="150"/>
                </a:cubicBezTo>
                <a:cubicBezTo>
                  <a:pt x="186" y="126"/>
                  <a:pt x="260" y="105"/>
                  <a:pt x="330" y="92"/>
                </a:cubicBezTo>
                <a:lnTo>
                  <a:pt x="598" y="74"/>
                </a:lnTo>
                <a:cubicBezTo>
                  <a:pt x="699" y="73"/>
                  <a:pt x="926" y="98"/>
                  <a:pt x="936" y="88"/>
                </a:cubicBezTo>
                <a:cubicBezTo>
                  <a:pt x="946" y="78"/>
                  <a:pt x="930" y="37"/>
                  <a:pt x="960" y="22"/>
                </a:cubicBezTo>
                <a:lnTo>
                  <a:pt x="1116" y="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6" name="Oval 44"/>
          <p:cNvSpPr>
            <a:spLocks noChangeArrowheads="1"/>
          </p:cNvSpPr>
          <p:nvPr/>
        </p:nvSpPr>
        <p:spPr bwMode="auto">
          <a:xfrm rot="317278">
            <a:off x="7610475" y="3619500"/>
            <a:ext cx="252413" cy="4778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117" name="Oval 45"/>
          <p:cNvSpPr>
            <a:spLocks noChangeArrowheads="1"/>
          </p:cNvSpPr>
          <p:nvPr/>
        </p:nvSpPr>
        <p:spPr bwMode="auto">
          <a:xfrm rot="317278">
            <a:off x="7659688" y="3727450"/>
            <a:ext cx="150812" cy="28575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118" name="Freeform 46"/>
          <p:cNvSpPr>
            <a:spLocks/>
          </p:cNvSpPr>
          <p:nvPr/>
        </p:nvSpPr>
        <p:spPr bwMode="auto">
          <a:xfrm>
            <a:off x="7508875" y="3968750"/>
            <a:ext cx="190500" cy="139700"/>
          </a:xfrm>
          <a:custGeom>
            <a:avLst/>
            <a:gdLst>
              <a:gd name="T0" fmla="*/ 0 w 120"/>
              <a:gd name="T1" fmla="*/ 0 h 88"/>
              <a:gd name="T2" fmla="*/ 60325 w 120"/>
              <a:gd name="T3" fmla="*/ 123825 h 88"/>
              <a:gd name="T4" fmla="*/ 190500 w 120"/>
              <a:gd name="T5" fmla="*/ 130175 h 88"/>
              <a:gd name="T6" fmla="*/ 0 60000 65536"/>
              <a:gd name="T7" fmla="*/ 0 60000 65536"/>
              <a:gd name="T8" fmla="*/ 0 60000 65536"/>
            </a:gdLst>
            <a:ahLst/>
            <a:cxnLst>
              <a:cxn ang="T6">
                <a:pos x="T0" y="T1"/>
              </a:cxn>
              <a:cxn ang="T7">
                <a:pos x="T2" y="T3"/>
              </a:cxn>
              <a:cxn ang="T8">
                <a:pos x="T4" y="T5"/>
              </a:cxn>
            </a:cxnLst>
            <a:rect l="0" t="0" r="r" b="b"/>
            <a:pathLst>
              <a:path w="120" h="88">
                <a:moveTo>
                  <a:pt x="0" y="0"/>
                </a:moveTo>
                <a:cubicBezTo>
                  <a:pt x="7" y="13"/>
                  <a:pt x="18" y="64"/>
                  <a:pt x="38" y="78"/>
                </a:cubicBezTo>
                <a:cubicBezTo>
                  <a:pt x="52" y="88"/>
                  <a:pt x="103" y="81"/>
                  <a:pt x="120" y="8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199" name="Group 127"/>
          <p:cNvGrpSpPr>
            <a:grpSpLocks/>
          </p:cNvGrpSpPr>
          <p:nvPr/>
        </p:nvGrpSpPr>
        <p:grpSpPr bwMode="auto">
          <a:xfrm>
            <a:off x="7512050" y="3963988"/>
            <a:ext cx="161925" cy="125412"/>
            <a:chOff x="4732" y="2497"/>
            <a:chExt cx="102" cy="79"/>
          </a:xfrm>
        </p:grpSpPr>
        <p:sp>
          <p:nvSpPr>
            <p:cNvPr id="4159" name="Freeform 48"/>
            <p:cNvSpPr>
              <a:spLocks/>
            </p:cNvSpPr>
            <p:nvPr/>
          </p:nvSpPr>
          <p:spPr bwMode="auto">
            <a:xfrm>
              <a:off x="4732" y="2497"/>
              <a:ext cx="81" cy="46"/>
            </a:xfrm>
            <a:custGeom>
              <a:avLst/>
              <a:gdLst>
                <a:gd name="T0" fmla="*/ 8 w 97"/>
                <a:gd name="T1" fmla="*/ 1 h 67"/>
                <a:gd name="T2" fmla="*/ 52 w 97"/>
                <a:gd name="T3" fmla="*/ 2 h 67"/>
                <a:gd name="T4" fmla="*/ 42 w 97"/>
                <a:gd name="T5" fmla="*/ 5 h 67"/>
                <a:gd name="T6" fmla="*/ 30 w 97"/>
                <a:gd name="T7" fmla="*/ 9 h 67"/>
                <a:gd name="T8" fmla="*/ 23 w 97"/>
                <a:gd name="T9" fmla="*/ 10 h 67"/>
                <a:gd name="T10" fmla="*/ 35 w 97"/>
                <a:gd name="T11" fmla="*/ 9 h 67"/>
                <a:gd name="T12" fmla="*/ 40 w 97"/>
                <a:gd name="T13" fmla="*/ 8 h 67"/>
                <a:gd name="T14" fmla="*/ 47 w 97"/>
                <a:gd name="T15" fmla="*/ 6 h 67"/>
                <a:gd name="T16" fmla="*/ 42 w 97"/>
                <a:gd name="T17" fmla="*/ 8 h 67"/>
                <a:gd name="T18" fmla="*/ 42 w 97"/>
                <a:gd name="T19" fmla="*/ 8 h 67"/>
                <a:gd name="T20" fmla="*/ 22 w 97"/>
                <a:gd name="T21" fmla="*/ 14 h 67"/>
                <a:gd name="T22" fmla="*/ 23 w 97"/>
                <a:gd name="T23" fmla="*/ 24 h 67"/>
                <a:gd name="T24" fmla="*/ 47 w 97"/>
                <a:gd name="T25" fmla="*/ 20 h 67"/>
                <a:gd name="T26" fmla="*/ 52 w 97"/>
                <a:gd name="T27" fmla="*/ 17 h 67"/>
                <a:gd name="T28" fmla="*/ 28 w 97"/>
                <a:gd name="T29" fmla="*/ 24 h 67"/>
                <a:gd name="T30" fmla="*/ 17 w 97"/>
                <a:gd name="T31" fmla="*/ 27 h 67"/>
                <a:gd name="T32" fmla="*/ 37 w 97"/>
                <a:gd name="T33" fmla="*/ 25 h 67"/>
                <a:gd name="T34" fmla="*/ 53 w 97"/>
                <a:gd name="T35" fmla="*/ 17 h 67"/>
                <a:gd name="T36" fmla="*/ 27 w 97"/>
                <a:gd name="T37" fmla="*/ 31 h 67"/>
                <a:gd name="T38" fmla="*/ 50 w 97"/>
                <a:gd name="T39" fmla="*/ 30 h 67"/>
                <a:gd name="T40" fmla="*/ 45 w 97"/>
                <a:gd name="T41" fmla="*/ 34 h 67"/>
                <a:gd name="T42" fmla="*/ 37 w 97"/>
                <a:gd name="T43" fmla="*/ 36 h 67"/>
                <a:gd name="T44" fmla="*/ 53 w 97"/>
                <a:gd name="T45" fmla="*/ 41 h 67"/>
                <a:gd name="T46" fmla="*/ 70 w 97"/>
                <a:gd name="T47" fmla="*/ 35 h 67"/>
                <a:gd name="T48" fmla="*/ 50 w 97"/>
                <a:gd name="T49" fmla="*/ 42 h 67"/>
                <a:gd name="T50" fmla="*/ 43 w 97"/>
                <a:gd name="T51" fmla="*/ 45 h 67"/>
                <a:gd name="T52" fmla="*/ 60 w 97"/>
                <a:gd name="T53" fmla="*/ 46 h 6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97" h="67">
                  <a:moveTo>
                    <a:pt x="10" y="1"/>
                  </a:moveTo>
                  <a:cubicBezTo>
                    <a:pt x="27" y="2"/>
                    <a:pt x="45" y="0"/>
                    <a:pt x="62" y="3"/>
                  </a:cubicBezTo>
                  <a:cubicBezTo>
                    <a:pt x="66" y="4"/>
                    <a:pt x="54" y="6"/>
                    <a:pt x="50" y="7"/>
                  </a:cubicBezTo>
                  <a:cubicBezTo>
                    <a:pt x="18" y="18"/>
                    <a:pt x="60" y="6"/>
                    <a:pt x="36" y="13"/>
                  </a:cubicBezTo>
                  <a:cubicBezTo>
                    <a:pt x="33" y="14"/>
                    <a:pt x="25" y="15"/>
                    <a:pt x="28" y="15"/>
                  </a:cubicBezTo>
                  <a:cubicBezTo>
                    <a:pt x="33" y="15"/>
                    <a:pt x="37" y="14"/>
                    <a:pt x="42" y="13"/>
                  </a:cubicBezTo>
                  <a:cubicBezTo>
                    <a:pt x="44" y="12"/>
                    <a:pt x="46" y="12"/>
                    <a:pt x="48" y="11"/>
                  </a:cubicBezTo>
                  <a:cubicBezTo>
                    <a:pt x="51" y="10"/>
                    <a:pt x="59" y="8"/>
                    <a:pt x="56" y="9"/>
                  </a:cubicBezTo>
                  <a:cubicBezTo>
                    <a:pt x="54" y="10"/>
                    <a:pt x="52" y="10"/>
                    <a:pt x="50" y="11"/>
                  </a:cubicBezTo>
                  <a:cubicBezTo>
                    <a:pt x="42" y="15"/>
                    <a:pt x="34" y="18"/>
                    <a:pt x="26" y="21"/>
                  </a:cubicBezTo>
                  <a:cubicBezTo>
                    <a:pt x="21" y="35"/>
                    <a:pt x="18" y="32"/>
                    <a:pt x="28" y="35"/>
                  </a:cubicBezTo>
                  <a:cubicBezTo>
                    <a:pt x="38" y="33"/>
                    <a:pt x="46" y="31"/>
                    <a:pt x="56" y="29"/>
                  </a:cubicBezTo>
                  <a:cubicBezTo>
                    <a:pt x="58" y="28"/>
                    <a:pt x="64" y="25"/>
                    <a:pt x="62" y="25"/>
                  </a:cubicBezTo>
                  <a:cubicBezTo>
                    <a:pt x="52" y="25"/>
                    <a:pt x="44" y="33"/>
                    <a:pt x="34" y="35"/>
                  </a:cubicBezTo>
                  <a:cubicBezTo>
                    <a:pt x="18" y="39"/>
                    <a:pt x="18" y="39"/>
                    <a:pt x="20" y="39"/>
                  </a:cubicBezTo>
                  <a:cubicBezTo>
                    <a:pt x="28" y="39"/>
                    <a:pt x="36" y="38"/>
                    <a:pt x="44" y="37"/>
                  </a:cubicBezTo>
                  <a:cubicBezTo>
                    <a:pt x="51" y="33"/>
                    <a:pt x="57" y="29"/>
                    <a:pt x="64" y="25"/>
                  </a:cubicBezTo>
                  <a:cubicBezTo>
                    <a:pt x="55" y="38"/>
                    <a:pt x="46" y="40"/>
                    <a:pt x="32" y="45"/>
                  </a:cubicBezTo>
                  <a:cubicBezTo>
                    <a:pt x="42" y="48"/>
                    <a:pt x="51" y="46"/>
                    <a:pt x="60" y="43"/>
                  </a:cubicBezTo>
                  <a:cubicBezTo>
                    <a:pt x="58" y="45"/>
                    <a:pt x="56" y="48"/>
                    <a:pt x="54" y="49"/>
                  </a:cubicBezTo>
                  <a:cubicBezTo>
                    <a:pt x="51" y="51"/>
                    <a:pt x="47" y="52"/>
                    <a:pt x="44" y="53"/>
                  </a:cubicBezTo>
                  <a:cubicBezTo>
                    <a:pt x="19" y="64"/>
                    <a:pt x="0" y="62"/>
                    <a:pt x="64" y="59"/>
                  </a:cubicBezTo>
                  <a:cubicBezTo>
                    <a:pt x="64" y="59"/>
                    <a:pt x="86" y="53"/>
                    <a:pt x="84" y="51"/>
                  </a:cubicBezTo>
                  <a:cubicBezTo>
                    <a:pt x="82" y="49"/>
                    <a:pt x="68" y="57"/>
                    <a:pt x="60" y="61"/>
                  </a:cubicBezTo>
                  <a:cubicBezTo>
                    <a:pt x="57" y="62"/>
                    <a:pt x="52" y="65"/>
                    <a:pt x="52" y="65"/>
                  </a:cubicBezTo>
                  <a:cubicBezTo>
                    <a:pt x="91" y="67"/>
                    <a:pt x="97" y="67"/>
                    <a:pt x="72" y="67"/>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60" name="Freeform 51"/>
            <p:cNvSpPr>
              <a:spLocks/>
            </p:cNvSpPr>
            <p:nvPr/>
          </p:nvSpPr>
          <p:spPr bwMode="auto">
            <a:xfrm>
              <a:off x="4744" y="2539"/>
              <a:ext cx="90" cy="37"/>
            </a:xfrm>
            <a:custGeom>
              <a:avLst/>
              <a:gdLst>
                <a:gd name="T0" fmla="*/ 13 w 90"/>
                <a:gd name="T1" fmla="*/ 7 h 37"/>
                <a:gd name="T2" fmla="*/ 43 w 90"/>
                <a:gd name="T3" fmla="*/ 5 h 37"/>
                <a:gd name="T4" fmla="*/ 56 w 90"/>
                <a:gd name="T5" fmla="*/ 2 h 37"/>
                <a:gd name="T6" fmla="*/ 32 w 90"/>
                <a:gd name="T7" fmla="*/ 11 h 37"/>
                <a:gd name="T8" fmla="*/ 26 w 90"/>
                <a:gd name="T9" fmla="*/ 14 h 37"/>
                <a:gd name="T10" fmla="*/ 50 w 90"/>
                <a:gd name="T11" fmla="*/ 16 h 37"/>
                <a:gd name="T12" fmla="*/ 29 w 90"/>
                <a:gd name="T13" fmla="*/ 17 h 37"/>
                <a:gd name="T14" fmla="*/ 53 w 90"/>
                <a:gd name="T15" fmla="*/ 17 h 37"/>
                <a:gd name="T16" fmla="*/ 38 w 90"/>
                <a:gd name="T17" fmla="*/ 23 h 37"/>
                <a:gd name="T18" fmla="*/ 20 w 90"/>
                <a:gd name="T19" fmla="*/ 29 h 37"/>
                <a:gd name="T20" fmla="*/ 50 w 90"/>
                <a:gd name="T21" fmla="*/ 25 h 37"/>
                <a:gd name="T22" fmla="*/ 80 w 90"/>
                <a:gd name="T23" fmla="*/ 25 h 37"/>
                <a:gd name="T24" fmla="*/ 38 w 90"/>
                <a:gd name="T25" fmla="*/ 26 h 37"/>
                <a:gd name="T26" fmla="*/ 68 w 90"/>
                <a:gd name="T27" fmla="*/ 25 h 37"/>
                <a:gd name="T28" fmla="*/ 76 w 90"/>
                <a:gd name="T29" fmla="*/ 23 h 37"/>
                <a:gd name="T30" fmla="*/ 80 w 90"/>
                <a:gd name="T31" fmla="*/ 25 h 37"/>
                <a:gd name="T32" fmla="*/ 52 w 90"/>
                <a:gd name="T33" fmla="*/ 28 h 37"/>
                <a:gd name="T34" fmla="*/ 70 w 90"/>
                <a:gd name="T35" fmla="*/ 29 h 37"/>
                <a:gd name="T36" fmla="*/ 62 w 90"/>
                <a:gd name="T37" fmla="*/ 31 h 37"/>
                <a:gd name="T38" fmla="*/ 47 w 90"/>
                <a:gd name="T39" fmla="*/ 32 h 37"/>
                <a:gd name="T40" fmla="*/ 74 w 90"/>
                <a:gd name="T41" fmla="*/ 37 h 3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90" h="37">
                  <a:moveTo>
                    <a:pt x="13" y="7"/>
                  </a:moveTo>
                  <a:cubicBezTo>
                    <a:pt x="30" y="8"/>
                    <a:pt x="30" y="8"/>
                    <a:pt x="43" y="5"/>
                  </a:cubicBezTo>
                  <a:cubicBezTo>
                    <a:pt x="47" y="4"/>
                    <a:pt x="60" y="0"/>
                    <a:pt x="56" y="2"/>
                  </a:cubicBezTo>
                  <a:cubicBezTo>
                    <a:pt x="49" y="6"/>
                    <a:pt x="40" y="9"/>
                    <a:pt x="32" y="11"/>
                  </a:cubicBezTo>
                  <a:cubicBezTo>
                    <a:pt x="30" y="12"/>
                    <a:pt x="26" y="12"/>
                    <a:pt x="26" y="14"/>
                  </a:cubicBezTo>
                  <a:cubicBezTo>
                    <a:pt x="26" y="18"/>
                    <a:pt x="35" y="17"/>
                    <a:pt x="50" y="16"/>
                  </a:cubicBezTo>
                  <a:cubicBezTo>
                    <a:pt x="73" y="7"/>
                    <a:pt x="0" y="13"/>
                    <a:pt x="29" y="17"/>
                  </a:cubicBezTo>
                  <a:cubicBezTo>
                    <a:pt x="31" y="17"/>
                    <a:pt x="52" y="14"/>
                    <a:pt x="53" y="17"/>
                  </a:cubicBezTo>
                  <a:cubicBezTo>
                    <a:pt x="55" y="20"/>
                    <a:pt x="41" y="22"/>
                    <a:pt x="38" y="23"/>
                  </a:cubicBezTo>
                  <a:cubicBezTo>
                    <a:pt x="32" y="26"/>
                    <a:pt x="26" y="28"/>
                    <a:pt x="20" y="29"/>
                  </a:cubicBezTo>
                  <a:cubicBezTo>
                    <a:pt x="28" y="32"/>
                    <a:pt x="41" y="26"/>
                    <a:pt x="50" y="25"/>
                  </a:cubicBezTo>
                  <a:cubicBezTo>
                    <a:pt x="59" y="21"/>
                    <a:pt x="90" y="23"/>
                    <a:pt x="80" y="25"/>
                  </a:cubicBezTo>
                  <a:cubicBezTo>
                    <a:pt x="66" y="27"/>
                    <a:pt x="52" y="26"/>
                    <a:pt x="38" y="26"/>
                  </a:cubicBezTo>
                  <a:cubicBezTo>
                    <a:pt x="28" y="26"/>
                    <a:pt x="58" y="25"/>
                    <a:pt x="68" y="25"/>
                  </a:cubicBezTo>
                  <a:cubicBezTo>
                    <a:pt x="71" y="24"/>
                    <a:pt x="73" y="23"/>
                    <a:pt x="76" y="23"/>
                  </a:cubicBezTo>
                  <a:cubicBezTo>
                    <a:pt x="77" y="23"/>
                    <a:pt x="81" y="24"/>
                    <a:pt x="80" y="25"/>
                  </a:cubicBezTo>
                  <a:cubicBezTo>
                    <a:pt x="71" y="28"/>
                    <a:pt x="61" y="27"/>
                    <a:pt x="52" y="28"/>
                  </a:cubicBezTo>
                  <a:cubicBezTo>
                    <a:pt x="58" y="28"/>
                    <a:pt x="64" y="27"/>
                    <a:pt x="70" y="29"/>
                  </a:cubicBezTo>
                  <a:cubicBezTo>
                    <a:pt x="73" y="30"/>
                    <a:pt x="65" y="31"/>
                    <a:pt x="62" y="31"/>
                  </a:cubicBezTo>
                  <a:cubicBezTo>
                    <a:pt x="57" y="32"/>
                    <a:pt x="52" y="32"/>
                    <a:pt x="47" y="32"/>
                  </a:cubicBezTo>
                  <a:cubicBezTo>
                    <a:pt x="39" y="36"/>
                    <a:pt x="65" y="37"/>
                    <a:pt x="74" y="37"/>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29" name="Freeform 57"/>
          <p:cNvSpPr>
            <a:spLocks/>
          </p:cNvSpPr>
          <p:nvPr/>
        </p:nvSpPr>
        <p:spPr bwMode="auto">
          <a:xfrm>
            <a:off x="8448675" y="3479800"/>
            <a:ext cx="173038" cy="392113"/>
          </a:xfrm>
          <a:custGeom>
            <a:avLst/>
            <a:gdLst>
              <a:gd name="T0" fmla="*/ 0 w 109"/>
              <a:gd name="T1" fmla="*/ 250825 h 247"/>
              <a:gd name="T2" fmla="*/ 77788 w 109"/>
              <a:gd name="T3" fmla="*/ 368300 h 247"/>
              <a:gd name="T4" fmla="*/ 155575 w 109"/>
              <a:gd name="T5" fmla="*/ 111125 h 247"/>
              <a:gd name="T6" fmla="*/ 104775 w 109"/>
              <a:gd name="T7" fmla="*/ 0 h 24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9" h="247">
                <a:moveTo>
                  <a:pt x="0" y="158"/>
                </a:moveTo>
                <a:cubicBezTo>
                  <a:pt x="8" y="170"/>
                  <a:pt x="33" y="247"/>
                  <a:pt x="49" y="232"/>
                </a:cubicBezTo>
                <a:cubicBezTo>
                  <a:pt x="89" y="232"/>
                  <a:pt x="109" y="110"/>
                  <a:pt x="98" y="70"/>
                </a:cubicBezTo>
                <a:cubicBezTo>
                  <a:pt x="87" y="30"/>
                  <a:pt x="73" y="15"/>
                  <a:pt x="66" y="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30" name="Freeform 58"/>
          <p:cNvSpPr>
            <a:spLocks/>
          </p:cNvSpPr>
          <p:nvPr/>
        </p:nvSpPr>
        <p:spPr bwMode="auto">
          <a:xfrm>
            <a:off x="8347075" y="3759200"/>
            <a:ext cx="165100" cy="117475"/>
          </a:xfrm>
          <a:custGeom>
            <a:avLst/>
            <a:gdLst>
              <a:gd name="T0" fmla="*/ 0 w 104"/>
              <a:gd name="T1" fmla="*/ 0 h 74"/>
              <a:gd name="T2" fmla="*/ 50800 w 104"/>
              <a:gd name="T3" fmla="*/ 101600 h 74"/>
              <a:gd name="T4" fmla="*/ 165100 w 104"/>
              <a:gd name="T5" fmla="*/ 95250 h 74"/>
              <a:gd name="T6" fmla="*/ 0 60000 65536"/>
              <a:gd name="T7" fmla="*/ 0 60000 65536"/>
              <a:gd name="T8" fmla="*/ 0 60000 65536"/>
            </a:gdLst>
            <a:ahLst/>
            <a:cxnLst>
              <a:cxn ang="T6">
                <a:pos x="T0" y="T1"/>
              </a:cxn>
              <a:cxn ang="T7">
                <a:pos x="T2" y="T3"/>
              </a:cxn>
              <a:cxn ang="T8">
                <a:pos x="T4" y="T5"/>
              </a:cxn>
            </a:cxnLst>
            <a:rect l="0" t="0" r="r" b="b"/>
            <a:pathLst>
              <a:path w="104" h="74">
                <a:moveTo>
                  <a:pt x="0" y="0"/>
                </a:moveTo>
                <a:cubicBezTo>
                  <a:pt x="5" y="11"/>
                  <a:pt x="15" y="54"/>
                  <a:pt x="32" y="64"/>
                </a:cubicBezTo>
                <a:cubicBezTo>
                  <a:pt x="46" y="74"/>
                  <a:pt x="89" y="61"/>
                  <a:pt x="104" y="6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31" name="Freeform 59"/>
          <p:cNvSpPr>
            <a:spLocks/>
          </p:cNvSpPr>
          <p:nvPr/>
        </p:nvSpPr>
        <p:spPr bwMode="auto">
          <a:xfrm>
            <a:off x="8359775" y="3748088"/>
            <a:ext cx="128588" cy="98425"/>
          </a:xfrm>
          <a:custGeom>
            <a:avLst/>
            <a:gdLst>
              <a:gd name="T0" fmla="*/ 13256 w 97"/>
              <a:gd name="T1" fmla="*/ 1469 h 67"/>
              <a:gd name="T2" fmla="*/ 82190 w 97"/>
              <a:gd name="T3" fmla="*/ 4407 h 67"/>
              <a:gd name="T4" fmla="*/ 66282 w 97"/>
              <a:gd name="T5" fmla="*/ 10283 h 67"/>
              <a:gd name="T6" fmla="*/ 47723 w 97"/>
              <a:gd name="T7" fmla="*/ 19097 h 67"/>
              <a:gd name="T8" fmla="*/ 37118 w 97"/>
              <a:gd name="T9" fmla="*/ 22035 h 67"/>
              <a:gd name="T10" fmla="*/ 55677 w 97"/>
              <a:gd name="T11" fmla="*/ 19097 h 67"/>
              <a:gd name="T12" fmla="*/ 63631 w 97"/>
              <a:gd name="T13" fmla="*/ 16159 h 67"/>
              <a:gd name="T14" fmla="*/ 74236 w 97"/>
              <a:gd name="T15" fmla="*/ 13221 h 67"/>
              <a:gd name="T16" fmla="*/ 66282 w 97"/>
              <a:gd name="T17" fmla="*/ 16159 h 67"/>
              <a:gd name="T18" fmla="*/ 66282 w 97"/>
              <a:gd name="T19" fmla="*/ 16159 h 67"/>
              <a:gd name="T20" fmla="*/ 34467 w 97"/>
              <a:gd name="T21" fmla="*/ 30850 h 67"/>
              <a:gd name="T22" fmla="*/ 37118 w 97"/>
              <a:gd name="T23" fmla="*/ 51416 h 67"/>
              <a:gd name="T24" fmla="*/ 74236 w 97"/>
              <a:gd name="T25" fmla="*/ 42602 h 67"/>
              <a:gd name="T26" fmla="*/ 82190 w 97"/>
              <a:gd name="T27" fmla="*/ 36726 h 67"/>
              <a:gd name="T28" fmla="*/ 45072 w 97"/>
              <a:gd name="T29" fmla="*/ 51416 h 67"/>
              <a:gd name="T30" fmla="*/ 26513 w 97"/>
              <a:gd name="T31" fmla="*/ 57292 h 67"/>
              <a:gd name="T32" fmla="*/ 58329 w 97"/>
              <a:gd name="T33" fmla="*/ 54354 h 67"/>
              <a:gd name="T34" fmla="*/ 84842 w 97"/>
              <a:gd name="T35" fmla="*/ 36726 h 67"/>
              <a:gd name="T36" fmla="*/ 42421 w 97"/>
              <a:gd name="T37" fmla="*/ 66106 h 67"/>
              <a:gd name="T38" fmla="*/ 79539 w 97"/>
              <a:gd name="T39" fmla="*/ 63168 h 67"/>
              <a:gd name="T40" fmla="*/ 71585 w 97"/>
              <a:gd name="T41" fmla="*/ 71982 h 67"/>
              <a:gd name="T42" fmla="*/ 58329 w 97"/>
              <a:gd name="T43" fmla="*/ 77859 h 67"/>
              <a:gd name="T44" fmla="*/ 84842 w 97"/>
              <a:gd name="T45" fmla="*/ 86673 h 67"/>
              <a:gd name="T46" fmla="*/ 111355 w 97"/>
              <a:gd name="T47" fmla="*/ 74921 h 67"/>
              <a:gd name="T48" fmla="*/ 79539 w 97"/>
              <a:gd name="T49" fmla="*/ 89611 h 67"/>
              <a:gd name="T50" fmla="*/ 68934 w 97"/>
              <a:gd name="T51" fmla="*/ 95487 h 67"/>
              <a:gd name="T52" fmla="*/ 95447 w 97"/>
              <a:gd name="T53" fmla="*/ 98425 h 6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97" h="67">
                <a:moveTo>
                  <a:pt x="10" y="1"/>
                </a:moveTo>
                <a:cubicBezTo>
                  <a:pt x="27" y="2"/>
                  <a:pt x="45" y="0"/>
                  <a:pt x="62" y="3"/>
                </a:cubicBezTo>
                <a:cubicBezTo>
                  <a:pt x="66" y="4"/>
                  <a:pt x="54" y="6"/>
                  <a:pt x="50" y="7"/>
                </a:cubicBezTo>
                <a:cubicBezTo>
                  <a:pt x="18" y="18"/>
                  <a:pt x="60" y="6"/>
                  <a:pt x="36" y="13"/>
                </a:cubicBezTo>
                <a:cubicBezTo>
                  <a:pt x="33" y="14"/>
                  <a:pt x="25" y="15"/>
                  <a:pt x="28" y="15"/>
                </a:cubicBezTo>
                <a:cubicBezTo>
                  <a:pt x="33" y="15"/>
                  <a:pt x="37" y="14"/>
                  <a:pt x="42" y="13"/>
                </a:cubicBezTo>
                <a:cubicBezTo>
                  <a:pt x="44" y="12"/>
                  <a:pt x="46" y="12"/>
                  <a:pt x="48" y="11"/>
                </a:cubicBezTo>
                <a:cubicBezTo>
                  <a:pt x="51" y="10"/>
                  <a:pt x="59" y="8"/>
                  <a:pt x="56" y="9"/>
                </a:cubicBezTo>
                <a:cubicBezTo>
                  <a:pt x="54" y="10"/>
                  <a:pt x="52" y="10"/>
                  <a:pt x="50" y="11"/>
                </a:cubicBezTo>
                <a:cubicBezTo>
                  <a:pt x="42" y="15"/>
                  <a:pt x="34" y="18"/>
                  <a:pt x="26" y="21"/>
                </a:cubicBezTo>
                <a:cubicBezTo>
                  <a:pt x="21" y="35"/>
                  <a:pt x="18" y="32"/>
                  <a:pt x="28" y="35"/>
                </a:cubicBezTo>
                <a:cubicBezTo>
                  <a:pt x="38" y="33"/>
                  <a:pt x="46" y="31"/>
                  <a:pt x="56" y="29"/>
                </a:cubicBezTo>
                <a:cubicBezTo>
                  <a:pt x="58" y="28"/>
                  <a:pt x="64" y="25"/>
                  <a:pt x="62" y="25"/>
                </a:cubicBezTo>
                <a:cubicBezTo>
                  <a:pt x="52" y="25"/>
                  <a:pt x="44" y="33"/>
                  <a:pt x="34" y="35"/>
                </a:cubicBezTo>
                <a:cubicBezTo>
                  <a:pt x="18" y="39"/>
                  <a:pt x="18" y="39"/>
                  <a:pt x="20" y="39"/>
                </a:cubicBezTo>
                <a:cubicBezTo>
                  <a:pt x="28" y="39"/>
                  <a:pt x="36" y="38"/>
                  <a:pt x="44" y="37"/>
                </a:cubicBezTo>
                <a:cubicBezTo>
                  <a:pt x="51" y="33"/>
                  <a:pt x="57" y="29"/>
                  <a:pt x="64" y="25"/>
                </a:cubicBezTo>
                <a:cubicBezTo>
                  <a:pt x="55" y="38"/>
                  <a:pt x="46" y="40"/>
                  <a:pt x="32" y="45"/>
                </a:cubicBezTo>
                <a:cubicBezTo>
                  <a:pt x="42" y="48"/>
                  <a:pt x="51" y="46"/>
                  <a:pt x="60" y="43"/>
                </a:cubicBezTo>
                <a:cubicBezTo>
                  <a:pt x="58" y="45"/>
                  <a:pt x="56" y="48"/>
                  <a:pt x="54" y="49"/>
                </a:cubicBezTo>
                <a:cubicBezTo>
                  <a:pt x="51" y="51"/>
                  <a:pt x="47" y="52"/>
                  <a:pt x="44" y="53"/>
                </a:cubicBezTo>
                <a:cubicBezTo>
                  <a:pt x="19" y="64"/>
                  <a:pt x="0" y="62"/>
                  <a:pt x="64" y="59"/>
                </a:cubicBezTo>
                <a:cubicBezTo>
                  <a:pt x="64" y="59"/>
                  <a:pt x="86" y="53"/>
                  <a:pt x="84" y="51"/>
                </a:cubicBezTo>
                <a:cubicBezTo>
                  <a:pt x="82" y="49"/>
                  <a:pt x="68" y="57"/>
                  <a:pt x="60" y="61"/>
                </a:cubicBezTo>
                <a:cubicBezTo>
                  <a:pt x="57" y="62"/>
                  <a:pt x="52" y="65"/>
                  <a:pt x="52" y="65"/>
                </a:cubicBezTo>
                <a:cubicBezTo>
                  <a:pt x="91" y="67"/>
                  <a:pt x="97" y="67"/>
                  <a:pt x="72" y="67"/>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33" name="Oval 61"/>
          <p:cNvSpPr>
            <a:spLocks noChangeArrowheads="1"/>
          </p:cNvSpPr>
          <p:nvPr/>
        </p:nvSpPr>
        <p:spPr bwMode="auto">
          <a:xfrm>
            <a:off x="8488363" y="3533775"/>
            <a:ext cx="92075" cy="2540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138" name="Freeform 66"/>
          <p:cNvSpPr>
            <a:spLocks/>
          </p:cNvSpPr>
          <p:nvPr/>
        </p:nvSpPr>
        <p:spPr bwMode="auto">
          <a:xfrm>
            <a:off x="7086600" y="2860675"/>
            <a:ext cx="831850" cy="200025"/>
          </a:xfrm>
          <a:custGeom>
            <a:avLst/>
            <a:gdLst>
              <a:gd name="T0" fmla="*/ 0 w 524"/>
              <a:gd name="T1" fmla="*/ 133350 h 126"/>
              <a:gd name="T2" fmla="*/ 60325 w 524"/>
              <a:gd name="T3" fmla="*/ 12700 h 126"/>
              <a:gd name="T4" fmla="*/ 812800 w 524"/>
              <a:gd name="T5" fmla="*/ 53975 h 126"/>
              <a:gd name="T6" fmla="*/ 800100 w 524"/>
              <a:gd name="T7" fmla="*/ 200025 h 12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4" h="126">
                <a:moveTo>
                  <a:pt x="0" y="84"/>
                </a:moveTo>
                <a:cubicBezTo>
                  <a:pt x="6" y="71"/>
                  <a:pt x="22" y="16"/>
                  <a:pt x="38" y="8"/>
                </a:cubicBezTo>
                <a:cubicBezTo>
                  <a:pt x="54" y="0"/>
                  <a:pt x="500" y="14"/>
                  <a:pt x="512" y="34"/>
                </a:cubicBezTo>
                <a:cubicBezTo>
                  <a:pt x="524" y="54"/>
                  <a:pt x="506" y="107"/>
                  <a:pt x="504" y="126"/>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39" name="Freeform 67"/>
          <p:cNvSpPr>
            <a:spLocks/>
          </p:cNvSpPr>
          <p:nvPr/>
        </p:nvSpPr>
        <p:spPr bwMode="auto">
          <a:xfrm>
            <a:off x="7042150" y="2997200"/>
            <a:ext cx="847725" cy="209550"/>
          </a:xfrm>
          <a:custGeom>
            <a:avLst/>
            <a:gdLst>
              <a:gd name="T0" fmla="*/ 44450 w 534"/>
              <a:gd name="T1" fmla="*/ 0 h 132"/>
              <a:gd name="T2" fmla="*/ 12700 w 534"/>
              <a:gd name="T3" fmla="*/ 127000 h 132"/>
              <a:gd name="T4" fmla="*/ 771525 w 534"/>
              <a:gd name="T5" fmla="*/ 196850 h 132"/>
              <a:gd name="T6" fmla="*/ 847725 w 534"/>
              <a:gd name="T7" fmla="*/ 63500 h 1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34" h="132">
                <a:moveTo>
                  <a:pt x="28" y="0"/>
                </a:moveTo>
                <a:cubicBezTo>
                  <a:pt x="28" y="0"/>
                  <a:pt x="0" y="72"/>
                  <a:pt x="8" y="80"/>
                </a:cubicBezTo>
                <a:cubicBezTo>
                  <a:pt x="16" y="88"/>
                  <a:pt x="456" y="132"/>
                  <a:pt x="486" y="124"/>
                </a:cubicBezTo>
                <a:cubicBezTo>
                  <a:pt x="516" y="116"/>
                  <a:pt x="522" y="57"/>
                  <a:pt x="534" y="4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151" name="Group 79"/>
          <p:cNvGrpSpPr>
            <a:grpSpLocks/>
          </p:cNvGrpSpPr>
          <p:nvPr/>
        </p:nvGrpSpPr>
        <p:grpSpPr bwMode="auto">
          <a:xfrm>
            <a:off x="7096125" y="2838450"/>
            <a:ext cx="757238" cy="336550"/>
            <a:chOff x="4460" y="1780"/>
            <a:chExt cx="487" cy="228"/>
          </a:xfrm>
        </p:grpSpPr>
        <p:sp>
          <p:nvSpPr>
            <p:cNvPr id="4152" name="Freeform 68"/>
            <p:cNvSpPr>
              <a:spLocks/>
            </p:cNvSpPr>
            <p:nvPr/>
          </p:nvSpPr>
          <p:spPr bwMode="auto">
            <a:xfrm rot="5738122" flipV="1">
              <a:off x="4445" y="1829"/>
              <a:ext cx="201" cy="103"/>
            </a:xfrm>
            <a:custGeom>
              <a:avLst/>
              <a:gdLst>
                <a:gd name="T0" fmla="*/ 41 w 192"/>
                <a:gd name="T1" fmla="*/ 0 h 210"/>
                <a:gd name="T2" fmla="*/ 177 w 192"/>
                <a:gd name="T3" fmla="*/ 3 h 210"/>
                <a:gd name="T4" fmla="*/ 127 w 192"/>
                <a:gd name="T5" fmla="*/ 7 h 210"/>
                <a:gd name="T6" fmla="*/ 49 w 192"/>
                <a:gd name="T7" fmla="*/ 13 h 210"/>
                <a:gd name="T8" fmla="*/ 173 w 192"/>
                <a:gd name="T9" fmla="*/ 12 h 210"/>
                <a:gd name="T10" fmla="*/ 152 w 192"/>
                <a:gd name="T11" fmla="*/ 14 h 210"/>
                <a:gd name="T12" fmla="*/ 133 w 192"/>
                <a:gd name="T13" fmla="*/ 16 h 210"/>
                <a:gd name="T14" fmla="*/ 72 w 192"/>
                <a:gd name="T15" fmla="*/ 20 h 210"/>
                <a:gd name="T16" fmla="*/ 110 w 192"/>
                <a:gd name="T17" fmla="*/ 25 h 210"/>
                <a:gd name="T18" fmla="*/ 146 w 192"/>
                <a:gd name="T19" fmla="*/ 22 h 210"/>
                <a:gd name="T20" fmla="*/ 158 w 192"/>
                <a:gd name="T21" fmla="*/ 20 h 210"/>
                <a:gd name="T22" fmla="*/ 196 w 192"/>
                <a:gd name="T23" fmla="*/ 21 h 210"/>
                <a:gd name="T24" fmla="*/ 179 w 192"/>
                <a:gd name="T25" fmla="*/ 22 h 210"/>
                <a:gd name="T26" fmla="*/ 146 w 192"/>
                <a:gd name="T27" fmla="*/ 26 h 210"/>
                <a:gd name="T28" fmla="*/ 37 w 192"/>
                <a:gd name="T29" fmla="*/ 36 h 210"/>
                <a:gd name="T30" fmla="*/ 127 w 192"/>
                <a:gd name="T31" fmla="*/ 34 h 210"/>
                <a:gd name="T32" fmla="*/ 169 w 192"/>
                <a:gd name="T33" fmla="*/ 29 h 210"/>
                <a:gd name="T34" fmla="*/ 148 w 192"/>
                <a:gd name="T35" fmla="*/ 31 h 210"/>
                <a:gd name="T36" fmla="*/ 102 w 192"/>
                <a:gd name="T37" fmla="*/ 35 h 210"/>
                <a:gd name="T38" fmla="*/ 58 w 192"/>
                <a:gd name="T39" fmla="*/ 42 h 210"/>
                <a:gd name="T40" fmla="*/ 95 w 192"/>
                <a:gd name="T41" fmla="*/ 47 h 210"/>
                <a:gd name="T42" fmla="*/ 196 w 192"/>
                <a:gd name="T43" fmla="*/ 42 h 210"/>
                <a:gd name="T44" fmla="*/ 39 w 192"/>
                <a:gd name="T45" fmla="*/ 53 h 210"/>
                <a:gd name="T46" fmla="*/ 39 w 192"/>
                <a:gd name="T47" fmla="*/ 57 h 210"/>
                <a:gd name="T48" fmla="*/ 141 w 192"/>
                <a:gd name="T49" fmla="*/ 50 h 210"/>
                <a:gd name="T50" fmla="*/ 187 w 192"/>
                <a:gd name="T51" fmla="*/ 51 h 210"/>
                <a:gd name="T52" fmla="*/ 171 w 192"/>
                <a:gd name="T53" fmla="*/ 55 h 210"/>
                <a:gd name="T54" fmla="*/ 137 w 192"/>
                <a:gd name="T55" fmla="*/ 59 h 210"/>
                <a:gd name="T56" fmla="*/ 95 w 192"/>
                <a:gd name="T57" fmla="*/ 66 h 210"/>
                <a:gd name="T58" fmla="*/ 87 w 192"/>
                <a:gd name="T59" fmla="*/ 68 h 210"/>
                <a:gd name="T60" fmla="*/ 76 w 192"/>
                <a:gd name="T61" fmla="*/ 69 h 210"/>
                <a:gd name="T62" fmla="*/ 143 w 192"/>
                <a:gd name="T63" fmla="*/ 69 h 210"/>
                <a:gd name="T64" fmla="*/ 171 w 192"/>
                <a:gd name="T65" fmla="*/ 66 h 210"/>
                <a:gd name="T66" fmla="*/ 162 w 192"/>
                <a:gd name="T67" fmla="*/ 68 h 210"/>
                <a:gd name="T68" fmla="*/ 152 w 192"/>
                <a:gd name="T69" fmla="*/ 71 h 210"/>
                <a:gd name="T70" fmla="*/ 106 w 192"/>
                <a:gd name="T71" fmla="*/ 77 h 210"/>
                <a:gd name="T72" fmla="*/ 62 w 192"/>
                <a:gd name="T73" fmla="*/ 78 h 210"/>
                <a:gd name="T74" fmla="*/ 150 w 192"/>
                <a:gd name="T75" fmla="*/ 80 h 210"/>
                <a:gd name="T76" fmla="*/ 141 w 192"/>
                <a:gd name="T77" fmla="*/ 81 h 210"/>
                <a:gd name="T78" fmla="*/ 129 w 192"/>
                <a:gd name="T79" fmla="*/ 82 h 210"/>
                <a:gd name="T80" fmla="*/ 99 w 192"/>
                <a:gd name="T81" fmla="*/ 84 h 210"/>
                <a:gd name="T82" fmla="*/ 39 w 192"/>
                <a:gd name="T83" fmla="*/ 87 h 210"/>
                <a:gd name="T84" fmla="*/ 41 w 192"/>
                <a:gd name="T85" fmla="*/ 96 h 210"/>
                <a:gd name="T86" fmla="*/ 166 w 192"/>
                <a:gd name="T87" fmla="*/ 97 h 210"/>
                <a:gd name="T88" fmla="*/ 143 w 192"/>
                <a:gd name="T89" fmla="*/ 98 h 210"/>
                <a:gd name="T90" fmla="*/ 122 w 192"/>
                <a:gd name="T91" fmla="*/ 103 h 210"/>
                <a:gd name="T92" fmla="*/ 171 w 192"/>
                <a:gd name="T93" fmla="*/ 102 h 21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92" h="210">
                  <a:moveTo>
                    <a:pt x="39" y="0"/>
                  </a:moveTo>
                  <a:cubicBezTo>
                    <a:pt x="82" y="1"/>
                    <a:pt x="126" y="1"/>
                    <a:pt x="169" y="6"/>
                  </a:cubicBezTo>
                  <a:cubicBezTo>
                    <a:pt x="156" y="15"/>
                    <a:pt x="136" y="13"/>
                    <a:pt x="121" y="14"/>
                  </a:cubicBezTo>
                  <a:cubicBezTo>
                    <a:pt x="97" y="19"/>
                    <a:pt x="71" y="20"/>
                    <a:pt x="47" y="26"/>
                  </a:cubicBezTo>
                  <a:cubicBezTo>
                    <a:pt x="84" y="2"/>
                    <a:pt x="58" y="17"/>
                    <a:pt x="165" y="24"/>
                  </a:cubicBezTo>
                  <a:cubicBezTo>
                    <a:pt x="172" y="24"/>
                    <a:pt x="152" y="27"/>
                    <a:pt x="145" y="28"/>
                  </a:cubicBezTo>
                  <a:cubicBezTo>
                    <a:pt x="139" y="29"/>
                    <a:pt x="133" y="31"/>
                    <a:pt x="127" y="32"/>
                  </a:cubicBezTo>
                  <a:cubicBezTo>
                    <a:pt x="108" y="35"/>
                    <a:pt x="88" y="37"/>
                    <a:pt x="69" y="40"/>
                  </a:cubicBezTo>
                  <a:cubicBezTo>
                    <a:pt x="27" y="56"/>
                    <a:pt x="0" y="56"/>
                    <a:pt x="105" y="50"/>
                  </a:cubicBezTo>
                  <a:cubicBezTo>
                    <a:pt x="116" y="48"/>
                    <a:pt x="128" y="47"/>
                    <a:pt x="139" y="44"/>
                  </a:cubicBezTo>
                  <a:cubicBezTo>
                    <a:pt x="143" y="43"/>
                    <a:pt x="151" y="40"/>
                    <a:pt x="151" y="40"/>
                  </a:cubicBezTo>
                  <a:cubicBezTo>
                    <a:pt x="163" y="41"/>
                    <a:pt x="175" y="40"/>
                    <a:pt x="187" y="42"/>
                  </a:cubicBezTo>
                  <a:cubicBezTo>
                    <a:pt x="192" y="43"/>
                    <a:pt x="176" y="43"/>
                    <a:pt x="171" y="44"/>
                  </a:cubicBezTo>
                  <a:cubicBezTo>
                    <a:pt x="159" y="47"/>
                    <a:pt x="155" y="51"/>
                    <a:pt x="139" y="54"/>
                  </a:cubicBezTo>
                  <a:cubicBezTo>
                    <a:pt x="105" y="60"/>
                    <a:pt x="68" y="63"/>
                    <a:pt x="35" y="74"/>
                  </a:cubicBezTo>
                  <a:cubicBezTo>
                    <a:pt x="60" y="82"/>
                    <a:pt x="94" y="73"/>
                    <a:pt x="121" y="70"/>
                  </a:cubicBezTo>
                  <a:cubicBezTo>
                    <a:pt x="134" y="66"/>
                    <a:pt x="148" y="64"/>
                    <a:pt x="161" y="60"/>
                  </a:cubicBezTo>
                  <a:cubicBezTo>
                    <a:pt x="184" y="65"/>
                    <a:pt x="166" y="60"/>
                    <a:pt x="141" y="64"/>
                  </a:cubicBezTo>
                  <a:cubicBezTo>
                    <a:pt x="122" y="67"/>
                    <a:pt x="125" y="70"/>
                    <a:pt x="97" y="72"/>
                  </a:cubicBezTo>
                  <a:cubicBezTo>
                    <a:pt x="82" y="75"/>
                    <a:pt x="70" y="82"/>
                    <a:pt x="55" y="86"/>
                  </a:cubicBezTo>
                  <a:cubicBezTo>
                    <a:pt x="63" y="98"/>
                    <a:pt x="77" y="95"/>
                    <a:pt x="91" y="96"/>
                  </a:cubicBezTo>
                  <a:cubicBezTo>
                    <a:pt x="123" y="94"/>
                    <a:pt x="154" y="88"/>
                    <a:pt x="187" y="86"/>
                  </a:cubicBezTo>
                  <a:cubicBezTo>
                    <a:pt x="136" y="99"/>
                    <a:pt x="90" y="106"/>
                    <a:pt x="37" y="108"/>
                  </a:cubicBezTo>
                  <a:cubicBezTo>
                    <a:pt x="33" y="109"/>
                    <a:pt x="20" y="110"/>
                    <a:pt x="37" y="116"/>
                  </a:cubicBezTo>
                  <a:cubicBezTo>
                    <a:pt x="80" y="115"/>
                    <a:pt x="95" y="110"/>
                    <a:pt x="135" y="102"/>
                  </a:cubicBezTo>
                  <a:cubicBezTo>
                    <a:pt x="150" y="103"/>
                    <a:pt x="165" y="101"/>
                    <a:pt x="179" y="104"/>
                  </a:cubicBezTo>
                  <a:cubicBezTo>
                    <a:pt x="185" y="105"/>
                    <a:pt x="169" y="110"/>
                    <a:pt x="163" y="112"/>
                  </a:cubicBezTo>
                  <a:cubicBezTo>
                    <a:pt x="138" y="119"/>
                    <a:pt x="165" y="113"/>
                    <a:pt x="131" y="120"/>
                  </a:cubicBezTo>
                  <a:cubicBezTo>
                    <a:pt x="118" y="126"/>
                    <a:pt x="105" y="132"/>
                    <a:pt x="91" y="134"/>
                  </a:cubicBezTo>
                  <a:cubicBezTo>
                    <a:pt x="88" y="135"/>
                    <a:pt x="86" y="137"/>
                    <a:pt x="83" y="138"/>
                  </a:cubicBezTo>
                  <a:cubicBezTo>
                    <a:pt x="80" y="139"/>
                    <a:pt x="76" y="139"/>
                    <a:pt x="73" y="140"/>
                  </a:cubicBezTo>
                  <a:cubicBezTo>
                    <a:pt x="52" y="145"/>
                    <a:pt x="116" y="141"/>
                    <a:pt x="137" y="140"/>
                  </a:cubicBezTo>
                  <a:cubicBezTo>
                    <a:pt x="155" y="137"/>
                    <a:pt x="147" y="139"/>
                    <a:pt x="163" y="134"/>
                  </a:cubicBezTo>
                  <a:cubicBezTo>
                    <a:pt x="166" y="133"/>
                    <a:pt x="158" y="137"/>
                    <a:pt x="155" y="138"/>
                  </a:cubicBezTo>
                  <a:cubicBezTo>
                    <a:pt x="152" y="140"/>
                    <a:pt x="149" y="143"/>
                    <a:pt x="145" y="144"/>
                  </a:cubicBezTo>
                  <a:cubicBezTo>
                    <a:pt x="137" y="147"/>
                    <a:pt x="111" y="157"/>
                    <a:pt x="101" y="158"/>
                  </a:cubicBezTo>
                  <a:cubicBezTo>
                    <a:pt x="87" y="160"/>
                    <a:pt x="73" y="159"/>
                    <a:pt x="59" y="160"/>
                  </a:cubicBezTo>
                  <a:cubicBezTo>
                    <a:pt x="11" y="167"/>
                    <a:pt x="53" y="160"/>
                    <a:pt x="143" y="164"/>
                  </a:cubicBezTo>
                  <a:cubicBezTo>
                    <a:pt x="146" y="164"/>
                    <a:pt x="138" y="165"/>
                    <a:pt x="135" y="166"/>
                  </a:cubicBezTo>
                  <a:cubicBezTo>
                    <a:pt x="131" y="167"/>
                    <a:pt x="127" y="167"/>
                    <a:pt x="123" y="168"/>
                  </a:cubicBezTo>
                  <a:cubicBezTo>
                    <a:pt x="114" y="169"/>
                    <a:pt x="104" y="171"/>
                    <a:pt x="95" y="172"/>
                  </a:cubicBezTo>
                  <a:cubicBezTo>
                    <a:pt x="75" y="175"/>
                    <a:pt x="58" y="177"/>
                    <a:pt x="37" y="178"/>
                  </a:cubicBezTo>
                  <a:cubicBezTo>
                    <a:pt x="25" y="184"/>
                    <a:pt x="21" y="195"/>
                    <a:pt x="39" y="196"/>
                  </a:cubicBezTo>
                  <a:cubicBezTo>
                    <a:pt x="79" y="197"/>
                    <a:pt x="119" y="197"/>
                    <a:pt x="159" y="198"/>
                  </a:cubicBezTo>
                  <a:cubicBezTo>
                    <a:pt x="144" y="203"/>
                    <a:pt x="151" y="203"/>
                    <a:pt x="137" y="200"/>
                  </a:cubicBezTo>
                  <a:cubicBezTo>
                    <a:pt x="40" y="203"/>
                    <a:pt x="78" y="206"/>
                    <a:pt x="117" y="210"/>
                  </a:cubicBezTo>
                  <a:cubicBezTo>
                    <a:pt x="155" y="208"/>
                    <a:pt x="140" y="208"/>
                    <a:pt x="163" y="208"/>
                  </a:cubicBezTo>
                </a:path>
              </a:pathLst>
            </a:cu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53" name="Freeform 69"/>
            <p:cNvSpPr>
              <a:spLocks/>
            </p:cNvSpPr>
            <p:nvPr/>
          </p:nvSpPr>
          <p:spPr bwMode="auto">
            <a:xfrm rot="5738122" flipV="1">
              <a:off x="4539" y="1836"/>
              <a:ext cx="189" cy="92"/>
            </a:xfrm>
            <a:custGeom>
              <a:avLst/>
              <a:gdLst>
                <a:gd name="T0" fmla="*/ 38 w 192"/>
                <a:gd name="T1" fmla="*/ 0 h 210"/>
                <a:gd name="T2" fmla="*/ 166 w 192"/>
                <a:gd name="T3" fmla="*/ 3 h 210"/>
                <a:gd name="T4" fmla="*/ 119 w 192"/>
                <a:gd name="T5" fmla="*/ 6 h 210"/>
                <a:gd name="T6" fmla="*/ 46 w 192"/>
                <a:gd name="T7" fmla="*/ 11 h 210"/>
                <a:gd name="T8" fmla="*/ 162 w 192"/>
                <a:gd name="T9" fmla="*/ 11 h 210"/>
                <a:gd name="T10" fmla="*/ 143 w 192"/>
                <a:gd name="T11" fmla="*/ 12 h 210"/>
                <a:gd name="T12" fmla="*/ 125 w 192"/>
                <a:gd name="T13" fmla="*/ 14 h 210"/>
                <a:gd name="T14" fmla="*/ 68 w 192"/>
                <a:gd name="T15" fmla="*/ 18 h 210"/>
                <a:gd name="T16" fmla="*/ 103 w 192"/>
                <a:gd name="T17" fmla="*/ 22 h 210"/>
                <a:gd name="T18" fmla="*/ 137 w 192"/>
                <a:gd name="T19" fmla="*/ 19 h 210"/>
                <a:gd name="T20" fmla="*/ 149 w 192"/>
                <a:gd name="T21" fmla="*/ 18 h 210"/>
                <a:gd name="T22" fmla="*/ 184 w 192"/>
                <a:gd name="T23" fmla="*/ 18 h 210"/>
                <a:gd name="T24" fmla="*/ 168 w 192"/>
                <a:gd name="T25" fmla="*/ 19 h 210"/>
                <a:gd name="T26" fmla="*/ 137 w 192"/>
                <a:gd name="T27" fmla="*/ 24 h 210"/>
                <a:gd name="T28" fmla="*/ 34 w 192"/>
                <a:gd name="T29" fmla="*/ 32 h 210"/>
                <a:gd name="T30" fmla="*/ 119 w 192"/>
                <a:gd name="T31" fmla="*/ 31 h 210"/>
                <a:gd name="T32" fmla="*/ 158 w 192"/>
                <a:gd name="T33" fmla="*/ 26 h 210"/>
                <a:gd name="T34" fmla="*/ 139 w 192"/>
                <a:gd name="T35" fmla="*/ 28 h 210"/>
                <a:gd name="T36" fmla="*/ 95 w 192"/>
                <a:gd name="T37" fmla="*/ 32 h 210"/>
                <a:gd name="T38" fmla="*/ 54 w 192"/>
                <a:gd name="T39" fmla="*/ 38 h 210"/>
                <a:gd name="T40" fmla="*/ 90 w 192"/>
                <a:gd name="T41" fmla="*/ 42 h 210"/>
                <a:gd name="T42" fmla="*/ 184 w 192"/>
                <a:gd name="T43" fmla="*/ 38 h 210"/>
                <a:gd name="T44" fmla="*/ 36 w 192"/>
                <a:gd name="T45" fmla="*/ 47 h 210"/>
                <a:gd name="T46" fmla="*/ 36 w 192"/>
                <a:gd name="T47" fmla="*/ 51 h 210"/>
                <a:gd name="T48" fmla="*/ 133 w 192"/>
                <a:gd name="T49" fmla="*/ 45 h 210"/>
                <a:gd name="T50" fmla="*/ 176 w 192"/>
                <a:gd name="T51" fmla="*/ 46 h 210"/>
                <a:gd name="T52" fmla="*/ 160 w 192"/>
                <a:gd name="T53" fmla="*/ 49 h 210"/>
                <a:gd name="T54" fmla="*/ 129 w 192"/>
                <a:gd name="T55" fmla="*/ 53 h 210"/>
                <a:gd name="T56" fmla="*/ 90 w 192"/>
                <a:gd name="T57" fmla="*/ 59 h 210"/>
                <a:gd name="T58" fmla="*/ 82 w 192"/>
                <a:gd name="T59" fmla="*/ 60 h 210"/>
                <a:gd name="T60" fmla="*/ 72 w 192"/>
                <a:gd name="T61" fmla="*/ 61 h 210"/>
                <a:gd name="T62" fmla="*/ 135 w 192"/>
                <a:gd name="T63" fmla="*/ 61 h 210"/>
                <a:gd name="T64" fmla="*/ 160 w 192"/>
                <a:gd name="T65" fmla="*/ 59 h 210"/>
                <a:gd name="T66" fmla="*/ 153 w 192"/>
                <a:gd name="T67" fmla="*/ 60 h 210"/>
                <a:gd name="T68" fmla="*/ 143 w 192"/>
                <a:gd name="T69" fmla="*/ 63 h 210"/>
                <a:gd name="T70" fmla="*/ 99 w 192"/>
                <a:gd name="T71" fmla="*/ 69 h 210"/>
                <a:gd name="T72" fmla="*/ 58 w 192"/>
                <a:gd name="T73" fmla="*/ 70 h 210"/>
                <a:gd name="T74" fmla="*/ 141 w 192"/>
                <a:gd name="T75" fmla="*/ 72 h 210"/>
                <a:gd name="T76" fmla="*/ 133 w 192"/>
                <a:gd name="T77" fmla="*/ 73 h 210"/>
                <a:gd name="T78" fmla="*/ 121 w 192"/>
                <a:gd name="T79" fmla="*/ 74 h 210"/>
                <a:gd name="T80" fmla="*/ 94 w 192"/>
                <a:gd name="T81" fmla="*/ 75 h 210"/>
                <a:gd name="T82" fmla="*/ 36 w 192"/>
                <a:gd name="T83" fmla="*/ 78 h 210"/>
                <a:gd name="T84" fmla="*/ 38 w 192"/>
                <a:gd name="T85" fmla="*/ 86 h 210"/>
                <a:gd name="T86" fmla="*/ 157 w 192"/>
                <a:gd name="T87" fmla="*/ 87 h 210"/>
                <a:gd name="T88" fmla="*/ 135 w 192"/>
                <a:gd name="T89" fmla="*/ 88 h 210"/>
                <a:gd name="T90" fmla="*/ 115 w 192"/>
                <a:gd name="T91" fmla="*/ 92 h 210"/>
                <a:gd name="T92" fmla="*/ 160 w 192"/>
                <a:gd name="T93" fmla="*/ 91 h 21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92" h="210">
                  <a:moveTo>
                    <a:pt x="39" y="0"/>
                  </a:moveTo>
                  <a:cubicBezTo>
                    <a:pt x="82" y="1"/>
                    <a:pt x="126" y="1"/>
                    <a:pt x="169" y="6"/>
                  </a:cubicBezTo>
                  <a:cubicBezTo>
                    <a:pt x="156" y="15"/>
                    <a:pt x="136" y="13"/>
                    <a:pt x="121" y="14"/>
                  </a:cubicBezTo>
                  <a:cubicBezTo>
                    <a:pt x="97" y="19"/>
                    <a:pt x="71" y="20"/>
                    <a:pt x="47" y="26"/>
                  </a:cubicBezTo>
                  <a:cubicBezTo>
                    <a:pt x="84" y="2"/>
                    <a:pt x="58" y="17"/>
                    <a:pt x="165" y="24"/>
                  </a:cubicBezTo>
                  <a:cubicBezTo>
                    <a:pt x="172" y="24"/>
                    <a:pt x="152" y="27"/>
                    <a:pt x="145" y="28"/>
                  </a:cubicBezTo>
                  <a:cubicBezTo>
                    <a:pt x="139" y="29"/>
                    <a:pt x="133" y="31"/>
                    <a:pt x="127" y="32"/>
                  </a:cubicBezTo>
                  <a:cubicBezTo>
                    <a:pt x="108" y="35"/>
                    <a:pt x="88" y="37"/>
                    <a:pt x="69" y="40"/>
                  </a:cubicBezTo>
                  <a:cubicBezTo>
                    <a:pt x="27" y="56"/>
                    <a:pt x="0" y="56"/>
                    <a:pt x="105" y="50"/>
                  </a:cubicBezTo>
                  <a:cubicBezTo>
                    <a:pt x="116" y="48"/>
                    <a:pt x="128" y="47"/>
                    <a:pt x="139" y="44"/>
                  </a:cubicBezTo>
                  <a:cubicBezTo>
                    <a:pt x="143" y="43"/>
                    <a:pt x="151" y="40"/>
                    <a:pt x="151" y="40"/>
                  </a:cubicBezTo>
                  <a:cubicBezTo>
                    <a:pt x="163" y="41"/>
                    <a:pt x="175" y="40"/>
                    <a:pt x="187" y="42"/>
                  </a:cubicBezTo>
                  <a:cubicBezTo>
                    <a:pt x="192" y="43"/>
                    <a:pt x="176" y="43"/>
                    <a:pt x="171" y="44"/>
                  </a:cubicBezTo>
                  <a:cubicBezTo>
                    <a:pt x="159" y="47"/>
                    <a:pt x="155" y="51"/>
                    <a:pt x="139" y="54"/>
                  </a:cubicBezTo>
                  <a:cubicBezTo>
                    <a:pt x="105" y="60"/>
                    <a:pt x="68" y="63"/>
                    <a:pt x="35" y="74"/>
                  </a:cubicBezTo>
                  <a:cubicBezTo>
                    <a:pt x="60" y="82"/>
                    <a:pt x="94" y="73"/>
                    <a:pt x="121" y="70"/>
                  </a:cubicBezTo>
                  <a:cubicBezTo>
                    <a:pt x="134" y="66"/>
                    <a:pt x="148" y="64"/>
                    <a:pt x="161" y="60"/>
                  </a:cubicBezTo>
                  <a:cubicBezTo>
                    <a:pt x="184" y="65"/>
                    <a:pt x="166" y="60"/>
                    <a:pt x="141" y="64"/>
                  </a:cubicBezTo>
                  <a:cubicBezTo>
                    <a:pt x="122" y="67"/>
                    <a:pt x="125" y="70"/>
                    <a:pt x="97" y="72"/>
                  </a:cubicBezTo>
                  <a:cubicBezTo>
                    <a:pt x="82" y="75"/>
                    <a:pt x="70" y="82"/>
                    <a:pt x="55" y="86"/>
                  </a:cubicBezTo>
                  <a:cubicBezTo>
                    <a:pt x="63" y="98"/>
                    <a:pt x="77" y="95"/>
                    <a:pt x="91" y="96"/>
                  </a:cubicBezTo>
                  <a:cubicBezTo>
                    <a:pt x="123" y="94"/>
                    <a:pt x="154" y="88"/>
                    <a:pt x="187" y="86"/>
                  </a:cubicBezTo>
                  <a:cubicBezTo>
                    <a:pt x="136" y="99"/>
                    <a:pt x="90" y="106"/>
                    <a:pt x="37" y="108"/>
                  </a:cubicBezTo>
                  <a:cubicBezTo>
                    <a:pt x="33" y="109"/>
                    <a:pt x="20" y="110"/>
                    <a:pt x="37" y="116"/>
                  </a:cubicBezTo>
                  <a:cubicBezTo>
                    <a:pt x="80" y="115"/>
                    <a:pt x="95" y="110"/>
                    <a:pt x="135" y="102"/>
                  </a:cubicBezTo>
                  <a:cubicBezTo>
                    <a:pt x="150" y="103"/>
                    <a:pt x="165" y="101"/>
                    <a:pt x="179" y="104"/>
                  </a:cubicBezTo>
                  <a:cubicBezTo>
                    <a:pt x="185" y="105"/>
                    <a:pt x="169" y="110"/>
                    <a:pt x="163" y="112"/>
                  </a:cubicBezTo>
                  <a:cubicBezTo>
                    <a:pt x="138" y="119"/>
                    <a:pt x="165" y="113"/>
                    <a:pt x="131" y="120"/>
                  </a:cubicBezTo>
                  <a:cubicBezTo>
                    <a:pt x="118" y="126"/>
                    <a:pt x="105" y="132"/>
                    <a:pt x="91" y="134"/>
                  </a:cubicBezTo>
                  <a:cubicBezTo>
                    <a:pt x="88" y="135"/>
                    <a:pt x="86" y="137"/>
                    <a:pt x="83" y="138"/>
                  </a:cubicBezTo>
                  <a:cubicBezTo>
                    <a:pt x="80" y="139"/>
                    <a:pt x="76" y="139"/>
                    <a:pt x="73" y="140"/>
                  </a:cubicBezTo>
                  <a:cubicBezTo>
                    <a:pt x="52" y="145"/>
                    <a:pt x="116" y="141"/>
                    <a:pt x="137" y="140"/>
                  </a:cubicBezTo>
                  <a:cubicBezTo>
                    <a:pt x="155" y="137"/>
                    <a:pt x="147" y="139"/>
                    <a:pt x="163" y="134"/>
                  </a:cubicBezTo>
                  <a:cubicBezTo>
                    <a:pt x="166" y="133"/>
                    <a:pt x="158" y="137"/>
                    <a:pt x="155" y="138"/>
                  </a:cubicBezTo>
                  <a:cubicBezTo>
                    <a:pt x="152" y="140"/>
                    <a:pt x="149" y="143"/>
                    <a:pt x="145" y="144"/>
                  </a:cubicBezTo>
                  <a:cubicBezTo>
                    <a:pt x="137" y="147"/>
                    <a:pt x="111" y="157"/>
                    <a:pt x="101" y="158"/>
                  </a:cubicBezTo>
                  <a:cubicBezTo>
                    <a:pt x="87" y="160"/>
                    <a:pt x="73" y="159"/>
                    <a:pt x="59" y="160"/>
                  </a:cubicBezTo>
                  <a:cubicBezTo>
                    <a:pt x="11" y="167"/>
                    <a:pt x="53" y="160"/>
                    <a:pt x="143" y="164"/>
                  </a:cubicBezTo>
                  <a:cubicBezTo>
                    <a:pt x="146" y="164"/>
                    <a:pt x="138" y="165"/>
                    <a:pt x="135" y="166"/>
                  </a:cubicBezTo>
                  <a:cubicBezTo>
                    <a:pt x="131" y="167"/>
                    <a:pt x="127" y="167"/>
                    <a:pt x="123" y="168"/>
                  </a:cubicBezTo>
                  <a:cubicBezTo>
                    <a:pt x="114" y="169"/>
                    <a:pt x="104" y="171"/>
                    <a:pt x="95" y="172"/>
                  </a:cubicBezTo>
                  <a:cubicBezTo>
                    <a:pt x="75" y="175"/>
                    <a:pt x="58" y="177"/>
                    <a:pt x="37" y="178"/>
                  </a:cubicBezTo>
                  <a:cubicBezTo>
                    <a:pt x="25" y="184"/>
                    <a:pt x="21" y="195"/>
                    <a:pt x="39" y="196"/>
                  </a:cubicBezTo>
                  <a:cubicBezTo>
                    <a:pt x="79" y="197"/>
                    <a:pt x="119" y="197"/>
                    <a:pt x="159" y="198"/>
                  </a:cubicBezTo>
                  <a:cubicBezTo>
                    <a:pt x="144" y="203"/>
                    <a:pt x="151" y="203"/>
                    <a:pt x="137" y="200"/>
                  </a:cubicBezTo>
                  <a:cubicBezTo>
                    <a:pt x="40" y="203"/>
                    <a:pt x="78" y="206"/>
                    <a:pt x="117" y="210"/>
                  </a:cubicBezTo>
                  <a:cubicBezTo>
                    <a:pt x="155" y="208"/>
                    <a:pt x="140" y="208"/>
                    <a:pt x="163" y="208"/>
                  </a:cubicBezTo>
                </a:path>
              </a:pathLst>
            </a:cu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154" name="Group 71"/>
            <p:cNvGrpSpPr>
              <a:grpSpLocks/>
            </p:cNvGrpSpPr>
            <p:nvPr/>
          </p:nvGrpSpPr>
          <p:grpSpPr bwMode="auto">
            <a:xfrm rot="5738122" flipV="1">
              <a:off x="4666" y="1805"/>
              <a:ext cx="213" cy="186"/>
              <a:chOff x="4509" y="1832"/>
              <a:chExt cx="194" cy="202"/>
            </a:xfrm>
          </p:grpSpPr>
          <p:sp>
            <p:nvSpPr>
              <p:cNvPr id="4157" name="Freeform 72"/>
              <p:cNvSpPr>
                <a:spLocks/>
              </p:cNvSpPr>
              <p:nvPr/>
            </p:nvSpPr>
            <p:spPr bwMode="auto">
              <a:xfrm>
                <a:off x="4511" y="1832"/>
                <a:ext cx="192" cy="100"/>
              </a:xfrm>
              <a:custGeom>
                <a:avLst/>
                <a:gdLst>
                  <a:gd name="T0" fmla="*/ 39 w 192"/>
                  <a:gd name="T1" fmla="*/ 0 h 210"/>
                  <a:gd name="T2" fmla="*/ 169 w 192"/>
                  <a:gd name="T3" fmla="*/ 3 h 210"/>
                  <a:gd name="T4" fmla="*/ 121 w 192"/>
                  <a:gd name="T5" fmla="*/ 7 h 210"/>
                  <a:gd name="T6" fmla="*/ 47 w 192"/>
                  <a:gd name="T7" fmla="*/ 12 h 210"/>
                  <a:gd name="T8" fmla="*/ 165 w 192"/>
                  <a:gd name="T9" fmla="*/ 11 h 210"/>
                  <a:gd name="T10" fmla="*/ 145 w 192"/>
                  <a:gd name="T11" fmla="*/ 13 h 210"/>
                  <a:gd name="T12" fmla="*/ 127 w 192"/>
                  <a:gd name="T13" fmla="*/ 15 h 210"/>
                  <a:gd name="T14" fmla="*/ 69 w 192"/>
                  <a:gd name="T15" fmla="*/ 19 h 210"/>
                  <a:gd name="T16" fmla="*/ 105 w 192"/>
                  <a:gd name="T17" fmla="*/ 24 h 210"/>
                  <a:gd name="T18" fmla="*/ 139 w 192"/>
                  <a:gd name="T19" fmla="*/ 21 h 210"/>
                  <a:gd name="T20" fmla="*/ 151 w 192"/>
                  <a:gd name="T21" fmla="*/ 19 h 210"/>
                  <a:gd name="T22" fmla="*/ 187 w 192"/>
                  <a:gd name="T23" fmla="*/ 20 h 210"/>
                  <a:gd name="T24" fmla="*/ 171 w 192"/>
                  <a:gd name="T25" fmla="*/ 21 h 210"/>
                  <a:gd name="T26" fmla="*/ 139 w 192"/>
                  <a:gd name="T27" fmla="*/ 26 h 210"/>
                  <a:gd name="T28" fmla="*/ 35 w 192"/>
                  <a:gd name="T29" fmla="*/ 35 h 210"/>
                  <a:gd name="T30" fmla="*/ 121 w 192"/>
                  <a:gd name="T31" fmla="*/ 33 h 210"/>
                  <a:gd name="T32" fmla="*/ 161 w 192"/>
                  <a:gd name="T33" fmla="*/ 29 h 210"/>
                  <a:gd name="T34" fmla="*/ 141 w 192"/>
                  <a:gd name="T35" fmla="*/ 30 h 210"/>
                  <a:gd name="T36" fmla="*/ 97 w 192"/>
                  <a:gd name="T37" fmla="*/ 34 h 210"/>
                  <a:gd name="T38" fmla="*/ 55 w 192"/>
                  <a:gd name="T39" fmla="*/ 41 h 210"/>
                  <a:gd name="T40" fmla="*/ 91 w 192"/>
                  <a:gd name="T41" fmla="*/ 46 h 210"/>
                  <a:gd name="T42" fmla="*/ 187 w 192"/>
                  <a:gd name="T43" fmla="*/ 41 h 210"/>
                  <a:gd name="T44" fmla="*/ 37 w 192"/>
                  <a:gd name="T45" fmla="*/ 51 h 210"/>
                  <a:gd name="T46" fmla="*/ 37 w 192"/>
                  <a:gd name="T47" fmla="*/ 55 h 210"/>
                  <a:gd name="T48" fmla="*/ 135 w 192"/>
                  <a:gd name="T49" fmla="*/ 49 h 210"/>
                  <a:gd name="T50" fmla="*/ 179 w 192"/>
                  <a:gd name="T51" fmla="*/ 50 h 210"/>
                  <a:gd name="T52" fmla="*/ 163 w 192"/>
                  <a:gd name="T53" fmla="*/ 53 h 210"/>
                  <a:gd name="T54" fmla="*/ 131 w 192"/>
                  <a:gd name="T55" fmla="*/ 57 h 210"/>
                  <a:gd name="T56" fmla="*/ 91 w 192"/>
                  <a:gd name="T57" fmla="*/ 64 h 210"/>
                  <a:gd name="T58" fmla="*/ 83 w 192"/>
                  <a:gd name="T59" fmla="*/ 66 h 210"/>
                  <a:gd name="T60" fmla="*/ 73 w 192"/>
                  <a:gd name="T61" fmla="*/ 67 h 210"/>
                  <a:gd name="T62" fmla="*/ 137 w 192"/>
                  <a:gd name="T63" fmla="*/ 67 h 210"/>
                  <a:gd name="T64" fmla="*/ 163 w 192"/>
                  <a:gd name="T65" fmla="*/ 64 h 210"/>
                  <a:gd name="T66" fmla="*/ 155 w 192"/>
                  <a:gd name="T67" fmla="*/ 66 h 210"/>
                  <a:gd name="T68" fmla="*/ 145 w 192"/>
                  <a:gd name="T69" fmla="*/ 69 h 210"/>
                  <a:gd name="T70" fmla="*/ 101 w 192"/>
                  <a:gd name="T71" fmla="*/ 75 h 210"/>
                  <a:gd name="T72" fmla="*/ 59 w 192"/>
                  <a:gd name="T73" fmla="*/ 76 h 210"/>
                  <a:gd name="T74" fmla="*/ 143 w 192"/>
                  <a:gd name="T75" fmla="*/ 78 h 210"/>
                  <a:gd name="T76" fmla="*/ 135 w 192"/>
                  <a:gd name="T77" fmla="*/ 79 h 210"/>
                  <a:gd name="T78" fmla="*/ 123 w 192"/>
                  <a:gd name="T79" fmla="*/ 80 h 210"/>
                  <a:gd name="T80" fmla="*/ 95 w 192"/>
                  <a:gd name="T81" fmla="*/ 82 h 210"/>
                  <a:gd name="T82" fmla="*/ 37 w 192"/>
                  <a:gd name="T83" fmla="*/ 85 h 210"/>
                  <a:gd name="T84" fmla="*/ 39 w 192"/>
                  <a:gd name="T85" fmla="*/ 93 h 210"/>
                  <a:gd name="T86" fmla="*/ 159 w 192"/>
                  <a:gd name="T87" fmla="*/ 94 h 210"/>
                  <a:gd name="T88" fmla="*/ 137 w 192"/>
                  <a:gd name="T89" fmla="*/ 95 h 210"/>
                  <a:gd name="T90" fmla="*/ 117 w 192"/>
                  <a:gd name="T91" fmla="*/ 100 h 210"/>
                  <a:gd name="T92" fmla="*/ 163 w 192"/>
                  <a:gd name="T93" fmla="*/ 99 h 21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92" h="210">
                    <a:moveTo>
                      <a:pt x="39" y="0"/>
                    </a:moveTo>
                    <a:cubicBezTo>
                      <a:pt x="82" y="1"/>
                      <a:pt x="126" y="1"/>
                      <a:pt x="169" y="6"/>
                    </a:cubicBezTo>
                    <a:cubicBezTo>
                      <a:pt x="156" y="15"/>
                      <a:pt x="136" y="13"/>
                      <a:pt x="121" y="14"/>
                    </a:cubicBezTo>
                    <a:cubicBezTo>
                      <a:pt x="97" y="19"/>
                      <a:pt x="71" y="20"/>
                      <a:pt x="47" y="26"/>
                    </a:cubicBezTo>
                    <a:cubicBezTo>
                      <a:pt x="84" y="2"/>
                      <a:pt x="58" y="17"/>
                      <a:pt x="165" y="24"/>
                    </a:cubicBezTo>
                    <a:cubicBezTo>
                      <a:pt x="172" y="24"/>
                      <a:pt x="152" y="27"/>
                      <a:pt x="145" y="28"/>
                    </a:cubicBezTo>
                    <a:cubicBezTo>
                      <a:pt x="139" y="29"/>
                      <a:pt x="133" y="31"/>
                      <a:pt x="127" y="32"/>
                    </a:cubicBezTo>
                    <a:cubicBezTo>
                      <a:pt x="108" y="35"/>
                      <a:pt x="88" y="37"/>
                      <a:pt x="69" y="40"/>
                    </a:cubicBezTo>
                    <a:cubicBezTo>
                      <a:pt x="27" y="56"/>
                      <a:pt x="0" y="56"/>
                      <a:pt x="105" y="50"/>
                    </a:cubicBezTo>
                    <a:cubicBezTo>
                      <a:pt x="116" y="48"/>
                      <a:pt x="128" y="47"/>
                      <a:pt x="139" y="44"/>
                    </a:cubicBezTo>
                    <a:cubicBezTo>
                      <a:pt x="143" y="43"/>
                      <a:pt x="151" y="40"/>
                      <a:pt x="151" y="40"/>
                    </a:cubicBezTo>
                    <a:cubicBezTo>
                      <a:pt x="163" y="41"/>
                      <a:pt x="175" y="40"/>
                      <a:pt x="187" y="42"/>
                    </a:cubicBezTo>
                    <a:cubicBezTo>
                      <a:pt x="192" y="43"/>
                      <a:pt x="176" y="43"/>
                      <a:pt x="171" y="44"/>
                    </a:cubicBezTo>
                    <a:cubicBezTo>
                      <a:pt x="159" y="47"/>
                      <a:pt x="155" y="51"/>
                      <a:pt x="139" y="54"/>
                    </a:cubicBezTo>
                    <a:cubicBezTo>
                      <a:pt x="105" y="60"/>
                      <a:pt x="68" y="63"/>
                      <a:pt x="35" y="74"/>
                    </a:cubicBezTo>
                    <a:cubicBezTo>
                      <a:pt x="60" y="82"/>
                      <a:pt x="94" y="73"/>
                      <a:pt x="121" y="70"/>
                    </a:cubicBezTo>
                    <a:cubicBezTo>
                      <a:pt x="134" y="66"/>
                      <a:pt x="148" y="64"/>
                      <a:pt x="161" y="60"/>
                    </a:cubicBezTo>
                    <a:cubicBezTo>
                      <a:pt x="184" y="65"/>
                      <a:pt x="166" y="60"/>
                      <a:pt x="141" y="64"/>
                    </a:cubicBezTo>
                    <a:cubicBezTo>
                      <a:pt x="122" y="67"/>
                      <a:pt x="125" y="70"/>
                      <a:pt x="97" y="72"/>
                    </a:cubicBezTo>
                    <a:cubicBezTo>
                      <a:pt x="82" y="75"/>
                      <a:pt x="70" y="82"/>
                      <a:pt x="55" y="86"/>
                    </a:cubicBezTo>
                    <a:cubicBezTo>
                      <a:pt x="63" y="98"/>
                      <a:pt x="77" y="95"/>
                      <a:pt x="91" y="96"/>
                    </a:cubicBezTo>
                    <a:cubicBezTo>
                      <a:pt x="123" y="94"/>
                      <a:pt x="154" y="88"/>
                      <a:pt x="187" y="86"/>
                    </a:cubicBezTo>
                    <a:cubicBezTo>
                      <a:pt x="136" y="99"/>
                      <a:pt x="90" y="106"/>
                      <a:pt x="37" y="108"/>
                    </a:cubicBezTo>
                    <a:cubicBezTo>
                      <a:pt x="33" y="109"/>
                      <a:pt x="20" y="110"/>
                      <a:pt x="37" y="116"/>
                    </a:cubicBezTo>
                    <a:cubicBezTo>
                      <a:pt x="80" y="115"/>
                      <a:pt x="95" y="110"/>
                      <a:pt x="135" y="102"/>
                    </a:cubicBezTo>
                    <a:cubicBezTo>
                      <a:pt x="150" y="103"/>
                      <a:pt x="165" y="101"/>
                      <a:pt x="179" y="104"/>
                    </a:cubicBezTo>
                    <a:cubicBezTo>
                      <a:pt x="185" y="105"/>
                      <a:pt x="169" y="110"/>
                      <a:pt x="163" y="112"/>
                    </a:cubicBezTo>
                    <a:cubicBezTo>
                      <a:pt x="138" y="119"/>
                      <a:pt x="165" y="113"/>
                      <a:pt x="131" y="120"/>
                    </a:cubicBezTo>
                    <a:cubicBezTo>
                      <a:pt x="118" y="126"/>
                      <a:pt x="105" y="132"/>
                      <a:pt x="91" y="134"/>
                    </a:cubicBezTo>
                    <a:cubicBezTo>
                      <a:pt x="88" y="135"/>
                      <a:pt x="86" y="137"/>
                      <a:pt x="83" y="138"/>
                    </a:cubicBezTo>
                    <a:cubicBezTo>
                      <a:pt x="80" y="139"/>
                      <a:pt x="76" y="139"/>
                      <a:pt x="73" y="140"/>
                    </a:cubicBezTo>
                    <a:cubicBezTo>
                      <a:pt x="52" y="145"/>
                      <a:pt x="116" y="141"/>
                      <a:pt x="137" y="140"/>
                    </a:cubicBezTo>
                    <a:cubicBezTo>
                      <a:pt x="155" y="137"/>
                      <a:pt x="147" y="139"/>
                      <a:pt x="163" y="134"/>
                    </a:cubicBezTo>
                    <a:cubicBezTo>
                      <a:pt x="166" y="133"/>
                      <a:pt x="158" y="137"/>
                      <a:pt x="155" y="138"/>
                    </a:cubicBezTo>
                    <a:cubicBezTo>
                      <a:pt x="152" y="140"/>
                      <a:pt x="149" y="143"/>
                      <a:pt x="145" y="144"/>
                    </a:cubicBezTo>
                    <a:cubicBezTo>
                      <a:pt x="137" y="147"/>
                      <a:pt x="111" y="157"/>
                      <a:pt x="101" y="158"/>
                    </a:cubicBezTo>
                    <a:cubicBezTo>
                      <a:pt x="87" y="160"/>
                      <a:pt x="73" y="159"/>
                      <a:pt x="59" y="160"/>
                    </a:cubicBezTo>
                    <a:cubicBezTo>
                      <a:pt x="11" y="167"/>
                      <a:pt x="53" y="160"/>
                      <a:pt x="143" y="164"/>
                    </a:cubicBezTo>
                    <a:cubicBezTo>
                      <a:pt x="146" y="164"/>
                      <a:pt x="138" y="165"/>
                      <a:pt x="135" y="166"/>
                    </a:cubicBezTo>
                    <a:cubicBezTo>
                      <a:pt x="131" y="167"/>
                      <a:pt x="127" y="167"/>
                      <a:pt x="123" y="168"/>
                    </a:cubicBezTo>
                    <a:cubicBezTo>
                      <a:pt x="114" y="169"/>
                      <a:pt x="104" y="171"/>
                      <a:pt x="95" y="172"/>
                    </a:cubicBezTo>
                    <a:cubicBezTo>
                      <a:pt x="75" y="175"/>
                      <a:pt x="58" y="177"/>
                      <a:pt x="37" y="178"/>
                    </a:cubicBezTo>
                    <a:cubicBezTo>
                      <a:pt x="25" y="184"/>
                      <a:pt x="21" y="195"/>
                      <a:pt x="39" y="196"/>
                    </a:cubicBezTo>
                    <a:cubicBezTo>
                      <a:pt x="79" y="197"/>
                      <a:pt x="119" y="197"/>
                      <a:pt x="159" y="198"/>
                    </a:cubicBezTo>
                    <a:cubicBezTo>
                      <a:pt x="144" y="203"/>
                      <a:pt x="151" y="203"/>
                      <a:pt x="137" y="200"/>
                    </a:cubicBezTo>
                    <a:cubicBezTo>
                      <a:pt x="40" y="203"/>
                      <a:pt x="78" y="206"/>
                      <a:pt x="117" y="210"/>
                    </a:cubicBezTo>
                    <a:cubicBezTo>
                      <a:pt x="155" y="208"/>
                      <a:pt x="140" y="208"/>
                      <a:pt x="163" y="208"/>
                    </a:cubicBezTo>
                  </a:path>
                </a:pathLst>
              </a:cu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58" name="Freeform 73"/>
              <p:cNvSpPr>
                <a:spLocks/>
              </p:cNvSpPr>
              <p:nvPr/>
            </p:nvSpPr>
            <p:spPr bwMode="auto">
              <a:xfrm>
                <a:off x="4509" y="1934"/>
                <a:ext cx="192" cy="100"/>
              </a:xfrm>
              <a:custGeom>
                <a:avLst/>
                <a:gdLst>
                  <a:gd name="T0" fmla="*/ 39 w 192"/>
                  <a:gd name="T1" fmla="*/ 0 h 210"/>
                  <a:gd name="T2" fmla="*/ 169 w 192"/>
                  <a:gd name="T3" fmla="*/ 3 h 210"/>
                  <a:gd name="T4" fmla="*/ 121 w 192"/>
                  <a:gd name="T5" fmla="*/ 7 h 210"/>
                  <a:gd name="T6" fmla="*/ 47 w 192"/>
                  <a:gd name="T7" fmla="*/ 12 h 210"/>
                  <a:gd name="T8" fmla="*/ 165 w 192"/>
                  <a:gd name="T9" fmla="*/ 11 h 210"/>
                  <a:gd name="T10" fmla="*/ 145 w 192"/>
                  <a:gd name="T11" fmla="*/ 13 h 210"/>
                  <a:gd name="T12" fmla="*/ 127 w 192"/>
                  <a:gd name="T13" fmla="*/ 15 h 210"/>
                  <a:gd name="T14" fmla="*/ 69 w 192"/>
                  <a:gd name="T15" fmla="*/ 19 h 210"/>
                  <a:gd name="T16" fmla="*/ 105 w 192"/>
                  <a:gd name="T17" fmla="*/ 24 h 210"/>
                  <a:gd name="T18" fmla="*/ 139 w 192"/>
                  <a:gd name="T19" fmla="*/ 21 h 210"/>
                  <a:gd name="T20" fmla="*/ 151 w 192"/>
                  <a:gd name="T21" fmla="*/ 19 h 210"/>
                  <a:gd name="T22" fmla="*/ 187 w 192"/>
                  <a:gd name="T23" fmla="*/ 20 h 210"/>
                  <a:gd name="T24" fmla="*/ 171 w 192"/>
                  <a:gd name="T25" fmla="*/ 21 h 210"/>
                  <a:gd name="T26" fmla="*/ 139 w 192"/>
                  <a:gd name="T27" fmla="*/ 26 h 210"/>
                  <a:gd name="T28" fmla="*/ 35 w 192"/>
                  <a:gd name="T29" fmla="*/ 35 h 210"/>
                  <a:gd name="T30" fmla="*/ 121 w 192"/>
                  <a:gd name="T31" fmla="*/ 33 h 210"/>
                  <a:gd name="T32" fmla="*/ 161 w 192"/>
                  <a:gd name="T33" fmla="*/ 29 h 210"/>
                  <a:gd name="T34" fmla="*/ 141 w 192"/>
                  <a:gd name="T35" fmla="*/ 30 h 210"/>
                  <a:gd name="T36" fmla="*/ 97 w 192"/>
                  <a:gd name="T37" fmla="*/ 34 h 210"/>
                  <a:gd name="T38" fmla="*/ 55 w 192"/>
                  <a:gd name="T39" fmla="*/ 41 h 210"/>
                  <a:gd name="T40" fmla="*/ 91 w 192"/>
                  <a:gd name="T41" fmla="*/ 46 h 210"/>
                  <a:gd name="T42" fmla="*/ 187 w 192"/>
                  <a:gd name="T43" fmla="*/ 41 h 210"/>
                  <a:gd name="T44" fmla="*/ 37 w 192"/>
                  <a:gd name="T45" fmla="*/ 51 h 210"/>
                  <a:gd name="T46" fmla="*/ 37 w 192"/>
                  <a:gd name="T47" fmla="*/ 55 h 210"/>
                  <a:gd name="T48" fmla="*/ 135 w 192"/>
                  <a:gd name="T49" fmla="*/ 49 h 210"/>
                  <a:gd name="T50" fmla="*/ 179 w 192"/>
                  <a:gd name="T51" fmla="*/ 50 h 210"/>
                  <a:gd name="T52" fmla="*/ 163 w 192"/>
                  <a:gd name="T53" fmla="*/ 53 h 210"/>
                  <a:gd name="T54" fmla="*/ 131 w 192"/>
                  <a:gd name="T55" fmla="*/ 57 h 210"/>
                  <a:gd name="T56" fmla="*/ 91 w 192"/>
                  <a:gd name="T57" fmla="*/ 64 h 210"/>
                  <a:gd name="T58" fmla="*/ 83 w 192"/>
                  <a:gd name="T59" fmla="*/ 66 h 210"/>
                  <a:gd name="T60" fmla="*/ 73 w 192"/>
                  <a:gd name="T61" fmla="*/ 67 h 210"/>
                  <a:gd name="T62" fmla="*/ 137 w 192"/>
                  <a:gd name="T63" fmla="*/ 67 h 210"/>
                  <a:gd name="T64" fmla="*/ 163 w 192"/>
                  <a:gd name="T65" fmla="*/ 64 h 210"/>
                  <a:gd name="T66" fmla="*/ 155 w 192"/>
                  <a:gd name="T67" fmla="*/ 66 h 210"/>
                  <a:gd name="T68" fmla="*/ 145 w 192"/>
                  <a:gd name="T69" fmla="*/ 69 h 210"/>
                  <a:gd name="T70" fmla="*/ 101 w 192"/>
                  <a:gd name="T71" fmla="*/ 75 h 210"/>
                  <a:gd name="T72" fmla="*/ 59 w 192"/>
                  <a:gd name="T73" fmla="*/ 76 h 210"/>
                  <a:gd name="T74" fmla="*/ 143 w 192"/>
                  <a:gd name="T75" fmla="*/ 78 h 210"/>
                  <a:gd name="T76" fmla="*/ 135 w 192"/>
                  <a:gd name="T77" fmla="*/ 79 h 210"/>
                  <a:gd name="T78" fmla="*/ 123 w 192"/>
                  <a:gd name="T79" fmla="*/ 80 h 210"/>
                  <a:gd name="T80" fmla="*/ 95 w 192"/>
                  <a:gd name="T81" fmla="*/ 82 h 210"/>
                  <a:gd name="T82" fmla="*/ 37 w 192"/>
                  <a:gd name="T83" fmla="*/ 85 h 210"/>
                  <a:gd name="T84" fmla="*/ 39 w 192"/>
                  <a:gd name="T85" fmla="*/ 93 h 210"/>
                  <a:gd name="T86" fmla="*/ 159 w 192"/>
                  <a:gd name="T87" fmla="*/ 94 h 210"/>
                  <a:gd name="T88" fmla="*/ 137 w 192"/>
                  <a:gd name="T89" fmla="*/ 95 h 210"/>
                  <a:gd name="T90" fmla="*/ 117 w 192"/>
                  <a:gd name="T91" fmla="*/ 100 h 210"/>
                  <a:gd name="T92" fmla="*/ 163 w 192"/>
                  <a:gd name="T93" fmla="*/ 99 h 21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92" h="210">
                    <a:moveTo>
                      <a:pt x="39" y="0"/>
                    </a:moveTo>
                    <a:cubicBezTo>
                      <a:pt x="82" y="1"/>
                      <a:pt x="126" y="1"/>
                      <a:pt x="169" y="6"/>
                    </a:cubicBezTo>
                    <a:cubicBezTo>
                      <a:pt x="156" y="15"/>
                      <a:pt x="136" y="13"/>
                      <a:pt x="121" y="14"/>
                    </a:cubicBezTo>
                    <a:cubicBezTo>
                      <a:pt x="97" y="19"/>
                      <a:pt x="71" y="20"/>
                      <a:pt x="47" y="26"/>
                    </a:cubicBezTo>
                    <a:cubicBezTo>
                      <a:pt x="84" y="2"/>
                      <a:pt x="58" y="17"/>
                      <a:pt x="165" y="24"/>
                    </a:cubicBezTo>
                    <a:cubicBezTo>
                      <a:pt x="172" y="24"/>
                      <a:pt x="152" y="27"/>
                      <a:pt x="145" y="28"/>
                    </a:cubicBezTo>
                    <a:cubicBezTo>
                      <a:pt x="139" y="29"/>
                      <a:pt x="133" y="31"/>
                      <a:pt x="127" y="32"/>
                    </a:cubicBezTo>
                    <a:cubicBezTo>
                      <a:pt x="108" y="35"/>
                      <a:pt x="88" y="37"/>
                      <a:pt x="69" y="40"/>
                    </a:cubicBezTo>
                    <a:cubicBezTo>
                      <a:pt x="27" y="56"/>
                      <a:pt x="0" y="56"/>
                      <a:pt x="105" y="50"/>
                    </a:cubicBezTo>
                    <a:cubicBezTo>
                      <a:pt x="116" y="48"/>
                      <a:pt x="128" y="47"/>
                      <a:pt x="139" y="44"/>
                    </a:cubicBezTo>
                    <a:cubicBezTo>
                      <a:pt x="143" y="43"/>
                      <a:pt x="151" y="40"/>
                      <a:pt x="151" y="40"/>
                    </a:cubicBezTo>
                    <a:cubicBezTo>
                      <a:pt x="163" y="41"/>
                      <a:pt x="175" y="40"/>
                      <a:pt x="187" y="42"/>
                    </a:cubicBezTo>
                    <a:cubicBezTo>
                      <a:pt x="192" y="43"/>
                      <a:pt x="176" y="43"/>
                      <a:pt x="171" y="44"/>
                    </a:cubicBezTo>
                    <a:cubicBezTo>
                      <a:pt x="159" y="47"/>
                      <a:pt x="155" y="51"/>
                      <a:pt x="139" y="54"/>
                    </a:cubicBezTo>
                    <a:cubicBezTo>
                      <a:pt x="105" y="60"/>
                      <a:pt x="68" y="63"/>
                      <a:pt x="35" y="74"/>
                    </a:cubicBezTo>
                    <a:cubicBezTo>
                      <a:pt x="60" y="82"/>
                      <a:pt x="94" y="73"/>
                      <a:pt x="121" y="70"/>
                    </a:cubicBezTo>
                    <a:cubicBezTo>
                      <a:pt x="134" y="66"/>
                      <a:pt x="148" y="64"/>
                      <a:pt x="161" y="60"/>
                    </a:cubicBezTo>
                    <a:cubicBezTo>
                      <a:pt x="184" y="65"/>
                      <a:pt x="166" y="60"/>
                      <a:pt x="141" y="64"/>
                    </a:cubicBezTo>
                    <a:cubicBezTo>
                      <a:pt x="122" y="67"/>
                      <a:pt x="125" y="70"/>
                      <a:pt x="97" y="72"/>
                    </a:cubicBezTo>
                    <a:cubicBezTo>
                      <a:pt x="82" y="75"/>
                      <a:pt x="70" y="82"/>
                      <a:pt x="55" y="86"/>
                    </a:cubicBezTo>
                    <a:cubicBezTo>
                      <a:pt x="63" y="98"/>
                      <a:pt x="77" y="95"/>
                      <a:pt x="91" y="96"/>
                    </a:cubicBezTo>
                    <a:cubicBezTo>
                      <a:pt x="123" y="94"/>
                      <a:pt x="154" y="88"/>
                      <a:pt x="187" y="86"/>
                    </a:cubicBezTo>
                    <a:cubicBezTo>
                      <a:pt x="136" y="99"/>
                      <a:pt x="90" y="106"/>
                      <a:pt x="37" y="108"/>
                    </a:cubicBezTo>
                    <a:cubicBezTo>
                      <a:pt x="33" y="109"/>
                      <a:pt x="20" y="110"/>
                      <a:pt x="37" y="116"/>
                    </a:cubicBezTo>
                    <a:cubicBezTo>
                      <a:pt x="80" y="115"/>
                      <a:pt x="95" y="110"/>
                      <a:pt x="135" y="102"/>
                    </a:cubicBezTo>
                    <a:cubicBezTo>
                      <a:pt x="150" y="103"/>
                      <a:pt x="165" y="101"/>
                      <a:pt x="179" y="104"/>
                    </a:cubicBezTo>
                    <a:cubicBezTo>
                      <a:pt x="185" y="105"/>
                      <a:pt x="169" y="110"/>
                      <a:pt x="163" y="112"/>
                    </a:cubicBezTo>
                    <a:cubicBezTo>
                      <a:pt x="138" y="119"/>
                      <a:pt x="165" y="113"/>
                      <a:pt x="131" y="120"/>
                    </a:cubicBezTo>
                    <a:cubicBezTo>
                      <a:pt x="118" y="126"/>
                      <a:pt x="105" y="132"/>
                      <a:pt x="91" y="134"/>
                    </a:cubicBezTo>
                    <a:cubicBezTo>
                      <a:pt x="88" y="135"/>
                      <a:pt x="86" y="137"/>
                      <a:pt x="83" y="138"/>
                    </a:cubicBezTo>
                    <a:cubicBezTo>
                      <a:pt x="80" y="139"/>
                      <a:pt x="76" y="139"/>
                      <a:pt x="73" y="140"/>
                    </a:cubicBezTo>
                    <a:cubicBezTo>
                      <a:pt x="52" y="145"/>
                      <a:pt x="116" y="141"/>
                      <a:pt x="137" y="140"/>
                    </a:cubicBezTo>
                    <a:cubicBezTo>
                      <a:pt x="155" y="137"/>
                      <a:pt x="147" y="139"/>
                      <a:pt x="163" y="134"/>
                    </a:cubicBezTo>
                    <a:cubicBezTo>
                      <a:pt x="166" y="133"/>
                      <a:pt x="158" y="137"/>
                      <a:pt x="155" y="138"/>
                    </a:cubicBezTo>
                    <a:cubicBezTo>
                      <a:pt x="152" y="140"/>
                      <a:pt x="149" y="143"/>
                      <a:pt x="145" y="144"/>
                    </a:cubicBezTo>
                    <a:cubicBezTo>
                      <a:pt x="137" y="147"/>
                      <a:pt x="111" y="157"/>
                      <a:pt x="101" y="158"/>
                    </a:cubicBezTo>
                    <a:cubicBezTo>
                      <a:pt x="87" y="160"/>
                      <a:pt x="73" y="159"/>
                      <a:pt x="59" y="160"/>
                    </a:cubicBezTo>
                    <a:cubicBezTo>
                      <a:pt x="11" y="167"/>
                      <a:pt x="53" y="160"/>
                      <a:pt x="143" y="164"/>
                    </a:cubicBezTo>
                    <a:cubicBezTo>
                      <a:pt x="146" y="164"/>
                      <a:pt x="138" y="165"/>
                      <a:pt x="135" y="166"/>
                    </a:cubicBezTo>
                    <a:cubicBezTo>
                      <a:pt x="131" y="167"/>
                      <a:pt x="127" y="167"/>
                      <a:pt x="123" y="168"/>
                    </a:cubicBezTo>
                    <a:cubicBezTo>
                      <a:pt x="114" y="169"/>
                      <a:pt x="104" y="171"/>
                      <a:pt x="95" y="172"/>
                    </a:cubicBezTo>
                    <a:cubicBezTo>
                      <a:pt x="75" y="175"/>
                      <a:pt x="58" y="177"/>
                      <a:pt x="37" y="178"/>
                    </a:cubicBezTo>
                    <a:cubicBezTo>
                      <a:pt x="25" y="184"/>
                      <a:pt x="21" y="195"/>
                      <a:pt x="39" y="196"/>
                    </a:cubicBezTo>
                    <a:cubicBezTo>
                      <a:pt x="79" y="197"/>
                      <a:pt x="119" y="197"/>
                      <a:pt x="159" y="198"/>
                    </a:cubicBezTo>
                    <a:cubicBezTo>
                      <a:pt x="144" y="203"/>
                      <a:pt x="151" y="203"/>
                      <a:pt x="137" y="200"/>
                    </a:cubicBezTo>
                    <a:cubicBezTo>
                      <a:pt x="40" y="203"/>
                      <a:pt x="78" y="206"/>
                      <a:pt x="117" y="210"/>
                    </a:cubicBezTo>
                    <a:cubicBezTo>
                      <a:pt x="155" y="208"/>
                      <a:pt x="140" y="208"/>
                      <a:pt x="163" y="208"/>
                    </a:cubicBezTo>
                  </a:path>
                </a:pathLst>
              </a:cu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4155" name="Freeform 75"/>
            <p:cNvSpPr>
              <a:spLocks/>
            </p:cNvSpPr>
            <p:nvPr/>
          </p:nvSpPr>
          <p:spPr bwMode="auto">
            <a:xfrm rot="5738122" flipV="1">
              <a:off x="4796" y="1858"/>
              <a:ext cx="209" cy="92"/>
            </a:xfrm>
            <a:custGeom>
              <a:avLst/>
              <a:gdLst>
                <a:gd name="T0" fmla="*/ 42 w 192"/>
                <a:gd name="T1" fmla="*/ 0 h 210"/>
                <a:gd name="T2" fmla="*/ 184 w 192"/>
                <a:gd name="T3" fmla="*/ 3 h 210"/>
                <a:gd name="T4" fmla="*/ 132 w 192"/>
                <a:gd name="T5" fmla="*/ 6 h 210"/>
                <a:gd name="T6" fmla="*/ 51 w 192"/>
                <a:gd name="T7" fmla="*/ 11 h 210"/>
                <a:gd name="T8" fmla="*/ 180 w 192"/>
                <a:gd name="T9" fmla="*/ 11 h 210"/>
                <a:gd name="T10" fmla="*/ 158 w 192"/>
                <a:gd name="T11" fmla="*/ 12 h 210"/>
                <a:gd name="T12" fmla="*/ 138 w 192"/>
                <a:gd name="T13" fmla="*/ 14 h 210"/>
                <a:gd name="T14" fmla="*/ 75 w 192"/>
                <a:gd name="T15" fmla="*/ 18 h 210"/>
                <a:gd name="T16" fmla="*/ 114 w 192"/>
                <a:gd name="T17" fmla="*/ 22 h 210"/>
                <a:gd name="T18" fmla="*/ 151 w 192"/>
                <a:gd name="T19" fmla="*/ 19 h 210"/>
                <a:gd name="T20" fmla="*/ 164 w 192"/>
                <a:gd name="T21" fmla="*/ 18 h 210"/>
                <a:gd name="T22" fmla="*/ 204 w 192"/>
                <a:gd name="T23" fmla="*/ 18 h 210"/>
                <a:gd name="T24" fmla="*/ 186 w 192"/>
                <a:gd name="T25" fmla="*/ 19 h 210"/>
                <a:gd name="T26" fmla="*/ 151 w 192"/>
                <a:gd name="T27" fmla="*/ 24 h 210"/>
                <a:gd name="T28" fmla="*/ 38 w 192"/>
                <a:gd name="T29" fmla="*/ 32 h 210"/>
                <a:gd name="T30" fmla="*/ 132 w 192"/>
                <a:gd name="T31" fmla="*/ 31 h 210"/>
                <a:gd name="T32" fmla="*/ 175 w 192"/>
                <a:gd name="T33" fmla="*/ 26 h 210"/>
                <a:gd name="T34" fmla="*/ 153 w 192"/>
                <a:gd name="T35" fmla="*/ 28 h 210"/>
                <a:gd name="T36" fmla="*/ 106 w 192"/>
                <a:gd name="T37" fmla="*/ 32 h 210"/>
                <a:gd name="T38" fmla="*/ 60 w 192"/>
                <a:gd name="T39" fmla="*/ 38 h 210"/>
                <a:gd name="T40" fmla="*/ 99 w 192"/>
                <a:gd name="T41" fmla="*/ 42 h 210"/>
                <a:gd name="T42" fmla="*/ 204 w 192"/>
                <a:gd name="T43" fmla="*/ 38 h 210"/>
                <a:gd name="T44" fmla="*/ 40 w 192"/>
                <a:gd name="T45" fmla="*/ 47 h 210"/>
                <a:gd name="T46" fmla="*/ 40 w 192"/>
                <a:gd name="T47" fmla="*/ 51 h 210"/>
                <a:gd name="T48" fmla="*/ 147 w 192"/>
                <a:gd name="T49" fmla="*/ 45 h 210"/>
                <a:gd name="T50" fmla="*/ 195 w 192"/>
                <a:gd name="T51" fmla="*/ 46 h 210"/>
                <a:gd name="T52" fmla="*/ 177 w 192"/>
                <a:gd name="T53" fmla="*/ 49 h 210"/>
                <a:gd name="T54" fmla="*/ 143 w 192"/>
                <a:gd name="T55" fmla="*/ 53 h 210"/>
                <a:gd name="T56" fmla="*/ 99 w 192"/>
                <a:gd name="T57" fmla="*/ 59 h 210"/>
                <a:gd name="T58" fmla="*/ 90 w 192"/>
                <a:gd name="T59" fmla="*/ 60 h 210"/>
                <a:gd name="T60" fmla="*/ 79 w 192"/>
                <a:gd name="T61" fmla="*/ 61 h 210"/>
                <a:gd name="T62" fmla="*/ 149 w 192"/>
                <a:gd name="T63" fmla="*/ 61 h 210"/>
                <a:gd name="T64" fmla="*/ 177 w 192"/>
                <a:gd name="T65" fmla="*/ 59 h 210"/>
                <a:gd name="T66" fmla="*/ 169 w 192"/>
                <a:gd name="T67" fmla="*/ 60 h 210"/>
                <a:gd name="T68" fmla="*/ 158 w 192"/>
                <a:gd name="T69" fmla="*/ 63 h 210"/>
                <a:gd name="T70" fmla="*/ 110 w 192"/>
                <a:gd name="T71" fmla="*/ 69 h 210"/>
                <a:gd name="T72" fmla="*/ 64 w 192"/>
                <a:gd name="T73" fmla="*/ 70 h 210"/>
                <a:gd name="T74" fmla="*/ 156 w 192"/>
                <a:gd name="T75" fmla="*/ 72 h 210"/>
                <a:gd name="T76" fmla="*/ 147 w 192"/>
                <a:gd name="T77" fmla="*/ 73 h 210"/>
                <a:gd name="T78" fmla="*/ 134 w 192"/>
                <a:gd name="T79" fmla="*/ 74 h 210"/>
                <a:gd name="T80" fmla="*/ 103 w 192"/>
                <a:gd name="T81" fmla="*/ 75 h 210"/>
                <a:gd name="T82" fmla="*/ 40 w 192"/>
                <a:gd name="T83" fmla="*/ 78 h 210"/>
                <a:gd name="T84" fmla="*/ 42 w 192"/>
                <a:gd name="T85" fmla="*/ 86 h 210"/>
                <a:gd name="T86" fmla="*/ 173 w 192"/>
                <a:gd name="T87" fmla="*/ 87 h 210"/>
                <a:gd name="T88" fmla="*/ 149 w 192"/>
                <a:gd name="T89" fmla="*/ 88 h 210"/>
                <a:gd name="T90" fmla="*/ 127 w 192"/>
                <a:gd name="T91" fmla="*/ 92 h 210"/>
                <a:gd name="T92" fmla="*/ 177 w 192"/>
                <a:gd name="T93" fmla="*/ 91 h 21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92" h="210">
                  <a:moveTo>
                    <a:pt x="39" y="0"/>
                  </a:moveTo>
                  <a:cubicBezTo>
                    <a:pt x="82" y="1"/>
                    <a:pt x="126" y="1"/>
                    <a:pt x="169" y="6"/>
                  </a:cubicBezTo>
                  <a:cubicBezTo>
                    <a:pt x="156" y="15"/>
                    <a:pt x="136" y="13"/>
                    <a:pt x="121" y="14"/>
                  </a:cubicBezTo>
                  <a:cubicBezTo>
                    <a:pt x="97" y="19"/>
                    <a:pt x="71" y="20"/>
                    <a:pt x="47" y="26"/>
                  </a:cubicBezTo>
                  <a:cubicBezTo>
                    <a:pt x="84" y="2"/>
                    <a:pt x="58" y="17"/>
                    <a:pt x="165" y="24"/>
                  </a:cubicBezTo>
                  <a:cubicBezTo>
                    <a:pt x="172" y="24"/>
                    <a:pt x="152" y="27"/>
                    <a:pt x="145" y="28"/>
                  </a:cubicBezTo>
                  <a:cubicBezTo>
                    <a:pt x="139" y="29"/>
                    <a:pt x="133" y="31"/>
                    <a:pt x="127" y="32"/>
                  </a:cubicBezTo>
                  <a:cubicBezTo>
                    <a:pt x="108" y="35"/>
                    <a:pt x="88" y="37"/>
                    <a:pt x="69" y="40"/>
                  </a:cubicBezTo>
                  <a:cubicBezTo>
                    <a:pt x="27" y="56"/>
                    <a:pt x="0" y="56"/>
                    <a:pt x="105" y="50"/>
                  </a:cubicBezTo>
                  <a:cubicBezTo>
                    <a:pt x="116" y="48"/>
                    <a:pt x="128" y="47"/>
                    <a:pt x="139" y="44"/>
                  </a:cubicBezTo>
                  <a:cubicBezTo>
                    <a:pt x="143" y="43"/>
                    <a:pt x="151" y="40"/>
                    <a:pt x="151" y="40"/>
                  </a:cubicBezTo>
                  <a:cubicBezTo>
                    <a:pt x="163" y="41"/>
                    <a:pt x="175" y="40"/>
                    <a:pt x="187" y="42"/>
                  </a:cubicBezTo>
                  <a:cubicBezTo>
                    <a:pt x="192" y="43"/>
                    <a:pt x="176" y="43"/>
                    <a:pt x="171" y="44"/>
                  </a:cubicBezTo>
                  <a:cubicBezTo>
                    <a:pt x="159" y="47"/>
                    <a:pt x="155" y="51"/>
                    <a:pt x="139" y="54"/>
                  </a:cubicBezTo>
                  <a:cubicBezTo>
                    <a:pt x="105" y="60"/>
                    <a:pt x="68" y="63"/>
                    <a:pt x="35" y="74"/>
                  </a:cubicBezTo>
                  <a:cubicBezTo>
                    <a:pt x="60" y="82"/>
                    <a:pt x="94" y="73"/>
                    <a:pt x="121" y="70"/>
                  </a:cubicBezTo>
                  <a:cubicBezTo>
                    <a:pt x="134" y="66"/>
                    <a:pt x="148" y="64"/>
                    <a:pt x="161" y="60"/>
                  </a:cubicBezTo>
                  <a:cubicBezTo>
                    <a:pt x="184" y="65"/>
                    <a:pt x="166" y="60"/>
                    <a:pt x="141" y="64"/>
                  </a:cubicBezTo>
                  <a:cubicBezTo>
                    <a:pt x="122" y="67"/>
                    <a:pt x="125" y="70"/>
                    <a:pt x="97" y="72"/>
                  </a:cubicBezTo>
                  <a:cubicBezTo>
                    <a:pt x="82" y="75"/>
                    <a:pt x="70" y="82"/>
                    <a:pt x="55" y="86"/>
                  </a:cubicBezTo>
                  <a:cubicBezTo>
                    <a:pt x="63" y="98"/>
                    <a:pt x="77" y="95"/>
                    <a:pt x="91" y="96"/>
                  </a:cubicBezTo>
                  <a:cubicBezTo>
                    <a:pt x="123" y="94"/>
                    <a:pt x="154" y="88"/>
                    <a:pt x="187" y="86"/>
                  </a:cubicBezTo>
                  <a:cubicBezTo>
                    <a:pt x="136" y="99"/>
                    <a:pt x="90" y="106"/>
                    <a:pt x="37" y="108"/>
                  </a:cubicBezTo>
                  <a:cubicBezTo>
                    <a:pt x="33" y="109"/>
                    <a:pt x="20" y="110"/>
                    <a:pt x="37" y="116"/>
                  </a:cubicBezTo>
                  <a:cubicBezTo>
                    <a:pt x="80" y="115"/>
                    <a:pt x="95" y="110"/>
                    <a:pt x="135" y="102"/>
                  </a:cubicBezTo>
                  <a:cubicBezTo>
                    <a:pt x="150" y="103"/>
                    <a:pt x="165" y="101"/>
                    <a:pt x="179" y="104"/>
                  </a:cubicBezTo>
                  <a:cubicBezTo>
                    <a:pt x="185" y="105"/>
                    <a:pt x="169" y="110"/>
                    <a:pt x="163" y="112"/>
                  </a:cubicBezTo>
                  <a:cubicBezTo>
                    <a:pt x="138" y="119"/>
                    <a:pt x="165" y="113"/>
                    <a:pt x="131" y="120"/>
                  </a:cubicBezTo>
                  <a:cubicBezTo>
                    <a:pt x="118" y="126"/>
                    <a:pt x="105" y="132"/>
                    <a:pt x="91" y="134"/>
                  </a:cubicBezTo>
                  <a:cubicBezTo>
                    <a:pt x="88" y="135"/>
                    <a:pt x="86" y="137"/>
                    <a:pt x="83" y="138"/>
                  </a:cubicBezTo>
                  <a:cubicBezTo>
                    <a:pt x="80" y="139"/>
                    <a:pt x="76" y="139"/>
                    <a:pt x="73" y="140"/>
                  </a:cubicBezTo>
                  <a:cubicBezTo>
                    <a:pt x="52" y="145"/>
                    <a:pt x="116" y="141"/>
                    <a:pt x="137" y="140"/>
                  </a:cubicBezTo>
                  <a:cubicBezTo>
                    <a:pt x="155" y="137"/>
                    <a:pt x="147" y="139"/>
                    <a:pt x="163" y="134"/>
                  </a:cubicBezTo>
                  <a:cubicBezTo>
                    <a:pt x="166" y="133"/>
                    <a:pt x="158" y="137"/>
                    <a:pt x="155" y="138"/>
                  </a:cubicBezTo>
                  <a:cubicBezTo>
                    <a:pt x="152" y="140"/>
                    <a:pt x="149" y="143"/>
                    <a:pt x="145" y="144"/>
                  </a:cubicBezTo>
                  <a:cubicBezTo>
                    <a:pt x="137" y="147"/>
                    <a:pt x="111" y="157"/>
                    <a:pt x="101" y="158"/>
                  </a:cubicBezTo>
                  <a:cubicBezTo>
                    <a:pt x="87" y="160"/>
                    <a:pt x="73" y="159"/>
                    <a:pt x="59" y="160"/>
                  </a:cubicBezTo>
                  <a:cubicBezTo>
                    <a:pt x="11" y="167"/>
                    <a:pt x="53" y="160"/>
                    <a:pt x="143" y="164"/>
                  </a:cubicBezTo>
                  <a:cubicBezTo>
                    <a:pt x="146" y="164"/>
                    <a:pt x="138" y="165"/>
                    <a:pt x="135" y="166"/>
                  </a:cubicBezTo>
                  <a:cubicBezTo>
                    <a:pt x="131" y="167"/>
                    <a:pt x="127" y="167"/>
                    <a:pt x="123" y="168"/>
                  </a:cubicBezTo>
                  <a:cubicBezTo>
                    <a:pt x="114" y="169"/>
                    <a:pt x="104" y="171"/>
                    <a:pt x="95" y="172"/>
                  </a:cubicBezTo>
                  <a:cubicBezTo>
                    <a:pt x="75" y="175"/>
                    <a:pt x="58" y="177"/>
                    <a:pt x="37" y="178"/>
                  </a:cubicBezTo>
                  <a:cubicBezTo>
                    <a:pt x="25" y="184"/>
                    <a:pt x="21" y="195"/>
                    <a:pt x="39" y="196"/>
                  </a:cubicBezTo>
                  <a:cubicBezTo>
                    <a:pt x="79" y="197"/>
                    <a:pt x="119" y="197"/>
                    <a:pt x="159" y="198"/>
                  </a:cubicBezTo>
                  <a:cubicBezTo>
                    <a:pt x="144" y="203"/>
                    <a:pt x="151" y="203"/>
                    <a:pt x="137" y="200"/>
                  </a:cubicBezTo>
                  <a:cubicBezTo>
                    <a:pt x="40" y="203"/>
                    <a:pt x="78" y="206"/>
                    <a:pt x="117" y="210"/>
                  </a:cubicBezTo>
                  <a:cubicBezTo>
                    <a:pt x="155" y="208"/>
                    <a:pt x="140" y="208"/>
                    <a:pt x="163" y="208"/>
                  </a:cubicBezTo>
                </a:path>
              </a:pathLst>
            </a:cu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56" name="Freeform 78"/>
            <p:cNvSpPr>
              <a:spLocks/>
            </p:cNvSpPr>
            <p:nvPr/>
          </p:nvSpPr>
          <p:spPr bwMode="auto">
            <a:xfrm>
              <a:off x="4460" y="1858"/>
              <a:ext cx="34" cy="123"/>
            </a:xfrm>
            <a:custGeom>
              <a:avLst/>
              <a:gdLst>
                <a:gd name="T0" fmla="*/ 0 w 28"/>
                <a:gd name="T1" fmla="*/ 66 h 123"/>
                <a:gd name="T2" fmla="*/ 7 w 28"/>
                <a:gd name="T3" fmla="*/ 86 h 123"/>
                <a:gd name="T4" fmla="*/ 7 w 28"/>
                <a:gd name="T5" fmla="*/ 18 h 123"/>
                <a:gd name="T6" fmla="*/ 27 w 28"/>
                <a:gd name="T7" fmla="*/ 76 h 123"/>
                <a:gd name="T8" fmla="*/ 17 w 28"/>
                <a:gd name="T9" fmla="*/ 100 h 123"/>
                <a:gd name="T10" fmla="*/ 24 w 28"/>
                <a:gd name="T11" fmla="*/ 72 h 123"/>
                <a:gd name="T12" fmla="*/ 27 w 28"/>
                <a:gd name="T13" fmla="*/ 10 h 123"/>
                <a:gd name="T14" fmla="*/ 29 w 28"/>
                <a:gd name="T15" fmla="*/ 4 h 123"/>
                <a:gd name="T16" fmla="*/ 17 w 28"/>
                <a:gd name="T17" fmla="*/ 52 h 123"/>
                <a:gd name="T18" fmla="*/ 17 w 28"/>
                <a:gd name="T19" fmla="*/ 100 h 123"/>
                <a:gd name="T20" fmla="*/ 22 w 28"/>
                <a:gd name="T21" fmla="*/ 94 h 123"/>
                <a:gd name="T22" fmla="*/ 29 w 28"/>
                <a:gd name="T23" fmla="*/ 78 h 123"/>
                <a:gd name="T24" fmla="*/ 34 w 28"/>
                <a:gd name="T25" fmla="*/ 0 h 12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8" h="123">
                  <a:moveTo>
                    <a:pt x="0" y="66"/>
                  </a:moveTo>
                  <a:cubicBezTo>
                    <a:pt x="2" y="75"/>
                    <a:pt x="1" y="113"/>
                    <a:pt x="6" y="86"/>
                  </a:cubicBezTo>
                  <a:cubicBezTo>
                    <a:pt x="8" y="61"/>
                    <a:pt x="14" y="41"/>
                    <a:pt x="6" y="18"/>
                  </a:cubicBezTo>
                  <a:cubicBezTo>
                    <a:pt x="21" y="13"/>
                    <a:pt x="19" y="61"/>
                    <a:pt x="22" y="76"/>
                  </a:cubicBezTo>
                  <a:cubicBezTo>
                    <a:pt x="20" y="113"/>
                    <a:pt x="22" y="123"/>
                    <a:pt x="14" y="100"/>
                  </a:cubicBezTo>
                  <a:cubicBezTo>
                    <a:pt x="16" y="90"/>
                    <a:pt x="19" y="82"/>
                    <a:pt x="20" y="72"/>
                  </a:cubicBezTo>
                  <a:cubicBezTo>
                    <a:pt x="21" y="51"/>
                    <a:pt x="21" y="31"/>
                    <a:pt x="22" y="10"/>
                  </a:cubicBezTo>
                  <a:cubicBezTo>
                    <a:pt x="22" y="8"/>
                    <a:pt x="24" y="2"/>
                    <a:pt x="24" y="4"/>
                  </a:cubicBezTo>
                  <a:cubicBezTo>
                    <a:pt x="24" y="21"/>
                    <a:pt x="17" y="36"/>
                    <a:pt x="14" y="52"/>
                  </a:cubicBezTo>
                  <a:cubicBezTo>
                    <a:pt x="13" y="67"/>
                    <a:pt x="10" y="86"/>
                    <a:pt x="14" y="100"/>
                  </a:cubicBezTo>
                  <a:cubicBezTo>
                    <a:pt x="15" y="102"/>
                    <a:pt x="17" y="96"/>
                    <a:pt x="18" y="94"/>
                  </a:cubicBezTo>
                  <a:cubicBezTo>
                    <a:pt x="21" y="89"/>
                    <a:pt x="22" y="83"/>
                    <a:pt x="24" y="78"/>
                  </a:cubicBezTo>
                  <a:cubicBezTo>
                    <a:pt x="24" y="68"/>
                    <a:pt x="15" y="13"/>
                    <a:pt x="28" y="0"/>
                  </a:cubicBezTo>
                </a:path>
              </a:pathLst>
            </a:cu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52" name="Freeform 80"/>
          <p:cNvSpPr>
            <a:spLocks/>
          </p:cNvSpPr>
          <p:nvPr/>
        </p:nvSpPr>
        <p:spPr bwMode="auto">
          <a:xfrm>
            <a:off x="6962775" y="3368675"/>
            <a:ext cx="185738" cy="422275"/>
          </a:xfrm>
          <a:custGeom>
            <a:avLst/>
            <a:gdLst>
              <a:gd name="T0" fmla="*/ 0 w 117"/>
              <a:gd name="T1" fmla="*/ 6350 h 266"/>
              <a:gd name="T2" fmla="*/ 161925 w 117"/>
              <a:gd name="T3" fmla="*/ 31750 h 266"/>
              <a:gd name="T4" fmla="*/ 142875 w 117"/>
              <a:gd name="T5" fmla="*/ 409575 h 266"/>
              <a:gd name="T6" fmla="*/ 6350 w 117"/>
              <a:gd name="T7" fmla="*/ 409575 h 26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7" h="266">
                <a:moveTo>
                  <a:pt x="0" y="4"/>
                </a:moveTo>
                <a:cubicBezTo>
                  <a:pt x="17" y="7"/>
                  <a:pt x="90" y="0"/>
                  <a:pt x="102" y="20"/>
                </a:cubicBezTo>
                <a:cubicBezTo>
                  <a:pt x="117" y="62"/>
                  <a:pt x="108" y="250"/>
                  <a:pt x="90" y="258"/>
                </a:cubicBezTo>
                <a:cubicBezTo>
                  <a:pt x="72" y="266"/>
                  <a:pt x="22" y="258"/>
                  <a:pt x="4" y="25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53" name="Freeform 81"/>
          <p:cNvSpPr>
            <a:spLocks/>
          </p:cNvSpPr>
          <p:nvPr/>
        </p:nvSpPr>
        <p:spPr bwMode="auto">
          <a:xfrm>
            <a:off x="6786563" y="3363913"/>
            <a:ext cx="185737" cy="415925"/>
          </a:xfrm>
          <a:custGeom>
            <a:avLst/>
            <a:gdLst>
              <a:gd name="T0" fmla="*/ 185737 w 117"/>
              <a:gd name="T1" fmla="*/ 415925 h 262"/>
              <a:gd name="T2" fmla="*/ 23812 w 117"/>
              <a:gd name="T3" fmla="*/ 379413 h 262"/>
              <a:gd name="T4" fmla="*/ 42862 w 117"/>
              <a:gd name="T5" fmla="*/ 12700 h 262"/>
              <a:gd name="T6" fmla="*/ 179387 w 117"/>
              <a:gd name="T7" fmla="*/ 12700 h 26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7" h="262">
                <a:moveTo>
                  <a:pt x="117" y="262"/>
                </a:moveTo>
                <a:cubicBezTo>
                  <a:pt x="100" y="258"/>
                  <a:pt x="27" y="259"/>
                  <a:pt x="15" y="239"/>
                </a:cubicBezTo>
                <a:cubicBezTo>
                  <a:pt x="0" y="197"/>
                  <a:pt x="9" y="16"/>
                  <a:pt x="27" y="8"/>
                </a:cubicBezTo>
                <a:cubicBezTo>
                  <a:pt x="45" y="0"/>
                  <a:pt x="95" y="8"/>
                  <a:pt x="113" y="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54" name="Freeform 82"/>
          <p:cNvSpPr>
            <a:spLocks/>
          </p:cNvSpPr>
          <p:nvPr/>
        </p:nvSpPr>
        <p:spPr bwMode="auto">
          <a:xfrm>
            <a:off x="6743700" y="3228975"/>
            <a:ext cx="206375" cy="584200"/>
          </a:xfrm>
          <a:custGeom>
            <a:avLst/>
            <a:gdLst>
              <a:gd name="T0" fmla="*/ 206375 w 130"/>
              <a:gd name="T1" fmla="*/ 0 h 368"/>
              <a:gd name="T2" fmla="*/ 22225 w 130"/>
              <a:gd name="T3" fmla="*/ 155575 h 368"/>
              <a:gd name="T4" fmla="*/ 12700 w 130"/>
              <a:gd name="T5" fmla="*/ 546100 h 368"/>
              <a:gd name="T6" fmla="*/ 174625 w 130"/>
              <a:gd name="T7" fmla="*/ 584200 h 36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0" h="368">
                <a:moveTo>
                  <a:pt x="130" y="0"/>
                </a:moveTo>
                <a:cubicBezTo>
                  <a:pt x="111" y="16"/>
                  <a:pt x="28" y="66"/>
                  <a:pt x="14" y="98"/>
                </a:cubicBezTo>
                <a:cubicBezTo>
                  <a:pt x="0" y="130"/>
                  <a:pt x="0" y="332"/>
                  <a:pt x="8" y="344"/>
                </a:cubicBezTo>
                <a:cubicBezTo>
                  <a:pt x="16" y="356"/>
                  <a:pt x="89" y="363"/>
                  <a:pt x="110" y="36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55" name="Freeform 83"/>
          <p:cNvSpPr>
            <a:spLocks/>
          </p:cNvSpPr>
          <p:nvPr/>
        </p:nvSpPr>
        <p:spPr bwMode="auto">
          <a:xfrm>
            <a:off x="7886700" y="2825750"/>
            <a:ext cx="711200" cy="425450"/>
          </a:xfrm>
          <a:custGeom>
            <a:avLst/>
            <a:gdLst>
              <a:gd name="T0" fmla="*/ 0 w 448"/>
              <a:gd name="T1" fmla="*/ 425450 h 268"/>
              <a:gd name="T2" fmla="*/ 95250 w 448"/>
              <a:gd name="T3" fmla="*/ 76200 h 268"/>
              <a:gd name="T4" fmla="*/ 622300 w 448"/>
              <a:gd name="T5" fmla="*/ 19050 h 268"/>
              <a:gd name="T6" fmla="*/ 711200 w 448"/>
              <a:gd name="T7" fmla="*/ 307975 h 26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48" h="268">
                <a:moveTo>
                  <a:pt x="0" y="268"/>
                </a:moveTo>
                <a:cubicBezTo>
                  <a:pt x="10" y="231"/>
                  <a:pt x="34" y="78"/>
                  <a:pt x="60" y="48"/>
                </a:cubicBezTo>
                <a:cubicBezTo>
                  <a:pt x="125" y="5"/>
                  <a:pt x="364" y="0"/>
                  <a:pt x="392" y="12"/>
                </a:cubicBezTo>
                <a:cubicBezTo>
                  <a:pt x="420" y="24"/>
                  <a:pt x="436" y="156"/>
                  <a:pt x="448" y="194"/>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56" name="Freeform 84"/>
          <p:cNvSpPr>
            <a:spLocks/>
          </p:cNvSpPr>
          <p:nvPr/>
        </p:nvSpPr>
        <p:spPr bwMode="auto">
          <a:xfrm>
            <a:off x="7893050" y="3136900"/>
            <a:ext cx="708025" cy="114300"/>
          </a:xfrm>
          <a:custGeom>
            <a:avLst/>
            <a:gdLst>
              <a:gd name="T0" fmla="*/ 0 w 446"/>
              <a:gd name="T1" fmla="*/ 114300 h 72"/>
              <a:gd name="T2" fmla="*/ 333375 w 446"/>
              <a:gd name="T3" fmla="*/ 76200 h 72"/>
              <a:gd name="T4" fmla="*/ 549275 w 446"/>
              <a:gd name="T5" fmla="*/ 41275 h 72"/>
              <a:gd name="T6" fmla="*/ 708025 w 446"/>
              <a:gd name="T7" fmla="*/ 0 h 7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46" h="72">
                <a:moveTo>
                  <a:pt x="0" y="72"/>
                </a:moveTo>
                <a:lnTo>
                  <a:pt x="210" y="48"/>
                </a:lnTo>
                <a:lnTo>
                  <a:pt x="346" y="26"/>
                </a:lnTo>
                <a:lnTo>
                  <a:pt x="446" y="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200" name="Group 128"/>
          <p:cNvGrpSpPr>
            <a:grpSpLocks/>
          </p:cNvGrpSpPr>
          <p:nvPr/>
        </p:nvGrpSpPr>
        <p:grpSpPr bwMode="auto">
          <a:xfrm>
            <a:off x="7967663" y="2924175"/>
            <a:ext cx="200025" cy="257175"/>
            <a:chOff x="5019" y="1842"/>
            <a:chExt cx="126" cy="162"/>
          </a:xfrm>
        </p:grpSpPr>
        <p:sp>
          <p:nvSpPr>
            <p:cNvPr id="4150" name="Freeform 63"/>
            <p:cNvSpPr>
              <a:spLocks/>
            </p:cNvSpPr>
            <p:nvPr/>
          </p:nvSpPr>
          <p:spPr bwMode="auto">
            <a:xfrm rot="-678596">
              <a:off x="5019" y="1842"/>
              <a:ext cx="114" cy="80"/>
            </a:xfrm>
            <a:custGeom>
              <a:avLst/>
              <a:gdLst>
                <a:gd name="T0" fmla="*/ 23 w 192"/>
                <a:gd name="T1" fmla="*/ 0 h 210"/>
                <a:gd name="T2" fmla="*/ 100 w 192"/>
                <a:gd name="T3" fmla="*/ 2 h 210"/>
                <a:gd name="T4" fmla="*/ 72 w 192"/>
                <a:gd name="T5" fmla="*/ 5 h 210"/>
                <a:gd name="T6" fmla="*/ 28 w 192"/>
                <a:gd name="T7" fmla="*/ 10 h 210"/>
                <a:gd name="T8" fmla="*/ 98 w 192"/>
                <a:gd name="T9" fmla="*/ 9 h 210"/>
                <a:gd name="T10" fmla="*/ 86 w 192"/>
                <a:gd name="T11" fmla="*/ 11 h 210"/>
                <a:gd name="T12" fmla="*/ 75 w 192"/>
                <a:gd name="T13" fmla="*/ 12 h 210"/>
                <a:gd name="T14" fmla="*/ 41 w 192"/>
                <a:gd name="T15" fmla="*/ 15 h 210"/>
                <a:gd name="T16" fmla="*/ 62 w 192"/>
                <a:gd name="T17" fmla="*/ 19 h 210"/>
                <a:gd name="T18" fmla="*/ 83 w 192"/>
                <a:gd name="T19" fmla="*/ 17 h 210"/>
                <a:gd name="T20" fmla="*/ 90 w 192"/>
                <a:gd name="T21" fmla="*/ 15 h 210"/>
                <a:gd name="T22" fmla="*/ 111 w 192"/>
                <a:gd name="T23" fmla="*/ 16 h 210"/>
                <a:gd name="T24" fmla="*/ 102 w 192"/>
                <a:gd name="T25" fmla="*/ 17 h 210"/>
                <a:gd name="T26" fmla="*/ 83 w 192"/>
                <a:gd name="T27" fmla="*/ 21 h 210"/>
                <a:gd name="T28" fmla="*/ 21 w 192"/>
                <a:gd name="T29" fmla="*/ 28 h 210"/>
                <a:gd name="T30" fmla="*/ 72 w 192"/>
                <a:gd name="T31" fmla="*/ 27 h 210"/>
                <a:gd name="T32" fmla="*/ 96 w 192"/>
                <a:gd name="T33" fmla="*/ 23 h 210"/>
                <a:gd name="T34" fmla="*/ 84 w 192"/>
                <a:gd name="T35" fmla="*/ 24 h 210"/>
                <a:gd name="T36" fmla="*/ 58 w 192"/>
                <a:gd name="T37" fmla="*/ 27 h 210"/>
                <a:gd name="T38" fmla="*/ 33 w 192"/>
                <a:gd name="T39" fmla="*/ 33 h 210"/>
                <a:gd name="T40" fmla="*/ 54 w 192"/>
                <a:gd name="T41" fmla="*/ 37 h 210"/>
                <a:gd name="T42" fmla="*/ 111 w 192"/>
                <a:gd name="T43" fmla="*/ 33 h 210"/>
                <a:gd name="T44" fmla="*/ 22 w 192"/>
                <a:gd name="T45" fmla="*/ 41 h 210"/>
                <a:gd name="T46" fmla="*/ 22 w 192"/>
                <a:gd name="T47" fmla="*/ 44 h 210"/>
                <a:gd name="T48" fmla="*/ 80 w 192"/>
                <a:gd name="T49" fmla="*/ 39 h 210"/>
                <a:gd name="T50" fmla="*/ 106 w 192"/>
                <a:gd name="T51" fmla="*/ 40 h 210"/>
                <a:gd name="T52" fmla="*/ 97 w 192"/>
                <a:gd name="T53" fmla="*/ 43 h 210"/>
                <a:gd name="T54" fmla="*/ 78 w 192"/>
                <a:gd name="T55" fmla="*/ 46 h 210"/>
                <a:gd name="T56" fmla="*/ 54 w 192"/>
                <a:gd name="T57" fmla="*/ 51 h 210"/>
                <a:gd name="T58" fmla="*/ 49 w 192"/>
                <a:gd name="T59" fmla="*/ 53 h 210"/>
                <a:gd name="T60" fmla="*/ 43 w 192"/>
                <a:gd name="T61" fmla="*/ 53 h 210"/>
                <a:gd name="T62" fmla="*/ 81 w 192"/>
                <a:gd name="T63" fmla="*/ 53 h 210"/>
                <a:gd name="T64" fmla="*/ 97 w 192"/>
                <a:gd name="T65" fmla="*/ 51 h 210"/>
                <a:gd name="T66" fmla="*/ 92 w 192"/>
                <a:gd name="T67" fmla="*/ 53 h 210"/>
                <a:gd name="T68" fmla="*/ 86 w 192"/>
                <a:gd name="T69" fmla="*/ 55 h 210"/>
                <a:gd name="T70" fmla="*/ 60 w 192"/>
                <a:gd name="T71" fmla="*/ 60 h 210"/>
                <a:gd name="T72" fmla="*/ 35 w 192"/>
                <a:gd name="T73" fmla="*/ 61 h 210"/>
                <a:gd name="T74" fmla="*/ 85 w 192"/>
                <a:gd name="T75" fmla="*/ 62 h 210"/>
                <a:gd name="T76" fmla="*/ 80 w 192"/>
                <a:gd name="T77" fmla="*/ 63 h 210"/>
                <a:gd name="T78" fmla="*/ 73 w 192"/>
                <a:gd name="T79" fmla="*/ 64 h 210"/>
                <a:gd name="T80" fmla="*/ 56 w 192"/>
                <a:gd name="T81" fmla="*/ 66 h 210"/>
                <a:gd name="T82" fmla="*/ 22 w 192"/>
                <a:gd name="T83" fmla="*/ 68 h 210"/>
                <a:gd name="T84" fmla="*/ 23 w 192"/>
                <a:gd name="T85" fmla="*/ 75 h 210"/>
                <a:gd name="T86" fmla="*/ 94 w 192"/>
                <a:gd name="T87" fmla="*/ 75 h 210"/>
                <a:gd name="T88" fmla="*/ 81 w 192"/>
                <a:gd name="T89" fmla="*/ 76 h 210"/>
                <a:gd name="T90" fmla="*/ 69 w 192"/>
                <a:gd name="T91" fmla="*/ 80 h 210"/>
                <a:gd name="T92" fmla="*/ 97 w 192"/>
                <a:gd name="T93" fmla="*/ 79 h 21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92" h="210">
                  <a:moveTo>
                    <a:pt x="39" y="0"/>
                  </a:moveTo>
                  <a:cubicBezTo>
                    <a:pt x="82" y="1"/>
                    <a:pt x="126" y="1"/>
                    <a:pt x="169" y="6"/>
                  </a:cubicBezTo>
                  <a:cubicBezTo>
                    <a:pt x="156" y="15"/>
                    <a:pt x="136" y="13"/>
                    <a:pt x="121" y="14"/>
                  </a:cubicBezTo>
                  <a:cubicBezTo>
                    <a:pt x="97" y="19"/>
                    <a:pt x="71" y="20"/>
                    <a:pt x="47" y="26"/>
                  </a:cubicBezTo>
                  <a:cubicBezTo>
                    <a:pt x="84" y="2"/>
                    <a:pt x="58" y="17"/>
                    <a:pt x="165" y="24"/>
                  </a:cubicBezTo>
                  <a:cubicBezTo>
                    <a:pt x="172" y="24"/>
                    <a:pt x="152" y="27"/>
                    <a:pt x="145" y="28"/>
                  </a:cubicBezTo>
                  <a:cubicBezTo>
                    <a:pt x="139" y="29"/>
                    <a:pt x="133" y="31"/>
                    <a:pt x="127" y="32"/>
                  </a:cubicBezTo>
                  <a:cubicBezTo>
                    <a:pt x="108" y="35"/>
                    <a:pt x="88" y="37"/>
                    <a:pt x="69" y="40"/>
                  </a:cubicBezTo>
                  <a:cubicBezTo>
                    <a:pt x="27" y="56"/>
                    <a:pt x="0" y="56"/>
                    <a:pt x="105" y="50"/>
                  </a:cubicBezTo>
                  <a:cubicBezTo>
                    <a:pt x="116" y="48"/>
                    <a:pt x="128" y="47"/>
                    <a:pt x="139" y="44"/>
                  </a:cubicBezTo>
                  <a:cubicBezTo>
                    <a:pt x="143" y="43"/>
                    <a:pt x="151" y="40"/>
                    <a:pt x="151" y="40"/>
                  </a:cubicBezTo>
                  <a:cubicBezTo>
                    <a:pt x="163" y="41"/>
                    <a:pt x="175" y="40"/>
                    <a:pt x="187" y="42"/>
                  </a:cubicBezTo>
                  <a:cubicBezTo>
                    <a:pt x="192" y="43"/>
                    <a:pt x="176" y="43"/>
                    <a:pt x="171" y="44"/>
                  </a:cubicBezTo>
                  <a:cubicBezTo>
                    <a:pt x="159" y="47"/>
                    <a:pt x="155" y="51"/>
                    <a:pt x="139" y="54"/>
                  </a:cubicBezTo>
                  <a:cubicBezTo>
                    <a:pt x="105" y="60"/>
                    <a:pt x="68" y="63"/>
                    <a:pt x="35" y="74"/>
                  </a:cubicBezTo>
                  <a:cubicBezTo>
                    <a:pt x="60" y="82"/>
                    <a:pt x="94" y="73"/>
                    <a:pt x="121" y="70"/>
                  </a:cubicBezTo>
                  <a:cubicBezTo>
                    <a:pt x="134" y="66"/>
                    <a:pt x="148" y="64"/>
                    <a:pt x="161" y="60"/>
                  </a:cubicBezTo>
                  <a:cubicBezTo>
                    <a:pt x="184" y="65"/>
                    <a:pt x="166" y="60"/>
                    <a:pt x="141" y="64"/>
                  </a:cubicBezTo>
                  <a:cubicBezTo>
                    <a:pt x="122" y="67"/>
                    <a:pt x="125" y="70"/>
                    <a:pt x="97" y="72"/>
                  </a:cubicBezTo>
                  <a:cubicBezTo>
                    <a:pt x="82" y="75"/>
                    <a:pt x="70" y="82"/>
                    <a:pt x="55" y="86"/>
                  </a:cubicBezTo>
                  <a:cubicBezTo>
                    <a:pt x="63" y="98"/>
                    <a:pt x="77" y="95"/>
                    <a:pt x="91" y="96"/>
                  </a:cubicBezTo>
                  <a:cubicBezTo>
                    <a:pt x="123" y="94"/>
                    <a:pt x="154" y="88"/>
                    <a:pt x="187" y="86"/>
                  </a:cubicBezTo>
                  <a:cubicBezTo>
                    <a:pt x="136" y="99"/>
                    <a:pt x="90" y="106"/>
                    <a:pt x="37" y="108"/>
                  </a:cubicBezTo>
                  <a:cubicBezTo>
                    <a:pt x="33" y="109"/>
                    <a:pt x="20" y="110"/>
                    <a:pt x="37" y="116"/>
                  </a:cubicBezTo>
                  <a:cubicBezTo>
                    <a:pt x="80" y="115"/>
                    <a:pt x="95" y="110"/>
                    <a:pt x="135" y="102"/>
                  </a:cubicBezTo>
                  <a:cubicBezTo>
                    <a:pt x="150" y="103"/>
                    <a:pt x="165" y="101"/>
                    <a:pt x="179" y="104"/>
                  </a:cubicBezTo>
                  <a:cubicBezTo>
                    <a:pt x="185" y="105"/>
                    <a:pt x="169" y="110"/>
                    <a:pt x="163" y="112"/>
                  </a:cubicBezTo>
                  <a:cubicBezTo>
                    <a:pt x="138" y="119"/>
                    <a:pt x="165" y="113"/>
                    <a:pt x="131" y="120"/>
                  </a:cubicBezTo>
                  <a:cubicBezTo>
                    <a:pt x="118" y="126"/>
                    <a:pt x="105" y="132"/>
                    <a:pt x="91" y="134"/>
                  </a:cubicBezTo>
                  <a:cubicBezTo>
                    <a:pt x="88" y="135"/>
                    <a:pt x="86" y="137"/>
                    <a:pt x="83" y="138"/>
                  </a:cubicBezTo>
                  <a:cubicBezTo>
                    <a:pt x="80" y="139"/>
                    <a:pt x="76" y="139"/>
                    <a:pt x="73" y="140"/>
                  </a:cubicBezTo>
                  <a:cubicBezTo>
                    <a:pt x="52" y="145"/>
                    <a:pt x="116" y="141"/>
                    <a:pt x="137" y="140"/>
                  </a:cubicBezTo>
                  <a:cubicBezTo>
                    <a:pt x="155" y="137"/>
                    <a:pt x="147" y="139"/>
                    <a:pt x="163" y="134"/>
                  </a:cubicBezTo>
                  <a:cubicBezTo>
                    <a:pt x="166" y="133"/>
                    <a:pt x="158" y="137"/>
                    <a:pt x="155" y="138"/>
                  </a:cubicBezTo>
                  <a:cubicBezTo>
                    <a:pt x="152" y="140"/>
                    <a:pt x="149" y="143"/>
                    <a:pt x="145" y="144"/>
                  </a:cubicBezTo>
                  <a:cubicBezTo>
                    <a:pt x="137" y="147"/>
                    <a:pt x="111" y="157"/>
                    <a:pt x="101" y="158"/>
                  </a:cubicBezTo>
                  <a:cubicBezTo>
                    <a:pt x="87" y="160"/>
                    <a:pt x="73" y="159"/>
                    <a:pt x="59" y="160"/>
                  </a:cubicBezTo>
                  <a:cubicBezTo>
                    <a:pt x="11" y="167"/>
                    <a:pt x="53" y="160"/>
                    <a:pt x="143" y="164"/>
                  </a:cubicBezTo>
                  <a:cubicBezTo>
                    <a:pt x="146" y="164"/>
                    <a:pt x="138" y="165"/>
                    <a:pt x="135" y="166"/>
                  </a:cubicBezTo>
                  <a:cubicBezTo>
                    <a:pt x="131" y="167"/>
                    <a:pt x="127" y="167"/>
                    <a:pt x="123" y="168"/>
                  </a:cubicBezTo>
                  <a:cubicBezTo>
                    <a:pt x="114" y="169"/>
                    <a:pt x="104" y="171"/>
                    <a:pt x="95" y="172"/>
                  </a:cubicBezTo>
                  <a:cubicBezTo>
                    <a:pt x="75" y="175"/>
                    <a:pt x="58" y="177"/>
                    <a:pt x="37" y="178"/>
                  </a:cubicBezTo>
                  <a:cubicBezTo>
                    <a:pt x="25" y="184"/>
                    <a:pt x="21" y="195"/>
                    <a:pt x="39" y="196"/>
                  </a:cubicBezTo>
                  <a:cubicBezTo>
                    <a:pt x="79" y="197"/>
                    <a:pt x="119" y="197"/>
                    <a:pt x="159" y="198"/>
                  </a:cubicBezTo>
                  <a:cubicBezTo>
                    <a:pt x="144" y="203"/>
                    <a:pt x="151" y="203"/>
                    <a:pt x="137" y="200"/>
                  </a:cubicBezTo>
                  <a:cubicBezTo>
                    <a:pt x="40" y="203"/>
                    <a:pt x="78" y="206"/>
                    <a:pt x="117" y="210"/>
                  </a:cubicBezTo>
                  <a:cubicBezTo>
                    <a:pt x="155" y="208"/>
                    <a:pt x="140" y="208"/>
                    <a:pt x="163" y="208"/>
                  </a:cubicBezTo>
                </a:path>
              </a:pathLst>
            </a:cu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51" name="Freeform 85"/>
            <p:cNvSpPr>
              <a:spLocks/>
            </p:cNvSpPr>
            <p:nvPr/>
          </p:nvSpPr>
          <p:spPr bwMode="auto">
            <a:xfrm rot="-678596">
              <a:off x="5031" y="1924"/>
              <a:ext cx="114" cy="80"/>
            </a:xfrm>
            <a:custGeom>
              <a:avLst/>
              <a:gdLst>
                <a:gd name="T0" fmla="*/ 23 w 192"/>
                <a:gd name="T1" fmla="*/ 0 h 210"/>
                <a:gd name="T2" fmla="*/ 100 w 192"/>
                <a:gd name="T3" fmla="*/ 2 h 210"/>
                <a:gd name="T4" fmla="*/ 72 w 192"/>
                <a:gd name="T5" fmla="*/ 5 h 210"/>
                <a:gd name="T6" fmla="*/ 28 w 192"/>
                <a:gd name="T7" fmla="*/ 10 h 210"/>
                <a:gd name="T8" fmla="*/ 98 w 192"/>
                <a:gd name="T9" fmla="*/ 9 h 210"/>
                <a:gd name="T10" fmla="*/ 86 w 192"/>
                <a:gd name="T11" fmla="*/ 11 h 210"/>
                <a:gd name="T12" fmla="*/ 75 w 192"/>
                <a:gd name="T13" fmla="*/ 12 h 210"/>
                <a:gd name="T14" fmla="*/ 41 w 192"/>
                <a:gd name="T15" fmla="*/ 15 h 210"/>
                <a:gd name="T16" fmla="*/ 62 w 192"/>
                <a:gd name="T17" fmla="*/ 19 h 210"/>
                <a:gd name="T18" fmla="*/ 83 w 192"/>
                <a:gd name="T19" fmla="*/ 17 h 210"/>
                <a:gd name="T20" fmla="*/ 90 w 192"/>
                <a:gd name="T21" fmla="*/ 15 h 210"/>
                <a:gd name="T22" fmla="*/ 111 w 192"/>
                <a:gd name="T23" fmla="*/ 16 h 210"/>
                <a:gd name="T24" fmla="*/ 102 w 192"/>
                <a:gd name="T25" fmla="*/ 17 h 210"/>
                <a:gd name="T26" fmla="*/ 83 w 192"/>
                <a:gd name="T27" fmla="*/ 21 h 210"/>
                <a:gd name="T28" fmla="*/ 21 w 192"/>
                <a:gd name="T29" fmla="*/ 28 h 210"/>
                <a:gd name="T30" fmla="*/ 72 w 192"/>
                <a:gd name="T31" fmla="*/ 27 h 210"/>
                <a:gd name="T32" fmla="*/ 96 w 192"/>
                <a:gd name="T33" fmla="*/ 23 h 210"/>
                <a:gd name="T34" fmla="*/ 84 w 192"/>
                <a:gd name="T35" fmla="*/ 24 h 210"/>
                <a:gd name="T36" fmla="*/ 58 w 192"/>
                <a:gd name="T37" fmla="*/ 27 h 210"/>
                <a:gd name="T38" fmla="*/ 33 w 192"/>
                <a:gd name="T39" fmla="*/ 33 h 210"/>
                <a:gd name="T40" fmla="*/ 54 w 192"/>
                <a:gd name="T41" fmla="*/ 37 h 210"/>
                <a:gd name="T42" fmla="*/ 111 w 192"/>
                <a:gd name="T43" fmla="*/ 33 h 210"/>
                <a:gd name="T44" fmla="*/ 22 w 192"/>
                <a:gd name="T45" fmla="*/ 41 h 210"/>
                <a:gd name="T46" fmla="*/ 22 w 192"/>
                <a:gd name="T47" fmla="*/ 44 h 210"/>
                <a:gd name="T48" fmla="*/ 80 w 192"/>
                <a:gd name="T49" fmla="*/ 39 h 210"/>
                <a:gd name="T50" fmla="*/ 106 w 192"/>
                <a:gd name="T51" fmla="*/ 40 h 210"/>
                <a:gd name="T52" fmla="*/ 97 w 192"/>
                <a:gd name="T53" fmla="*/ 43 h 210"/>
                <a:gd name="T54" fmla="*/ 78 w 192"/>
                <a:gd name="T55" fmla="*/ 46 h 210"/>
                <a:gd name="T56" fmla="*/ 54 w 192"/>
                <a:gd name="T57" fmla="*/ 51 h 210"/>
                <a:gd name="T58" fmla="*/ 49 w 192"/>
                <a:gd name="T59" fmla="*/ 53 h 210"/>
                <a:gd name="T60" fmla="*/ 43 w 192"/>
                <a:gd name="T61" fmla="*/ 53 h 210"/>
                <a:gd name="T62" fmla="*/ 81 w 192"/>
                <a:gd name="T63" fmla="*/ 53 h 210"/>
                <a:gd name="T64" fmla="*/ 97 w 192"/>
                <a:gd name="T65" fmla="*/ 51 h 210"/>
                <a:gd name="T66" fmla="*/ 92 w 192"/>
                <a:gd name="T67" fmla="*/ 53 h 210"/>
                <a:gd name="T68" fmla="*/ 86 w 192"/>
                <a:gd name="T69" fmla="*/ 55 h 210"/>
                <a:gd name="T70" fmla="*/ 60 w 192"/>
                <a:gd name="T71" fmla="*/ 60 h 210"/>
                <a:gd name="T72" fmla="*/ 35 w 192"/>
                <a:gd name="T73" fmla="*/ 61 h 210"/>
                <a:gd name="T74" fmla="*/ 85 w 192"/>
                <a:gd name="T75" fmla="*/ 62 h 210"/>
                <a:gd name="T76" fmla="*/ 80 w 192"/>
                <a:gd name="T77" fmla="*/ 63 h 210"/>
                <a:gd name="T78" fmla="*/ 73 w 192"/>
                <a:gd name="T79" fmla="*/ 64 h 210"/>
                <a:gd name="T80" fmla="*/ 56 w 192"/>
                <a:gd name="T81" fmla="*/ 66 h 210"/>
                <a:gd name="T82" fmla="*/ 22 w 192"/>
                <a:gd name="T83" fmla="*/ 68 h 210"/>
                <a:gd name="T84" fmla="*/ 23 w 192"/>
                <a:gd name="T85" fmla="*/ 75 h 210"/>
                <a:gd name="T86" fmla="*/ 94 w 192"/>
                <a:gd name="T87" fmla="*/ 75 h 210"/>
                <a:gd name="T88" fmla="*/ 81 w 192"/>
                <a:gd name="T89" fmla="*/ 76 h 210"/>
                <a:gd name="T90" fmla="*/ 69 w 192"/>
                <a:gd name="T91" fmla="*/ 80 h 210"/>
                <a:gd name="T92" fmla="*/ 97 w 192"/>
                <a:gd name="T93" fmla="*/ 79 h 21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92" h="210">
                  <a:moveTo>
                    <a:pt x="39" y="0"/>
                  </a:moveTo>
                  <a:cubicBezTo>
                    <a:pt x="82" y="1"/>
                    <a:pt x="126" y="1"/>
                    <a:pt x="169" y="6"/>
                  </a:cubicBezTo>
                  <a:cubicBezTo>
                    <a:pt x="156" y="15"/>
                    <a:pt x="136" y="13"/>
                    <a:pt x="121" y="14"/>
                  </a:cubicBezTo>
                  <a:cubicBezTo>
                    <a:pt x="97" y="19"/>
                    <a:pt x="71" y="20"/>
                    <a:pt x="47" y="26"/>
                  </a:cubicBezTo>
                  <a:cubicBezTo>
                    <a:pt x="84" y="2"/>
                    <a:pt x="58" y="17"/>
                    <a:pt x="165" y="24"/>
                  </a:cubicBezTo>
                  <a:cubicBezTo>
                    <a:pt x="172" y="24"/>
                    <a:pt x="152" y="27"/>
                    <a:pt x="145" y="28"/>
                  </a:cubicBezTo>
                  <a:cubicBezTo>
                    <a:pt x="139" y="29"/>
                    <a:pt x="133" y="31"/>
                    <a:pt x="127" y="32"/>
                  </a:cubicBezTo>
                  <a:cubicBezTo>
                    <a:pt x="108" y="35"/>
                    <a:pt x="88" y="37"/>
                    <a:pt x="69" y="40"/>
                  </a:cubicBezTo>
                  <a:cubicBezTo>
                    <a:pt x="27" y="56"/>
                    <a:pt x="0" y="56"/>
                    <a:pt x="105" y="50"/>
                  </a:cubicBezTo>
                  <a:cubicBezTo>
                    <a:pt x="116" y="48"/>
                    <a:pt x="128" y="47"/>
                    <a:pt x="139" y="44"/>
                  </a:cubicBezTo>
                  <a:cubicBezTo>
                    <a:pt x="143" y="43"/>
                    <a:pt x="151" y="40"/>
                    <a:pt x="151" y="40"/>
                  </a:cubicBezTo>
                  <a:cubicBezTo>
                    <a:pt x="163" y="41"/>
                    <a:pt x="175" y="40"/>
                    <a:pt x="187" y="42"/>
                  </a:cubicBezTo>
                  <a:cubicBezTo>
                    <a:pt x="192" y="43"/>
                    <a:pt x="176" y="43"/>
                    <a:pt x="171" y="44"/>
                  </a:cubicBezTo>
                  <a:cubicBezTo>
                    <a:pt x="159" y="47"/>
                    <a:pt x="155" y="51"/>
                    <a:pt x="139" y="54"/>
                  </a:cubicBezTo>
                  <a:cubicBezTo>
                    <a:pt x="105" y="60"/>
                    <a:pt x="68" y="63"/>
                    <a:pt x="35" y="74"/>
                  </a:cubicBezTo>
                  <a:cubicBezTo>
                    <a:pt x="60" y="82"/>
                    <a:pt x="94" y="73"/>
                    <a:pt x="121" y="70"/>
                  </a:cubicBezTo>
                  <a:cubicBezTo>
                    <a:pt x="134" y="66"/>
                    <a:pt x="148" y="64"/>
                    <a:pt x="161" y="60"/>
                  </a:cubicBezTo>
                  <a:cubicBezTo>
                    <a:pt x="184" y="65"/>
                    <a:pt x="166" y="60"/>
                    <a:pt x="141" y="64"/>
                  </a:cubicBezTo>
                  <a:cubicBezTo>
                    <a:pt x="122" y="67"/>
                    <a:pt x="125" y="70"/>
                    <a:pt x="97" y="72"/>
                  </a:cubicBezTo>
                  <a:cubicBezTo>
                    <a:pt x="82" y="75"/>
                    <a:pt x="70" y="82"/>
                    <a:pt x="55" y="86"/>
                  </a:cubicBezTo>
                  <a:cubicBezTo>
                    <a:pt x="63" y="98"/>
                    <a:pt x="77" y="95"/>
                    <a:pt x="91" y="96"/>
                  </a:cubicBezTo>
                  <a:cubicBezTo>
                    <a:pt x="123" y="94"/>
                    <a:pt x="154" y="88"/>
                    <a:pt x="187" y="86"/>
                  </a:cubicBezTo>
                  <a:cubicBezTo>
                    <a:pt x="136" y="99"/>
                    <a:pt x="90" y="106"/>
                    <a:pt x="37" y="108"/>
                  </a:cubicBezTo>
                  <a:cubicBezTo>
                    <a:pt x="33" y="109"/>
                    <a:pt x="20" y="110"/>
                    <a:pt x="37" y="116"/>
                  </a:cubicBezTo>
                  <a:cubicBezTo>
                    <a:pt x="80" y="115"/>
                    <a:pt x="95" y="110"/>
                    <a:pt x="135" y="102"/>
                  </a:cubicBezTo>
                  <a:cubicBezTo>
                    <a:pt x="150" y="103"/>
                    <a:pt x="165" y="101"/>
                    <a:pt x="179" y="104"/>
                  </a:cubicBezTo>
                  <a:cubicBezTo>
                    <a:pt x="185" y="105"/>
                    <a:pt x="169" y="110"/>
                    <a:pt x="163" y="112"/>
                  </a:cubicBezTo>
                  <a:cubicBezTo>
                    <a:pt x="138" y="119"/>
                    <a:pt x="165" y="113"/>
                    <a:pt x="131" y="120"/>
                  </a:cubicBezTo>
                  <a:cubicBezTo>
                    <a:pt x="118" y="126"/>
                    <a:pt x="105" y="132"/>
                    <a:pt x="91" y="134"/>
                  </a:cubicBezTo>
                  <a:cubicBezTo>
                    <a:pt x="88" y="135"/>
                    <a:pt x="86" y="137"/>
                    <a:pt x="83" y="138"/>
                  </a:cubicBezTo>
                  <a:cubicBezTo>
                    <a:pt x="80" y="139"/>
                    <a:pt x="76" y="139"/>
                    <a:pt x="73" y="140"/>
                  </a:cubicBezTo>
                  <a:cubicBezTo>
                    <a:pt x="52" y="145"/>
                    <a:pt x="116" y="141"/>
                    <a:pt x="137" y="140"/>
                  </a:cubicBezTo>
                  <a:cubicBezTo>
                    <a:pt x="155" y="137"/>
                    <a:pt x="147" y="139"/>
                    <a:pt x="163" y="134"/>
                  </a:cubicBezTo>
                  <a:cubicBezTo>
                    <a:pt x="166" y="133"/>
                    <a:pt x="158" y="137"/>
                    <a:pt x="155" y="138"/>
                  </a:cubicBezTo>
                  <a:cubicBezTo>
                    <a:pt x="152" y="140"/>
                    <a:pt x="149" y="143"/>
                    <a:pt x="145" y="144"/>
                  </a:cubicBezTo>
                  <a:cubicBezTo>
                    <a:pt x="137" y="147"/>
                    <a:pt x="111" y="157"/>
                    <a:pt x="101" y="158"/>
                  </a:cubicBezTo>
                  <a:cubicBezTo>
                    <a:pt x="87" y="160"/>
                    <a:pt x="73" y="159"/>
                    <a:pt x="59" y="160"/>
                  </a:cubicBezTo>
                  <a:cubicBezTo>
                    <a:pt x="11" y="167"/>
                    <a:pt x="53" y="160"/>
                    <a:pt x="143" y="164"/>
                  </a:cubicBezTo>
                  <a:cubicBezTo>
                    <a:pt x="146" y="164"/>
                    <a:pt x="138" y="165"/>
                    <a:pt x="135" y="166"/>
                  </a:cubicBezTo>
                  <a:cubicBezTo>
                    <a:pt x="131" y="167"/>
                    <a:pt x="127" y="167"/>
                    <a:pt x="123" y="168"/>
                  </a:cubicBezTo>
                  <a:cubicBezTo>
                    <a:pt x="114" y="169"/>
                    <a:pt x="104" y="171"/>
                    <a:pt x="95" y="172"/>
                  </a:cubicBezTo>
                  <a:cubicBezTo>
                    <a:pt x="75" y="175"/>
                    <a:pt x="58" y="177"/>
                    <a:pt x="37" y="178"/>
                  </a:cubicBezTo>
                  <a:cubicBezTo>
                    <a:pt x="25" y="184"/>
                    <a:pt x="21" y="195"/>
                    <a:pt x="39" y="196"/>
                  </a:cubicBezTo>
                  <a:cubicBezTo>
                    <a:pt x="79" y="197"/>
                    <a:pt x="119" y="197"/>
                    <a:pt x="159" y="198"/>
                  </a:cubicBezTo>
                  <a:cubicBezTo>
                    <a:pt x="144" y="203"/>
                    <a:pt x="151" y="203"/>
                    <a:pt x="137" y="200"/>
                  </a:cubicBezTo>
                  <a:cubicBezTo>
                    <a:pt x="40" y="203"/>
                    <a:pt x="78" y="206"/>
                    <a:pt x="117" y="210"/>
                  </a:cubicBezTo>
                  <a:cubicBezTo>
                    <a:pt x="155" y="208"/>
                    <a:pt x="140" y="208"/>
                    <a:pt x="163" y="208"/>
                  </a:cubicBezTo>
                </a:path>
              </a:pathLst>
            </a:cu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201" name="Group 129"/>
          <p:cNvGrpSpPr>
            <a:grpSpLocks/>
          </p:cNvGrpSpPr>
          <p:nvPr/>
        </p:nvGrpSpPr>
        <p:grpSpPr bwMode="auto">
          <a:xfrm>
            <a:off x="8207375" y="2894013"/>
            <a:ext cx="187325" cy="271462"/>
            <a:chOff x="5170" y="1823"/>
            <a:chExt cx="118" cy="171"/>
          </a:xfrm>
        </p:grpSpPr>
        <p:sp>
          <p:nvSpPr>
            <p:cNvPr id="4148" name="Freeform 86"/>
            <p:cNvSpPr>
              <a:spLocks/>
            </p:cNvSpPr>
            <p:nvPr/>
          </p:nvSpPr>
          <p:spPr bwMode="auto">
            <a:xfrm rot="10121404">
              <a:off x="5170" y="1823"/>
              <a:ext cx="114" cy="89"/>
            </a:xfrm>
            <a:custGeom>
              <a:avLst/>
              <a:gdLst>
                <a:gd name="T0" fmla="*/ 23 w 192"/>
                <a:gd name="T1" fmla="*/ 0 h 210"/>
                <a:gd name="T2" fmla="*/ 100 w 192"/>
                <a:gd name="T3" fmla="*/ 3 h 210"/>
                <a:gd name="T4" fmla="*/ 72 w 192"/>
                <a:gd name="T5" fmla="*/ 6 h 210"/>
                <a:gd name="T6" fmla="*/ 28 w 192"/>
                <a:gd name="T7" fmla="*/ 11 h 210"/>
                <a:gd name="T8" fmla="*/ 98 w 192"/>
                <a:gd name="T9" fmla="*/ 10 h 210"/>
                <a:gd name="T10" fmla="*/ 86 w 192"/>
                <a:gd name="T11" fmla="*/ 12 h 210"/>
                <a:gd name="T12" fmla="*/ 75 w 192"/>
                <a:gd name="T13" fmla="*/ 14 h 210"/>
                <a:gd name="T14" fmla="*/ 41 w 192"/>
                <a:gd name="T15" fmla="*/ 17 h 210"/>
                <a:gd name="T16" fmla="*/ 62 w 192"/>
                <a:gd name="T17" fmla="*/ 21 h 210"/>
                <a:gd name="T18" fmla="*/ 83 w 192"/>
                <a:gd name="T19" fmla="*/ 19 h 210"/>
                <a:gd name="T20" fmla="*/ 90 w 192"/>
                <a:gd name="T21" fmla="*/ 17 h 210"/>
                <a:gd name="T22" fmla="*/ 111 w 192"/>
                <a:gd name="T23" fmla="*/ 18 h 210"/>
                <a:gd name="T24" fmla="*/ 102 w 192"/>
                <a:gd name="T25" fmla="*/ 19 h 210"/>
                <a:gd name="T26" fmla="*/ 83 w 192"/>
                <a:gd name="T27" fmla="*/ 23 h 210"/>
                <a:gd name="T28" fmla="*/ 21 w 192"/>
                <a:gd name="T29" fmla="*/ 31 h 210"/>
                <a:gd name="T30" fmla="*/ 72 w 192"/>
                <a:gd name="T31" fmla="*/ 30 h 210"/>
                <a:gd name="T32" fmla="*/ 96 w 192"/>
                <a:gd name="T33" fmla="*/ 25 h 210"/>
                <a:gd name="T34" fmla="*/ 84 w 192"/>
                <a:gd name="T35" fmla="*/ 27 h 210"/>
                <a:gd name="T36" fmla="*/ 58 w 192"/>
                <a:gd name="T37" fmla="*/ 31 h 210"/>
                <a:gd name="T38" fmla="*/ 33 w 192"/>
                <a:gd name="T39" fmla="*/ 36 h 210"/>
                <a:gd name="T40" fmla="*/ 54 w 192"/>
                <a:gd name="T41" fmla="*/ 41 h 210"/>
                <a:gd name="T42" fmla="*/ 111 w 192"/>
                <a:gd name="T43" fmla="*/ 36 h 210"/>
                <a:gd name="T44" fmla="*/ 22 w 192"/>
                <a:gd name="T45" fmla="*/ 46 h 210"/>
                <a:gd name="T46" fmla="*/ 22 w 192"/>
                <a:gd name="T47" fmla="*/ 49 h 210"/>
                <a:gd name="T48" fmla="*/ 80 w 192"/>
                <a:gd name="T49" fmla="*/ 43 h 210"/>
                <a:gd name="T50" fmla="*/ 106 w 192"/>
                <a:gd name="T51" fmla="*/ 44 h 210"/>
                <a:gd name="T52" fmla="*/ 97 w 192"/>
                <a:gd name="T53" fmla="*/ 47 h 210"/>
                <a:gd name="T54" fmla="*/ 78 w 192"/>
                <a:gd name="T55" fmla="*/ 51 h 210"/>
                <a:gd name="T56" fmla="*/ 54 w 192"/>
                <a:gd name="T57" fmla="*/ 57 h 210"/>
                <a:gd name="T58" fmla="*/ 49 w 192"/>
                <a:gd name="T59" fmla="*/ 58 h 210"/>
                <a:gd name="T60" fmla="*/ 43 w 192"/>
                <a:gd name="T61" fmla="*/ 59 h 210"/>
                <a:gd name="T62" fmla="*/ 81 w 192"/>
                <a:gd name="T63" fmla="*/ 59 h 210"/>
                <a:gd name="T64" fmla="*/ 97 w 192"/>
                <a:gd name="T65" fmla="*/ 57 h 210"/>
                <a:gd name="T66" fmla="*/ 92 w 192"/>
                <a:gd name="T67" fmla="*/ 58 h 210"/>
                <a:gd name="T68" fmla="*/ 86 w 192"/>
                <a:gd name="T69" fmla="*/ 61 h 210"/>
                <a:gd name="T70" fmla="*/ 60 w 192"/>
                <a:gd name="T71" fmla="*/ 67 h 210"/>
                <a:gd name="T72" fmla="*/ 35 w 192"/>
                <a:gd name="T73" fmla="*/ 68 h 210"/>
                <a:gd name="T74" fmla="*/ 85 w 192"/>
                <a:gd name="T75" fmla="*/ 70 h 210"/>
                <a:gd name="T76" fmla="*/ 80 w 192"/>
                <a:gd name="T77" fmla="*/ 70 h 210"/>
                <a:gd name="T78" fmla="*/ 73 w 192"/>
                <a:gd name="T79" fmla="*/ 71 h 210"/>
                <a:gd name="T80" fmla="*/ 56 w 192"/>
                <a:gd name="T81" fmla="*/ 73 h 210"/>
                <a:gd name="T82" fmla="*/ 22 w 192"/>
                <a:gd name="T83" fmla="*/ 75 h 210"/>
                <a:gd name="T84" fmla="*/ 23 w 192"/>
                <a:gd name="T85" fmla="*/ 83 h 210"/>
                <a:gd name="T86" fmla="*/ 94 w 192"/>
                <a:gd name="T87" fmla="*/ 84 h 210"/>
                <a:gd name="T88" fmla="*/ 81 w 192"/>
                <a:gd name="T89" fmla="*/ 85 h 210"/>
                <a:gd name="T90" fmla="*/ 69 w 192"/>
                <a:gd name="T91" fmla="*/ 89 h 210"/>
                <a:gd name="T92" fmla="*/ 97 w 192"/>
                <a:gd name="T93" fmla="*/ 88 h 21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92" h="210">
                  <a:moveTo>
                    <a:pt x="39" y="0"/>
                  </a:moveTo>
                  <a:cubicBezTo>
                    <a:pt x="82" y="1"/>
                    <a:pt x="126" y="1"/>
                    <a:pt x="169" y="6"/>
                  </a:cubicBezTo>
                  <a:cubicBezTo>
                    <a:pt x="156" y="15"/>
                    <a:pt x="136" y="13"/>
                    <a:pt x="121" y="14"/>
                  </a:cubicBezTo>
                  <a:cubicBezTo>
                    <a:pt x="97" y="19"/>
                    <a:pt x="71" y="20"/>
                    <a:pt x="47" y="26"/>
                  </a:cubicBezTo>
                  <a:cubicBezTo>
                    <a:pt x="84" y="2"/>
                    <a:pt x="58" y="17"/>
                    <a:pt x="165" y="24"/>
                  </a:cubicBezTo>
                  <a:cubicBezTo>
                    <a:pt x="172" y="24"/>
                    <a:pt x="152" y="27"/>
                    <a:pt x="145" y="28"/>
                  </a:cubicBezTo>
                  <a:cubicBezTo>
                    <a:pt x="139" y="29"/>
                    <a:pt x="133" y="31"/>
                    <a:pt x="127" y="32"/>
                  </a:cubicBezTo>
                  <a:cubicBezTo>
                    <a:pt x="108" y="35"/>
                    <a:pt x="88" y="37"/>
                    <a:pt x="69" y="40"/>
                  </a:cubicBezTo>
                  <a:cubicBezTo>
                    <a:pt x="27" y="56"/>
                    <a:pt x="0" y="56"/>
                    <a:pt x="105" y="50"/>
                  </a:cubicBezTo>
                  <a:cubicBezTo>
                    <a:pt x="116" y="48"/>
                    <a:pt x="128" y="47"/>
                    <a:pt x="139" y="44"/>
                  </a:cubicBezTo>
                  <a:cubicBezTo>
                    <a:pt x="143" y="43"/>
                    <a:pt x="151" y="40"/>
                    <a:pt x="151" y="40"/>
                  </a:cubicBezTo>
                  <a:cubicBezTo>
                    <a:pt x="163" y="41"/>
                    <a:pt x="175" y="40"/>
                    <a:pt x="187" y="42"/>
                  </a:cubicBezTo>
                  <a:cubicBezTo>
                    <a:pt x="192" y="43"/>
                    <a:pt x="176" y="43"/>
                    <a:pt x="171" y="44"/>
                  </a:cubicBezTo>
                  <a:cubicBezTo>
                    <a:pt x="159" y="47"/>
                    <a:pt x="155" y="51"/>
                    <a:pt x="139" y="54"/>
                  </a:cubicBezTo>
                  <a:cubicBezTo>
                    <a:pt x="105" y="60"/>
                    <a:pt x="68" y="63"/>
                    <a:pt x="35" y="74"/>
                  </a:cubicBezTo>
                  <a:cubicBezTo>
                    <a:pt x="60" y="82"/>
                    <a:pt x="94" y="73"/>
                    <a:pt x="121" y="70"/>
                  </a:cubicBezTo>
                  <a:cubicBezTo>
                    <a:pt x="134" y="66"/>
                    <a:pt x="148" y="64"/>
                    <a:pt x="161" y="60"/>
                  </a:cubicBezTo>
                  <a:cubicBezTo>
                    <a:pt x="184" y="65"/>
                    <a:pt x="166" y="60"/>
                    <a:pt x="141" y="64"/>
                  </a:cubicBezTo>
                  <a:cubicBezTo>
                    <a:pt x="122" y="67"/>
                    <a:pt x="125" y="70"/>
                    <a:pt x="97" y="72"/>
                  </a:cubicBezTo>
                  <a:cubicBezTo>
                    <a:pt x="82" y="75"/>
                    <a:pt x="70" y="82"/>
                    <a:pt x="55" y="86"/>
                  </a:cubicBezTo>
                  <a:cubicBezTo>
                    <a:pt x="63" y="98"/>
                    <a:pt x="77" y="95"/>
                    <a:pt x="91" y="96"/>
                  </a:cubicBezTo>
                  <a:cubicBezTo>
                    <a:pt x="123" y="94"/>
                    <a:pt x="154" y="88"/>
                    <a:pt x="187" y="86"/>
                  </a:cubicBezTo>
                  <a:cubicBezTo>
                    <a:pt x="136" y="99"/>
                    <a:pt x="90" y="106"/>
                    <a:pt x="37" y="108"/>
                  </a:cubicBezTo>
                  <a:cubicBezTo>
                    <a:pt x="33" y="109"/>
                    <a:pt x="20" y="110"/>
                    <a:pt x="37" y="116"/>
                  </a:cubicBezTo>
                  <a:cubicBezTo>
                    <a:pt x="80" y="115"/>
                    <a:pt x="95" y="110"/>
                    <a:pt x="135" y="102"/>
                  </a:cubicBezTo>
                  <a:cubicBezTo>
                    <a:pt x="150" y="103"/>
                    <a:pt x="165" y="101"/>
                    <a:pt x="179" y="104"/>
                  </a:cubicBezTo>
                  <a:cubicBezTo>
                    <a:pt x="185" y="105"/>
                    <a:pt x="169" y="110"/>
                    <a:pt x="163" y="112"/>
                  </a:cubicBezTo>
                  <a:cubicBezTo>
                    <a:pt x="138" y="119"/>
                    <a:pt x="165" y="113"/>
                    <a:pt x="131" y="120"/>
                  </a:cubicBezTo>
                  <a:cubicBezTo>
                    <a:pt x="118" y="126"/>
                    <a:pt x="105" y="132"/>
                    <a:pt x="91" y="134"/>
                  </a:cubicBezTo>
                  <a:cubicBezTo>
                    <a:pt x="88" y="135"/>
                    <a:pt x="86" y="137"/>
                    <a:pt x="83" y="138"/>
                  </a:cubicBezTo>
                  <a:cubicBezTo>
                    <a:pt x="80" y="139"/>
                    <a:pt x="76" y="139"/>
                    <a:pt x="73" y="140"/>
                  </a:cubicBezTo>
                  <a:cubicBezTo>
                    <a:pt x="52" y="145"/>
                    <a:pt x="116" y="141"/>
                    <a:pt x="137" y="140"/>
                  </a:cubicBezTo>
                  <a:cubicBezTo>
                    <a:pt x="155" y="137"/>
                    <a:pt x="147" y="139"/>
                    <a:pt x="163" y="134"/>
                  </a:cubicBezTo>
                  <a:cubicBezTo>
                    <a:pt x="166" y="133"/>
                    <a:pt x="158" y="137"/>
                    <a:pt x="155" y="138"/>
                  </a:cubicBezTo>
                  <a:cubicBezTo>
                    <a:pt x="152" y="140"/>
                    <a:pt x="149" y="143"/>
                    <a:pt x="145" y="144"/>
                  </a:cubicBezTo>
                  <a:cubicBezTo>
                    <a:pt x="137" y="147"/>
                    <a:pt x="111" y="157"/>
                    <a:pt x="101" y="158"/>
                  </a:cubicBezTo>
                  <a:cubicBezTo>
                    <a:pt x="87" y="160"/>
                    <a:pt x="73" y="159"/>
                    <a:pt x="59" y="160"/>
                  </a:cubicBezTo>
                  <a:cubicBezTo>
                    <a:pt x="11" y="167"/>
                    <a:pt x="53" y="160"/>
                    <a:pt x="143" y="164"/>
                  </a:cubicBezTo>
                  <a:cubicBezTo>
                    <a:pt x="146" y="164"/>
                    <a:pt x="138" y="165"/>
                    <a:pt x="135" y="166"/>
                  </a:cubicBezTo>
                  <a:cubicBezTo>
                    <a:pt x="131" y="167"/>
                    <a:pt x="127" y="167"/>
                    <a:pt x="123" y="168"/>
                  </a:cubicBezTo>
                  <a:cubicBezTo>
                    <a:pt x="114" y="169"/>
                    <a:pt x="104" y="171"/>
                    <a:pt x="95" y="172"/>
                  </a:cubicBezTo>
                  <a:cubicBezTo>
                    <a:pt x="75" y="175"/>
                    <a:pt x="58" y="177"/>
                    <a:pt x="37" y="178"/>
                  </a:cubicBezTo>
                  <a:cubicBezTo>
                    <a:pt x="25" y="184"/>
                    <a:pt x="21" y="195"/>
                    <a:pt x="39" y="196"/>
                  </a:cubicBezTo>
                  <a:cubicBezTo>
                    <a:pt x="79" y="197"/>
                    <a:pt x="119" y="197"/>
                    <a:pt x="159" y="198"/>
                  </a:cubicBezTo>
                  <a:cubicBezTo>
                    <a:pt x="144" y="203"/>
                    <a:pt x="151" y="203"/>
                    <a:pt x="137" y="200"/>
                  </a:cubicBezTo>
                  <a:cubicBezTo>
                    <a:pt x="40" y="203"/>
                    <a:pt x="78" y="206"/>
                    <a:pt x="117" y="210"/>
                  </a:cubicBezTo>
                  <a:cubicBezTo>
                    <a:pt x="155" y="208"/>
                    <a:pt x="140" y="208"/>
                    <a:pt x="163" y="208"/>
                  </a:cubicBezTo>
                </a:path>
              </a:pathLst>
            </a:cu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49" name="Freeform 87"/>
            <p:cNvSpPr>
              <a:spLocks/>
            </p:cNvSpPr>
            <p:nvPr/>
          </p:nvSpPr>
          <p:spPr bwMode="auto">
            <a:xfrm rot="-678596">
              <a:off x="5174" y="1911"/>
              <a:ext cx="114" cy="83"/>
            </a:xfrm>
            <a:custGeom>
              <a:avLst/>
              <a:gdLst>
                <a:gd name="T0" fmla="*/ 23 w 192"/>
                <a:gd name="T1" fmla="*/ 0 h 210"/>
                <a:gd name="T2" fmla="*/ 100 w 192"/>
                <a:gd name="T3" fmla="*/ 2 h 210"/>
                <a:gd name="T4" fmla="*/ 72 w 192"/>
                <a:gd name="T5" fmla="*/ 6 h 210"/>
                <a:gd name="T6" fmla="*/ 28 w 192"/>
                <a:gd name="T7" fmla="*/ 10 h 210"/>
                <a:gd name="T8" fmla="*/ 98 w 192"/>
                <a:gd name="T9" fmla="*/ 9 h 210"/>
                <a:gd name="T10" fmla="*/ 86 w 192"/>
                <a:gd name="T11" fmla="*/ 11 h 210"/>
                <a:gd name="T12" fmla="*/ 75 w 192"/>
                <a:gd name="T13" fmla="*/ 13 h 210"/>
                <a:gd name="T14" fmla="*/ 41 w 192"/>
                <a:gd name="T15" fmla="*/ 16 h 210"/>
                <a:gd name="T16" fmla="*/ 62 w 192"/>
                <a:gd name="T17" fmla="*/ 20 h 210"/>
                <a:gd name="T18" fmla="*/ 83 w 192"/>
                <a:gd name="T19" fmla="*/ 17 h 210"/>
                <a:gd name="T20" fmla="*/ 90 w 192"/>
                <a:gd name="T21" fmla="*/ 16 h 210"/>
                <a:gd name="T22" fmla="*/ 111 w 192"/>
                <a:gd name="T23" fmla="*/ 17 h 210"/>
                <a:gd name="T24" fmla="*/ 102 w 192"/>
                <a:gd name="T25" fmla="*/ 17 h 210"/>
                <a:gd name="T26" fmla="*/ 83 w 192"/>
                <a:gd name="T27" fmla="*/ 21 h 210"/>
                <a:gd name="T28" fmla="*/ 21 w 192"/>
                <a:gd name="T29" fmla="*/ 29 h 210"/>
                <a:gd name="T30" fmla="*/ 72 w 192"/>
                <a:gd name="T31" fmla="*/ 28 h 210"/>
                <a:gd name="T32" fmla="*/ 96 w 192"/>
                <a:gd name="T33" fmla="*/ 24 h 210"/>
                <a:gd name="T34" fmla="*/ 84 w 192"/>
                <a:gd name="T35" fmla="*/ 25 h 210"/>
                <a:gd name="T36" fmla="*/ 58 w 192"/>
                <a:gd name="T37" fmla="*/ 28 h 210"/>
                <a:gd name="T38" fmla="*/ 33 w 192"/>
                <a:gd name="T39" fmla="*/ 34 h 210"/>
                <a:gd name="T40" fmla="*/ 54 w 192"/>
                <a:gd name="T41" fmla="*/ 38 h 210"/>
                <a:gd name="T42" fmla="*/ 111 w 192"/>
                <a:gd name="T43" fmla="*/ 34 h 210"/>
                <a:gd name="T44" fmla="*/ 22 w 192"/>
                <a:gd name="T45" fmla="*/ 43 h 210"/>
                <a:gd name="T46" fmla="*/ 22 w 192"/>
                <a:gd name="T47" fmla="*/ 46 h 210"/>
                <a:gd name="T48" fmla="*/ 80 w 192"/>
                <a:gd name="T49" fmla="*/ 40 h 210"/>
                <a:gd name="T50" fmla="*/ 106 w 192"/>
                <a:gd name="T51" fmla="*/ 41 h 210"/>
                <a:gd name="T52" fmla="*/ 97 w 192"/>
                <a:gd name="T53" fmla="*/ 44 h 210"/>
                <a:gd name="T54" fmla="*/ 78 w 192"/>
                <a:gd name="T55" fmla="*/ 47 h 210"/>
                <a:gd name="T56" fmla="*/ 54 w 192"/>
                <a:gd name="T57" fmla="*/ 53 h 210"/>
                <a:gd name="T58" fmla="*/ 49 w 192"/>
                <a:gd name="T59" fmla="*/ 55 h 210"/>
                <a:gd name="T60" fmla="*/ 43 w 192"/>
                <a:gd name="T61" fmla="*/ 55 h 210"/>
                <a:gd name="T62" fmla="*/ 81 w 192"/>
                <a:gd name="T63" fmla="*/ 55 h 210"/>
                <a:gd name="T64" fmla="*/ 97 w 192"/>
                <a:gd name="T65" fmla="*/ 53 h 210"/>
                <a:gd name="T66" fmla="*/ 92 w 192"/>
                <a:gd name="T67" fmla="*/ 55 h 210"/>
                <a:gd name="T68" fmla="*/ 86 w 192"/>
                <a:gd name="T69" fmla="*/ 57 h 210"/>
                <a:gd name="T70" fmla="*/ 60 w 192"/>
                <a:gd name="T71" fmla="*/ 62 h 210"/>
                <a:gd name="T72" fmla="*/ 35 w 192"/>
                <a:gd name="T73" fmla="*/ 63 h 210"/>
                <a:gd name="T74" fmla="*/ 85 w 192"/>
                <a:gd name="T75" fmla="*/ 65 h 210"/>
                <a:gd name="T76" fmla="*/ 80 w 192"/>
                <a:gd name="T77" fmla="*/ 66 h 210"/>
                <a:gd name="T78" fmla="*/ 73 w 192"/>
                <a:gd name="T79" fmla="*/ 66 h 210"/>
                <a:gd name="T80" fmla="*/ 56 w 192"/>
                <a:gd name="T81" fmla="*/ 68 h 210"/>
                <a:gd name="T82" fmla="*/ 22 w 192"/>
                <a:gd name="T83" fmla="*/ 70 h 210"/>
                <a:gd name="T84" fmla="*/ 23 w 192"/>
                <a:gd name="T85" fmla="*/ 77 h 210"/>
                <a:gd name="T86" fmla="*/ 94 w 192"/>
                <a:gd name="T87" fmla="*/ 78 h 210"/>
                <a:gd name="T88" fmla="*/ 81 w 192"/>
                <a:gd name="T89" fmla="*/ 79 h 210"/>
                <a:gd name="T90" fmla="*/ 69 w 192"/>
                <a:gd name="T91" fmla="*/ 83 h 210"/>
                <a:gd name="T92" fmla="*/ 97 w 192"/>
                <a:gd name="T93" fmla="*/ 82 h 21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92" h="210">
                  <a:moveTo>
                    <a:pt x="39" y="0"/>
                  </a:moveTo>
                  <a:cubicBezTo>
                    <a:pt x="82" y="1"/>
                    <a:pt x="126" y="1"/>
                    <a:pt x="169" y="6"/>
                  </a:cubicBezTo>
                  <a:cubicBezTo>
                    <a:pt x="156" y="15"/>
                    <a:pt x="136" y="13"/>
                    <a:pt x="121" y="14"/>
                  </a:cubicBezTo>
                  <a:cubicBezTo>
                    <a:pt x="97" y="19"/>
                    <a:pt x="71" y="20"/>
                    <a:pt x="47" y="26"/>
                  </a:cubicBezTo>
                  <a:cubicBezTo>
                    <a:pt x="84" y="2"/>
                    <a:pt x="58" y="17"/>
                    <a:pt x="165" y="24"/>
                  </a:cubicBezTo>
                  <a:cubicBezTo>
                    <a:pt x="172" y="24"/>
                    <a:pt x="152" y="27"/>
                    <a:pt x="145" y="28"/>
                  </a:cubicBezTo>
                  <a:cubicBezTo>
                    <a:pt x="139" y="29"/>
                    <a:pt x="133" y="31"/>
                    <a:pt x="127" y="32"/>
                  </a:cubicBezTo>
                  <a:cubicBezTo>
                    <a:pt x="108" y="35"/>
                    <a:pt x="88" y="37"/>
                    <a:pt x="69" y="40"/>
                  </a:cubicBezTo>
                  <a:cubicBezTo>
                    <a:pt x="27" y="56"/>
                    <a:pt x="0" y="56"/>
                    <a:pt x="105" y="50"/>
                  </a:cubicBezTo>
                  <a:cubicBezTo>
                    <a:pt x="116" y="48"/>
                    <a:pt x="128" y="47"/>
                    <a:pt x="139" y="44"/>
                  </a:cubicBezTo>
                  <a:cubicBezTo>
                    <a:pt x="143" y="43"/>
                    <a:pt x="151" y="40"/>
                    <a:pt x="151" y="40"/>
                  </a:cubicBezTo>
                  <a:cubicBezTo>
                    <a:pt x="163" y="41"/>
                    <a:pt x="175" y="40"/>
                    <a:pt x="187" y="42"/>
                  </a:cubicBezTo>
                  <a:cubicBezTo>
                    <a:pt x="192" y="43"/>
                    <a:pt x="176" y="43"/>
                    <a:pt x="171" y="44"/>
                  </a:cubicBezTo>
                  <a:cubicBezTo>
                    <a:pt x="159" y="47"/>
                    <a:pt x="155" y="51"/>
                    <a:pt x="139" y="54"/>
                  </a:cubicBezTo>
                  <a:cubicBezTo>
                    <a:pt x="105" y="60"/>
                    <a:pt x="68" y="63"/>
                    <a:pt x="35" y="74"/>
                  </a:cubicBezTo>
                  <a:cubicBezTo>
                    <a:pt x="60" y="82"/>
                    <a:pt x="94" y="73"/>
                    <a:pt x="121" y="70"/>
                  </a:cubicBezTo>
                  <a:cubicBezTo>
                    <a:pt x="134" y="66"/>
                    <a:pt x="148" y="64"/>
                    <a:pt x="161" y="60"/>
                  </a:cubicBezTo>
                  <a:cubicBezTo>
                    <a:pt x="184" y="65"/>
                    <a:pt x="166" y="60"/>
                    <a:pt x="141" y="64"/>
                  </a:cubicBezTo>
                  <a:cubicBezTo>
                    <a:pt x="122" y="67"/>
                    <a:pt x="125" y="70"/>
                    <a:pt x="97" y="72"/>
                  </a:cubicBezTo>
                  <a:cubicBezTo>
                    <a:pt x="82" y="75"/>
                    <a:pt x="70" y="82"/>
                    <a:pt x="55" y="86"/>
                  </a:cubicBezTo>
                  <a:cubicBezTo>
                    <a:pt x="63" y="98"/>
                    <a:pt x="77" y="95"/>
                    <a:pt x="91" y="96"/>
                  </a:cubicBezTo>
                  <a:cubicBezTo>
                    <a:pt x="123" y="94"/>
                    <a:pt x="154" y="88"/>
                    <a:pt x="187" y="86"/>
                  </a:cubicBezTo>
                  <a:cubicBezTo>
                    <a:pt x="136" y="99"/>
                    <a:pt x="90" y="106"/>
                    <a:pt x="37" y="108"/>
                  </a:cubicBezTo>
                  <a:cubicBezTo>
                    <a:pt x="33" y="109"/>
                    <a:pt x="20" y="110"/>
                    <a:pt x="37" y="116"/>
                  </a:cubicBezTo>
                  <a:cubicBezTo>
                    <a:pt x="80" y="115"/>
                    <a:pt x="95" y="110"/>
                    <a:pt x="135" y="102"/>
                  </a:cubicBezTo>
                  <a:cubicBezTo>
                    <a:pt x="150" y="103"/>
                    <a:pt x="165" y="101"/>
                    <a:pt x="179" y="104"/>
                  </a:cubicBezTo>
                  <a:cubicBezTo>
                    <a:pt x="185" y="105"/>
                    <a:pt x="169" y="110"/>
                    <a:pt x="163" y="112"/>
                  </a:cubicBezTo>
                  <a:cubicBezTo>
                    <a:pt x="138" y="119"/>
                    <a:pt x="165" y="113"/>
                    <a:pt x="131" y="120"/>
                  </a:cubicBezTo>
                  <a:cubicBezTo>
                    <a:pt x="118" y="126"/>
                    <a:pt x="105" y="132"/>
                    <a:pt x="91" y="134"/>
                  </a:cubicBezTo>
                  <a:cubicBezTo>
                    <a:pt x="88" y="135"/>
                    <a:pt x="86" y="137"/>
                    <a:pt x="83" y="138"/>
                  </a:cubicBezTo>
                  <a:cubicBezTo>
                    <a:pt x="80" y="139"/>
                    <a:pt x="76" y="139"/>
                    <a:pt x="73" y="140"/>
                  </a:cubicBezTo>
                  <a:cubicBezTo>
                    <a:pt x="52" y="145"/>
                    <a:pt x="116" y="141"/>
                    <a:pt x="137" y="140"/>
                  </a:cubicBezTo>
                  <a:cubicBezTo>
                    <a:pt x="155" y="137"/>
                    <a:pt x="147" y="139"/>
                    <a:pt x="163" y="134"/>
                  </a:cubicBezTo>
                  <a:cubicBezTo>
                    <a:pt x="166" y="133"/>
                    <a:pt x="158" y="137"/>
                    <a:pt x="155" y="138"/>
                  </a:cubicBezTo>
                  <a:cubicBezTo>
                    <a:pt x="152" y="140"/>
                    <a:pt x="149" y="143"/>
                    <a:pt x="145" y="144"/>
                  </a:cubicBezTo>
                  <a:cubicBezTo>
                    <a:pt x="137" y="147"/>
                    <a:pt x="111" y="157"/>
                    <a:pt x="101" y="158"/>
                  </a:cubicBezTo>
                  <a:cubicBezTo>
                    <a:pt x="87" y="160"/>
                    <a:pt x="73" y="159"/>
                    <a:pt x="59" y="160"/>
                  </a:cubicBezTo>
                  <a:cubicBezTo>
                    <a:pt x="11" y="167"/>
                    <a:pt x="53" y="160"/>
                    <a:pt x="143" y="164"/>
                  </a:cubicBezTo>
                  <a:cubicBezTo>
                    <a:pt x="146" y="164"/>
                    <a:pt x="138" y="165"/>
                    <a:pt x="135" y="166"/>
                  </a:cubicBezTo>
                  <a:cubicBezTo>
                    <a:pt x="131" y="167"/>
                    <a:pt x="127" y="167"/>
                    <a:pt x="123" y="168"/>
                  </a:cubicBezTo>
                  <a:cubicBezTo>
                    <a:pt x="114" y="169"/>
                    <a:pt x="104" y="171"/>
                    <a:pt x="95" y="172"/>
                  </a:cubicBezTo>
                  <a:cubicBezTo>
                    <a:pt x="75" y="175"/>
                    <a:pt x="58" y="177"/>
                    <a:pt x="37" y="178"/>
                  </a:cubicBezTo>
                  <a:cubicBezTo>
                    <a:pt x="25" y="184"/>
                    <a:pt x="21" y="195"/>
                    <a:pt x="39" y="196"/>
                  </a:cubicBezTo>
                  <a:cubicBezTo>
                    <a:pt x="79" y="197"/>
                    <a:pt x="119" y="197"/>
                    <a:pt x="159" y="198"/>
                  </a:cubicBezTo>
                  <a:cubicBezTo>
                    <a:pt x="144" y="203"/>
                    <a:pt x="151" y="203"/>
                    <a:pt x="137" y="200"/>
                  </a:cubicBezTo>
                  <a:cubicBezTo>
                    <a:pt x="40" y="203"/>
                    <a:pt x="78" y="206"/>
                    <a:pt x="117" y="210"/>
                  </a:cubicBezTo>
                  <a:cubicBezTo>
                    <a:pt x="155" y="208"/>
                    <a:pt x="140" y="208"/>
                    <a:pt x="163" y="208"/>
                  </a:cubicBezTo>
                </a:path>
              </a:pathLst>
            </a:cu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202" name="Group 130"/>
          <p:cNvGrpSpPr>
            <a:grpSpLocks/>
          </p:cNvGrpSpPr>
          <p:nvPr/>
        </p:nvGrpSpPr>
        <p:grpSpPr bwMode="auto">
          <a:xfrm>
            <a:off x="8383588" y="2900363"/>
            <a:ext cx="168275" cy="217487"/>
            <a:chOff x="5281" y="1827"/>
            <a:chExt cx="106" cy="137"/>
          </a:xfrm>
        </p:grpSpPr>
        <p:sp>
          <p:nvSpPr>
            <p:cNvPr id="4146" name="Freeform 88"/>
            <p:cNvSpPr>
              <a:spLocks/>
            </p:cNvSpPr>
            <p:nvPr/>
          </p:nvSpPr>
          <p:spPr bwMode="auto">
            <a:xfrm rot="-678596">
              <a:off x="5281" y="1827"/>
              <a:ext cx="98" cy="80"/>
            </a:xfrm>
            <a:custGeom>
              <a:avLst/>
              <a:gdLst>
                <a:gd name="T0" fmla="*/ 20 w 192"/>
                <a:gd name="T1" fmla="*/ 0 h 210"/>
                <a:gd name="T2" fmla="*/ 86 w 192"/>
                <a:gd name="T3" fmla="*/ 2 h 210"/>
                <a:gd name="T4" fmla="*/ 62 w 192"/>
                <a:gd name="T5" fmla="*/ 5 h 210"/>
                <a:gd name="T6" fmla="*/ 24 w 192"/>
                <a:gd name="T7" fmla="*/ 10 h 210"/>
                <a:gd name="T8" fmla="*/ 84 w 192"/>
                <a:gd name="T9" fmla="*/ 9 h 210"/>
                <a:gd name="T10" fmla="*/ 74 w 192"/>
                <a:gd name="T11" fmla="*/ 11 h 210"/>
                <a:gd name="T12" fmla="*/ 65 w 192"/>
                <a:gd name="T13" fmla="*/ 12 h 210"/>
                <a:gd name="T14" fmla="*/ 35 w 192"/>
                <a:gd name="T15" fmla="*/ 15 h 210"/>
                <a:gd name="T16" fmla="*/ 54 w 192"/>
                <a:gd name="T17" fmla="*/ 19 h 210"/>
                <a:gd name="T18" fmla="*/ 71 w 192"/>
                <a:gd name="T19" fmla="*/ 17 h 210"/>
                <a:gd name="T20" fmla="*/ 77 w 192"/>
                <a:gd name="T21" fmla="*/ 15 h 210"/>
                <a:gd name="T22" fmla="*/ 95 w 192"/>
                <a:gd name="T23" fmla="*/ 16 h 210"/>
                <a:gd name="T24" fmla="*/ 87 w 192"/>
                <a:gd name="T25" fmla="*/ 17 h 210"/>
                <a:gd name="T26" fmla="*/ 71 w 192"/>
                <a:gd name="T27" fmla="*/ 21 h 210"/>
                <a:gd name="T28" fmla="*/ 18 w 192"/>
                <a:gd name="T29" fmla="*/ 28 h 210"/>
                <a:gd name="T30" fmla="*/ 62 w 192"/>
                <a:gd name="T31" fmla="*/ 27 h 210"/>
                <a:gd name="T32" fmla="*/ 82 w 192"/>
                <a:gd name="T33" fmla="*/ 23 h 210"/>
                <a:gd name="T34" fmla="*/ 72 w 192"/>
                <a:gd name="T35" fmla="*/ 24 h 210"/>
                <a:gd name="T36" fmla="*/ 50 w 192"/>
                <a:gd name="T37" fmla="*/ 27 h 210"/>
                <a:gd name="T38" fmla="*/ 28 w 192"/>
                <a:gd name="T39" fmla="*/ 33 h 210"/>
                <a:gd name="T40" fmla="*/ 46 w 192"/>
                <a:gd name="T41" fmla="*/ 37 h 210"/>
                <a:gd name="T42" fmla="*/ 95 w 192"/>
                <a:gd name="T43" fmla="*/ 33 h 210"/>
                <a:gd name="T44" fmla="*/ 19 w 192"/>
                <a:gd name="T45" fmla="*/ 41 h 210"/>
                <a:gd name="T46" fmla="*/ 19 w 192"/>
                <a:gd name="T47" fmla="*/ 44 h 210"/>
                <a:gd name="T48" fmla="*/ 69 w 192"/>
                <a:gd name="T49" fmla="*/ 39 h 210"/>
                <a:gd name="T50" fmla="*/ 91 w 192"/>
                <a:gd name="T51" fmla="*/ 40 h 210"/>
                <a:gd name="T52" fmla="*/ 83 w 192"/>
                <a:gd name="T53" fmla="*/ 43 h 210"/>
                <a:gd name="T54" fmla="*/ 67 w 192"/>
                <a:gd name="T55" fmla="*/ 46 h 210"/>
                <a:gd name="T56" fmla="*/ 46 w 192"/>
                <a:gd name="T57" fmla="*/ 51 h 210"/>
                <a:gd name="T58" fmla="*/ 42 w 192"/>
                <a:gd name="T59" fmla="*/ 53 h 210"/>
                <a:gd name="T60" fmla="*/ 37 w 192"/>
                <a:gd name="T61" fmla="*/ 53 h 210"/>
                <a:gd name="T62" fmla="*/ 70 w 192"/>
                <a:gd name="T63" fmla="*/ 53 h 210"/>
                <a:gd name="T64" fmla="*/ 83 w 192"/>
                <a:gd name="T65" fmla="*/ 51 h 210"/>
                <a:gd name="T66" fmla="*/ 79 w 192"/>
                <a:gd name="T67" fmla="*/ 53 h 210"/>
                <a:gd name="T68" fmla="*/ 74 w 192"/>
                <a:gd name="T69" fmla="*/ 55 h 210"/>
                <a:gd name="T70" fmla="*/ 52 w 192"/>
                <a:gd name="T71" fmla="*/ 60 h 210"/>
                <a:gd name="T72" fmla="*/ 30 w 192"/>
                <a:gd name="T73" fmla="*/ 61 h 210"/>
                <a:gd name="T74" fmla="*/ 73 w 192"/>
                <a:gd name="T75" fmla="*/ 62 h 210"/>
                <a:gd name="T76" fmla="*/ 69 w 192"/>
                <a:gd name="T77" fmla="*/ 63 h 210"/>
                <a:gd name="T78" fmla="*/ 63 w 192"/>
                <a:gd name="T79" fmla="*/ 64 h 210"/>
                <a:gd name="T80" fmla="*/ 48 w 192"/>
                <a:gd name="T81" fmla="*/ 66 h 210"/>
                <a:gd name="T82" fmla="*/ 19 w 192"/>
                <a:gd name="T83" fmla="*/ 68 h 210"/>
                <a:gd name="T84" fmla="*/ 20 w 192"/>
                <a:gd name="T85" fmla="*/ 75 h 210"/>
                <a:gd name="T86" fmla="*/ 81 w 192"/>
                <a:gd name="T87" fmla="*/ 75 h 210"/>
                <a:gd name="T88" fmla="*/ 70 w 192"/>
                <a:gd name="T89" fmla="*/ 76 h 210"/>
                <a:gd name="T90" fmla="*/ 60 w 192"/>
                <a:gd name="T91" fmla="*/ 80 h 210"/>
                <a:gd name="T92" fmla="*/ 83 w 192"/>
                <a:gd name="T93" fmla="*/ 79 h 21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92" h="210">
                  <a:moveTo>
                    <a:pt x="39" y="0"/>
                  </a:moveTo>
                  <a:cubicBezTo>
                    <a:pt x="82" y="1"/>
                    <a:pt x="126" y="1"/>
                    <a:pt x="169" y="6"/>
                  </a:cubicBezTo>
                  <a:cubicBezTo>
                    <a:pt x="156" y="15"/>
                    <a:pt x="136" y="13"/>
                    <a:pt x="121" y="14"/>
                  </a:cubicBezTo>
                  <a:cubicBezTo>
                    <a:pt x="97" y="19"/>
                    <a:pt x="71" y="20"/>
                    <a:pt x="47" y="26"/>
                  </a:cubicBezTo>
                  <a:cubicBezTo>
                    <a:pt x="84" y="2"/>
                    <a:pt x="58" y="17"/>
                    <a:pt x="165" y="24"/>
                  </a:cubicBezTo>
                  <a:cubicBezTo>
                    <a:pt x="172" y="24"/>
                    <a:pt x="152" y="27"/>
                    <a:pt x="145" y="28"/>
                  </a:cubicBezTo>
                  <a:cubicBezTo>
                    <a:pt x="139" y="29"/>
                    <a:pt x="133" y="31"/>
                    <a:pt x="127" y="32"/>
                  </a:cubicBezTo>
                  <a:cubicBezTo>
                    <a:pt x="108" y="35"/>
                    <a:pt x="88" y="37"/>
                    <a:pt x="69" y="40"/>
                  </a:cubicBezTo>
                  <a:cubicBezTo>
                    <a:pt x="27" y="56"/>
                    <a:pt x="0" y="56"/>
                    <a:pt x="105" y="50"/>
                  </a:cubicBezTo>
                  <a:cubicBezTo>
                    <a:pt x="116" y="48"/>
                    <a:pt x="128" y="47"/>
                    <a:pt x="139" y="44"/>
                  </a:cubicBezTo>
                  <a:cubicBezTo>
                    <a:pt x="143" y="43"/>
                    <a:pt x="151" y="40"/>
                    <a:pt x="151" y="40"/>
                  </a:cubicBezTo>
                  <a:cubicBezTo>
                    <a:pt x="163" y="41"/>
                    <a:pt x="175" y="40"/>
                    <a:pt x="187" y="42"/>
                  </a:cubicBezTo>
                  <a:cubicBezTo>
                    <a:pt x="192" y="43"/>
                    <a:pt x="176" y="43"/>
                    <a:pt x="171" y="44"/>
                  </a:cubicBezTo>
                  <a:cubicBezTo>
                    <a:pt x="159" y="47"/>
                    <a:pt x="155" y="51"/>
                    <a:pt x="139" y="54"/>
                  </a:cubicBezTo>
                  <a:cubicBezTo>
                    <a:pt x="105" y="60"/>
                    <a:pt x="68" y="63"/>
                    <a:pt x="35" y="74"/>
                  </a:cubicBezTo>
                  <a:cubicBezTo>
                    <a:pt x="60" y="82"/>
                    <a:pt x="94" y="73"/>
                    <a:pt x="121" y="70"/>
                  </a:cubicBezTo>
                  <a:cubicBezTo>
                    <a:pt x="134" y="66"/>
                    <a:pt x="148" y="64"/>
                    <a:pt x="161" y="60"/>
                  </a:cubicBezTo>
                  <a:cubicBezTo>
                    <a:pt x="184" y="65"/>
                    <a:pt x="166" y="60"/>
                    <a:pt x="141" y="64"/>
                  </a:cubicBezTo>
                  <a:cubicBezTo>
                    <a:pt x="122" y="67"/>
                    <a:pt x="125" y="70"/>
                    <a:pt x="97" y="72"/>
                  </a:cubicBezTo>
                  <a:cubicBezTo>
                    <a:pt x="82" y="75"/>
                    <a:pt x="70" y="82"/>
                    <a:pt x="55" y="86"/>
                  </a:cubicBezTo>
                  <a:cubicBezTo>
                    <a:pt x="63" y="98"/>
                    <a:pt x="77" y="95"/>
                    <a:pt x="91" y="96"/>
                  </a:cubicBezTo>
                  <a:cubicBezTo>
                    <a:pt x="123" y="94"/>
                    <a:pt x="154" y="88"/>
                    <a:pt x="187" y="86"/>
                  </a:cubicBezTo>
                  <a:cubicBezTo>
                    <a:pt x="136" y="99"/>
                    <a:pt x="90" y="106"/>
                    <a:pt x="37" y="108"/>
                  </a:cubicBezTo>
                  <a:cubicBezTo>
                    <a:pt x="33" y="109"/>
                    <a:pt x="20" y="110"/>
                    <a:pt x="37" y="116"/>
                  </a:cubicBezTo>
                  <a:cubicBezTo>
                    <a:pt x="80" y="115"/>
                    <a:pt x="95" y="110"/>
                    <a:pt x="135" y="102"/>
                  </a:cubicBezTo>
                  <a:cubicBezTo>
                    <a:pt x="150" y="103"/>
                    <a:pt x="165" y="101"/>
                    <a:pt x="179" y="104"/>
                  </a:cubicBezTo>
                  <a:cubicBezTo>
                    <a:pt x="185" y="105"/>
                    <a:pt x="169" y="110"/>
                    <a:pt x="163" y="112"/>
                  </a:cubicBezTo>
                  <a:cubicBezTo>
                    <a:pt x="138" y="119"/>
                    <a:pt x="165" y="113"/>
                    <a:pt x="131" y="120"/>
                  </a:cubicBezTo>
                  <a:cubicBezTo>
                    <a:pt x="118" y="126"/>
                    <a:pt x="105" y="132"/>
                    <a:pt x="91" y="134"/>
                  </a:cubicBezTo>
                  <a:cubicBezTo>
                    <a:pt x="88" y="135"/>
                    <a:pt x="86" y="137"/>
                    <a:pt x="83" y="138"/>
                  </a:cubicBezTo>
                  <a:cubicBezTo>
                    <a:pt x="80" y="139"/>
                    <a:pt x="76" y="139"/>
                    <a:pt x="73" y="140"/>
                  </a:cubicBezTo>
                  <a:cubicBezTo>
                    <a:pt x="52" y="145"/>
                    <a:pt x="116" y="141"/>
                    <a:pt x="137" y="140"/>
                  </a:cubicBezTo>
                  <a:cubicBezTo>
                    <a:pt x="155" y="137"/>
                    <a:pt x="147" y="139"/>
                    <a:pt x="163" y="134"/>
                  </a:cubicBezTo>
                  <a:cubicBezTo>
                    <a:pt x="166" y="133"/>
                    <a:pt x="158" y="137"/>
                    <a:pt x="155" y="138"/>
                  </a:cubicBezTo>
                  <a:cubicBezTo>
                    <a:pt x="152" y="140"/>
                    <a:pt x="149" y="143"/>
                    <a:pt x="145" y="144"/>
                  </a:cubicBezTo>
                  <a:cubicBezTo>
                    <a:pt x="137" y="147"/>
                    <a:pt x="111" y="157"/>
                    <a:pt x="101" y="158"/>
                  </a:cubicBezTo>
                  <a:cubicBezTo>
                    <a:pt x="87" y="160"/>
                    <a:pt x="73" y="159"/>
                    <a:pt x="59" y="160"/>
                  </a:cubicBezTo>
                  <a:cubicBezTo>
                    <a:pt x="11" y="167"/>
                    <a:pt x="53" y="160"/>
                    <a:pt x="143" y="164"/>
                  </a:cubicBezTo>
                  <a:cubicBezTo>
                    <a:pt x="146" y="164"/>
                    <a:pt x="138" y="165"/>
                    <a:pt x="135" y="166"/>
                  </a:cubicBezTo>
                  <a:cubicBezTo>
                    <a:pt x="131" y="167"/>
                    <a:pt x="127" y="167"/>
                    <a:pt x="123" y="168"/>
                  </a:cubicBezTo>
                  <a:cubicBezTo>
                    <a:pt x="114" y="169"/>
                    <a:pt x="104" y="171"/>
                    <a:pt x="95" y="172"/>
                  </a:cubicBezTo>
                  <a:cubicBezTo>
                    <a:pt x="75" y="175"/>
                    <a:pt x="58" y="177"/>
                    <a:pt x="37" y="178"/>
                  </a:cubicBezTo>
                  <a:cubicBezTo>
                    <a:pt x="25" y="184"/>
                    <a:pt x="21" y="195"/>
                    <a:pt x="39" y="196"/>
                  </a:cubicBezTo>
                  <a:cubicBezTo>
                    <a:pt x="79" y="197"/>
                    <a:pt x="119" y="197"/>
                    <a:pt x="159" y="198"/>
                  </a:cubicBezTo>
                  <a:cubicBezTo>
                    <a:pt x="144" y="203"/>
                    <a:pt x="151" y="203"/>
                    <a:pt x="137" y="200"/>
                  </a:cubicBezTo>
                  <a:cubicBezTo>
                    <a:pt x="40" y="203"/>
                    <a:pt x="78" y="206"/>
                    <a:pt x="117" y="210"/>
                  </a:cubicBezTo>
                  <a:cubicBezTo>
                    <a:pt x="155" y="208"/>
                    <a:pt x="140" y="208"/>
                    <a:pt x="163" y="208"/>
                  </a:cubicBezTo>
                </a:path>
              </a:pathLst>
            </a:cu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47" name="Freeform 89"/>
            <p:cNvSpPr>
              <a:spLocks/>
            </p:cNvSpPr>
            <p:nvPr/>
          </p:nvSpPr>
          <p:spPr bwMode="auto">
            <a:xfrm rot="-678596">
              <a:off x="5301" y="1896"/>
              <a:ext cx="86" cy="68"/>
            </a:xfrm>
            <a:custGeom>
              <a:avLst/>
              <a:gdLst>
                <a:gd name="T0" fmla="*/ 17 w 192"/>
                <a:gd name="T1" fmla="*/ 0 h 210"/>
                <a:gd name="T2" fmla="*/ 76 w 192"/>
                <a:gd name="T3" fmla="*/ 2 h 210"/>
                <a:gd name="T4" fmla="*/ 54 w 192"/>
                <a:gd name="T5" fmla="*/ 5 h 210"/>
                <a:gd name="T6" fmla="*/ 21 w 192"/>
                <a:gd name="T7" fmla="*/ 8 h 210"/>
                <a:gd name="T8" fmla="*/ 74 w 192"/>
                <a:gd name="T9" fmla="*/ 8 h 210"/>
                <a:gd name="T10" fmla="*/ 65 w 192"/>
                <a:gd name="T11" fmla="*/ 9 h 210"/>
                <a:gd name="T12" fmla="*/ 57 w 192"/>
                <a:gd name="T13" fmla="*/ 10 h 210"/>
                <a:gd name="T14" fmla="*/ 31 w 192"/>
                <a:gd name="T15" fmla="*/ 13 h 210"/>
                <a:gd name="T16" fmla="*/ 47 w 192"/>
                <a:gd name="T17" fmla="*/ 16 h 210"/>
                <a:gd name="T18" fmla="*/ 62 w 192"/>
                <a:gd name="T19" fmla="*/ 14 h 210"/>
                <a:gd name="T20" fmla="*/ 68 w 192"/>
                <a:gd name="T21" fmla="*/ 13 h 210"/>
                <a:gd name="T22" fmla="*/ 84 w 192"/>
                <a:gd name="T23" fmla="*/ 14 h 210"/>
                <a:gd name="T24" fmla="*/ 77 w 192"/>
                <a:gd name="T25" fmla="*/ 14 h 210"/>
                <a:gd name="T26" fmla="*/ 62 w 192"/>
                <a:gd name="T27" fmla="*/ 17 h 210"/>
                <a:gd name="T28" fmla="*/ 16 w 192"/>
                <a:gd name="T29" fmla="*/ 24 h 210"/>
                <a:gd name="T30" fmla="*/ 54 w 192"/>
                <a:gd name="T31" fmla="*/ 23 h 210"/>
                <a:gd name="T32" fmla="*/ 72 w 192"/>
                <a:gd name="T33" fmla="*/ 19 h 210"/>
                <a:gd name="T34" fmla="*/ 63 w 192"/>
                <a:gd name="T35" fmla="*/ 21 h 210"/>
                <a:gd name="T36" fmla="*/ 43 w 192"/>
                <a:gd name="T37" fmla="*/ 23 h 210"/>
                <a:gd name="T38" fmla="*/ 25 w 192"/>
                <a:gd name="T39" fmla="*/ 28 h 210"/>
                <a:gd name="T40" fmla="*/ 41 w 192"/>
                <a:gd name="T41" fmla="*/ 31 h 210"/>
                <a:gd name="T42" fmla="*/ 84 w 192"/>
                <a:gd name="T43" fmla="*/ 28 h 210"/>
                <a:gd name="T44" fmla="*/ 17 w 192"/>
                <a:gd name="T45" fmla="*/ 35 h 210"/>
                <a:gd name="T46" fmla="*/ 17 w 192"/>
                <a:gd name="T47" fmla="*/ 38 h 210"/>
                <a:gd name="T48" fmla="*/ 60 w 192"/>
                <a:gd name="T49" fmla="*/ 33 h 210"/>
                <a:gd name="T50" fmla="*/ 80 w 192"/>
                <a:gd name="T51" fmla="*/ 34 h 210"/>
                <a:gd name="T52" fmla="*/ 73 w 192"/>
                <a:gd name="T53" fmla="*/ 36 h 210"/>
                <a:gd name="T54" fmla="*/ 59 w 192"/>
                <a:gd name="T55" fmla="*/ 39 h 210"/>
                <a:gd name="T56" fmla="*/ 41 w 192"/>
                <a:gd name="T57" fmla="*/ 43 h 210"/>
                <a:gd name="T58" fmla="*/ 37 w 192"/>
                <a:gd name="T59" fmla="*/ 45 h 210"/>
                <a:gd name="T60" fmla="*/ 33 w 192"/>
                <a:gd name="T61" fmla="*/ 45 h 210"/>
                <a:gd name="T62" fmla="*/ 61 w 192"/>
                <a:gd name="T63" fmla="*/ 45 h 210"/>
                <a:gd name="T64" fmla="*/ 73 w 192"/>
                <a:gd name="T65" fmla="*/ 43 h 210"/>
                <a:gd name="T66" fmla="*/ 69 w 192"/>
                <a:gd name="T67" fmla="*/ 45 h 210"/>
                <a:gd name="T68" fmla="*/ 65 w 192"/>
                <a:gd name="T69" fmla="*/ 47 h 210"/>
                <a:gd name="T70" fmla="*/ 45 w 192"/>
                <a:gd name="T71" fmla="*/ 51 h 210"/>
                <a:gd name="T72" fmla="*/ 26 w 192"/>
                <a:gd name="T73" fmla="*/ 52 h 210"/>
                <a:gd name="T74" fmla="*/ 64 w 192"/>
                <a:gd name="T75" fmla="*/ 53 h 210"/>
                <a:gd name="T76" fmla="*/ 60 w 192"/>
                <a:gd name="T77" fmla="*/ 54 h 210"/>
                <a:gd name="T78" fmla="*/ 55 w 192"/>
                <a:gd name="T79" fmla="*/ 54 h 210"/>
                <a:gd name="T80" fmla="*/ 43 w 192"/>
                <a:gd name="T81" fmla="*/ 56 h 210"/>
                <a:gd name="T82" fmla="*/ 17 w 192"/>
                <a:gd name="T83" fmla="*/ 58 h 210"/>
                <a:gd name="T84" fmla="*/ 17 w 192"/>
                <a:gd name="T85" fmla="*/ 63 h 210"/>
                <a:gd name="T86" fmla="*/ 71 w 192"/>
                <a:gd name="T87" fmla="*/ 64 h 210"/>
                <a:gd name="T88" fmla="*/ 61 w 192"/>
                <a:gd name="T89" fmla="*/ 65 h 210"/>
                <a:gd name="T90" fmla="*/ 52 w 192"/>
                <a:gd name="T91" fmla="*/ 68 h 210"/>
                <a:gd name="T92" fmla="*/ 73 w 192"/>
                <a:gd name="T93" fmla="*/ 67 h 21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92" h="210">
                  <a:moveTo>
                    <a:pt x="39" y="0"/>
                  </a:moveTo>
                  <a:cubicBezTo>
                    <a:pt x="82" y="1"/>
                    <a:pt x="126" y="1"/>
                    <a:pt x="169" y="6"/>
                  </a:cubicBezTo>
                  <a:cubicBezTo>
                    <a:pt x="156" y="15"/>
                    <a:pt x="136" y="13"/>
                    <a:pt x="121" y="14"/>
                  </a:cubicBezTo>
                  <a:cubicBezTo>
                    <a:pt x="97" y="19"/>
                    <a:pt x="71" y="20"/>
                    <a:pt x="47" y="26"/>
                  </a:cubicBezTo>
                  <a:cubicBezTo>
                    <a:pt x="84" y="2"/>
                    <a:pt x="58" y="17"/>
                    <a:pt x="165" y="24"/>
                  </a:cubicBezTo>
                  <a:cubicBezTo>
                    <a:pt x="172" y="24"/>
                    <a:pt x="152" y="27"/>
                    <a:pt x="145" y="28"/>
                  </a:cubicBezTo>
                  <a:cubicBezTo>
                    <a:pt x="139" y="29"/>
                    <a:pt x="133" y="31"/>
                    <a:pt x="127" y="32"/>
                  </a:cubicBezTo>
                  <a:cubicBezTo>
                    <a:pt x="108" y="35"/>
                    <a:pt x="88" y="37"/>
                    <a:pt x="69" y="40"/>
                  </a:cubicBezTo>
                  <a:cubicBezTo>
                    <a:pt x="27" y="56"/>
                    <a:pt x="0" y="56"/>
                    <a:pt x="105" y="50"/>
                  </a:cubicBezTo>
                  <a:cubicBezTo>
                    <a:pt x="116" y="48"/>
                    <a:pt x="128" y="47"/>
                    <a:pt x="139" y="44"/>
                  </a:cubicBezTo>
                  <a:cubicBezTo>
                    <a:pt x="143" y="43"/>
                    <a:pt x="151" y="40"/>
                    <a:pt x="151" y="40"/>
                  </a:cubicBezTo>
                  <a:cubicBezTo>
                    <a:pt x="163" y="41"/>
                    <a:pt x="175" y="40"/>
                    <a:pt x="187" y="42"/>
                  </a:cubicBezTo>
                  <a:cubicBezTo>
                    <a:pt x="192" y="43"/>
                    <a:pt x="176" y="43"/>
                    <a:pt x="171" y="44"/>
                  </a:cubicBezTo>
                  <a:cubicBezTo>
                    <a:pt x="159" y="47"/>
                    <a:pt x="155" y="51"/>
                    <a:pt x="139" y="54"/>
                  </a:cubicBezTo>
                  <a:cubicBezTo>
                    <a:pt x="105" y="60"/>
                    <a:pt x="68" y="63"/>
                    <a:pt x="35" y="74"/>
                  </a:cubicBezTo>
                  <a:cubicBezTo>
                    <a:pt x="60" y="82"/>
                    <a:pt x="94" y="73"/>
                    <a:pt x="121" y="70"/>
                  </a:cubicBezTo>
                  <a:cubicBezTo>
                    <a:pt x="134" y="66"/>
                    <a:pt x="148" y="64"/>
                    <a:pt x="161" y="60"/>
                  </a:cubicBezTo>
                  <a:cubicBezTo>
                    <a:pt x="184" y="65"/>
                    <a:pt x="166" y="60"/>
                    <a:pt x="141" y="64"/>
                  </a:cubicBezTo>
                  <a:cubicBezTo>
                    <a:pt x="122" y="67"/>
                    <a:pt x="125" y="70"/>
                    <a:pt x="97" y="72"/>
                  </a:cubicBezTo>
                  <a:cubicBezTo>
                    <a:pt x="82" y="75"/>
                    <a:pt x="70" y="82"/>
                    <a:pt x="55" y="86"/>
                  </a:cubicBezTo>
                  <a:cubicBezTo>
                    <a:pt x="63" y="98"/>
                    <a:pt x="77" y="95"/>
                    <a:pt x="91" y="96"/>
                  </a:cubicBezTo>
                  <a:cubicBezTo>
                    <a:pt x="123" y="94"/>
                    <a:pt x="154" y="88"/>
                    <a:pt x="187" y="86"/>
                  </a:cubicBezTo>
                  <a:cubicBezTo>
                    <a:pt x="136" y="99"/>
                    <a:pt x="90" y="106"/>
                    <a:pt x="37" y="108"/>
                  </a:cubicBezTo>
                  <a:cubicBezTo>
                    <a:pt x="33" y="109"/>
                    <a:pt x="20" y="110"/>
                    <a:pt x="37" y="116"/>
                  </a:cubicBezTo>
                  <a:cubicBezTo>
                    <a:pt x="80" y="115"/>
                    <a:pt x="95" y="110"/>
                    <a:pt x="135" y="102"/>
                  </a:cubicBezTo>
                  <a:cubicBezTo>
                    <a:pt x="150" y="103"/>
                    <a:pt x="165" y="101"/>
                    <a:pt x="179" y="104"/>
                  </a:cubicBezTo>
                  <a:cubicBezTo>
                    <a:pt x="185" y="105"/>
                    <a:pt x="169" y="110"/>
                    <a:pt x="163" y="112"/>
                  </a:cubicBezTo>
                  <a:cubicBezTo>
                    <a:pt x="138" y="119"/>
                    <a:pt x="165" y="113"/>
                    <a:pt x="131" y="120"/>
                  </a:cubicBezTo>
                  <a:cubicBezTo>
                    <a:pt x="118" y="126"/>
                    <a:pt x="105" y="132"/>
                    <a:pt x="91" y="134"/>
                  </a:cubicBezTo>
                  <a:cubicBezTo>
                    <a:pt x="88" y="135"/>
                    <a:pt x="86" y="137"/>
                    <a:pt x="83" y="138"/>
                  </a:cubicBezTo>
                  <a:cubicBezTo>
                    <a:pt x="80" y="139"/>
                    <a:pt x="76" y="139"/>
                    <a:pt x="73" y="140"/>
                  </a:cubicBezTo>
                  <a:cubicBezTo>
                    <a:pt x="52" y="145"/>
                    <a:pt x="116" y="141"/>
                    <a:pt x="137" y="140"/>
                  </a:cubicBezTo>
                  <a:cubicBezTo>
                    <a:pt x="155" y="137"/>
                    <a:pt x="147" y="139"/>
                    <a:pt x="163" y="134"/>
                  </a:cubicBezTo>
                  <a:cubicBezTo>
                    <a:pt x="166" y="133"/>
                    <a:pt x="158" y="137"/>
                    <a:pt x="155" y="138"/>
                  </a:cubicBezTo>
                  <a:cubicBezTo>
                    <a:pt x="152" y="140"/>
                    <a:pt x="149" y="143"/>
                    <a:pt x="145" y="144"/>
                  </a:cubicBezTo>
                  <a:cubicBezTo>
                    <a:pt x="137" y="147"/>
                    <a:pt x="111" y="157"/>
                    <a:pt x="101" y="158"/>
                  </a:cubicBezTo>
                  <a:cubicBezTo>
                    <a:pt x="87" y="160"/>
                    <a:pt x="73" y="159"/>
                    <a:pt x="59" y="160"/>
                  </a:cubicBezTo>
                  <a:cubicBezTo>
                    <a:pt x="11" y="167"/>
                    <a:pt x="53" y="160"/>
                    <a:pt x="143" y="164"/>
                  </a:cubicBezTo>
                  <a:cubicBezTo>
                    <a:pt x="146" y="164"/>
                    <a:pt x="138" y="165"/>
                    <a:pt x="135" y="166"/>
                  </a:cubicBezTo>
                  <a:cubicBezTo>
                    <a:pt x="131" y="167"/>
                    <a:pt x="127" y="167"/>
                    <a:pt x="123" y="168"/>
                  </a:cubicBezTo>
                  <a:cubicBezTo>
                    <a:pt x="114" y="169"/>
                    <a:pt x="104" y="171"/>
                    <a:pt x="95" y="172"/>
                  </a:cubicBezTo>
                  <a:cubicBezTo>
                    <a:pt x="75" y="175"/>
                    <a:pt x="58" y="177"/>
                    <a:pt x="37" y="178"/>
                  </a:cubicBezTo>
                  <a:cubicBezTo>
                    <a:pt x="25" y="184"/>
                    <a:pt x="21" y="195"/>
                    <a:pt x="39" y="196"/>
                  </a:cubicBezTo>
                  <a:cubicBezTo>
                    <a:pt x="79" y="197"/>
                    <a:pt x="119" y="197"/>
                    <a:pt x="159" y="198"/>
                  </a:cubicBezTo>
                  <a:cubicBezTo>
                    <a:pt x="144" y="203"/>
                    <a:pt x="151" y="203"/>
                    <a:pt x="137" y="200"/>
                  </a:cubicBezTo>
                  <a:cubicBezTo>
                    <a:pt x="40" y="203"/>
                    <a:pt x="78" y="206"/>
                    <a:pt x="117" y="210"/>
                  </a:cubicBezTo>
                  <a:cubicBezTo>
                    <a:pt x="155" y="208"/>
                    <a:pt x="140" y="208"/>
                    <a:pt x="163" y="208"/>
                  </a:cubicBezTo>
                </a:path>
              </a:pathLst>
            </a:cu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163" name="Group 91"/>
          <p:cNvGrpSpPr>
            <a:grpSpLocks/>
          </p:cNvGrpSpPr>
          <p:nvPr/>
        </p:nvGrpSpPr>
        <p:grpSpPr bwMode="auto">
          <a:xfrm>
            <a:off x="6792913" y="3419475"/>
            <a:ext cx="304800" cy="311150"/>
            <a:chOff x="4279" y="2154"/>
            <a:chExt cx="192" cy="196"/>
          </a:xfrm>
        </p:grpSpPr>
        <p:sp>
          <p:nvSpPr>
            <p:cNvPr id="4144" name="Freeform 64"/>
            <p:cNvSpPr>
              <a:spLocks/>
            </p:cNvSpPr>
            <p:nvPr/>
          </p:nvSpPr>
          <p:spPr bwMode="auto">
            <a:xfrm>
              <a:off x="4279" y="2250"/>
              <a:ext cx="192" cy="100"/>
            </a:xfrm>
            <a:custGeom>
              <a:avLst/>
              <a:gdLst>
                <a:gd name="T0" fmla="*/ 39 w 192"/>
                <a:gd name="T1" fmla="*/ 0 h 210"/>
                <a:gd name="T2" fmla="*/ 169 w 192"/>
                <a:gd name="T3" fmla="*/ 3 h 210"/>
                <a:gd name="T4" fmla="*/ 121 w 192"/>
                <a:gd name="T5" fmla="*/ 7 h 210"/>
                <a:gd name="T6" fmla="*/ 47 w 192"/>
                <a:gd name="T7" fmla="*/ 12 h 210"/>
                <a:gd name="T8" fmla="*/ 165 w 192"/>
                <a:gd name="T9" fmla="*/ 11 h 210"/>
                <a:gd name="T10" fmla="*/ 145 w 192"/>
                <a:gd name="T11" fmla="*/ 13 h 210"/>
                <a:gd name="T12" fmla="*/ 127 w 192"/>
                <a:gd name="T13" fmla="*/ 15 h 210"/>
                <a:gd name="T14" fmla="*/ 69 w 192"/>
                <a:gd name="T15" fmla="*/ 19 h 210"/>
                <a:gd name="T16" fmla="*/ 105 w 192"/>
                <a:gd name="T17" fmla="*/ 24 h 210"/>
                <a:gd name="T18" fmla="*/ 139 w 192"/>
                <a:gd name="T19" fmla="*/ 21 h 210"/>
                <a:gd name="T20" fmla="*/ 151 w 192"/>
                <a:gd name="T21" fmla="*/ 19 h 210"/>
                <a:gd name="T22" fmla="*/ 187 w 192"/>
                <a:gd name="T23" fmla="*/ 20 h 210"/>
                <a:gd name="T24" fmla="*/ 171 w 192"/>
                <a:gd name="T25" fmla="*/ 21 h 210"/>
                <a:gd name="T26" fmla="*/ 139 w 192"/>
                <a:gd name="T27" fmla="*/ 26 h 210"/>
                <a:gd name="T28" fmla="*/ 35 w 192"/>
                <a:gd name="T29" fmla="*/ 35 h 210"/>
                <a:gd name="T30" fmla="*/ 121 w 192"/>
                <a:gd name="T31" fmla="*/ 33 h 210"/>
                <a:gd name="T32" fmla="*/ 161 w 192"/>
                <a:gd name="T33" fmla="*/ 29 h 210"/>
                <a:gd name="T34" fmla="*/ 141 w 192"/>
                <a:gd name="T35" fmla="*/ 30 h 210"/>
                <a:gd name="T36" fmla="*/ 97 w 192"/>
                <a:gd name="T37" fmla="*/ 34 h 210"/>
                <a:gd name="T38" fmla="*/ 55 w 192"/>
                <a:gd name="T39" fmla="*/ 41 h 210"/>
                <a:gd name="T40" fmla="*/ 91 w 192"/>
                <a:gd name="T41" fmla="*/ 46 h 210"/>
                <a:gd name="T42" fmla="*/ 187 w 192"/>
                <a:gd name="T43" fmla="*/ 41 h 210"/>
                <a:gd name="T44" fmla="*/ 37 w 192"/>
                <a:gd name="T45" fmla="*/ 51 h 210"/>
                <a:gd name="T46" fmla="*/ 37 w 192"/>
                <a:gd name="T47" fmla="*/ 55 h 210"/>
                <a:gd name="T48" fmla="*/ 135 w 192"/>
                <a:gd name="T49" fmla="*/ 49 h 210"/>
                <a:gd name="T50" fmla="*/ 179 w 192"/>
                <a:gd name="T51" fmla="*/ 50 h 210"/>
                <a:gd name="T52" fmla="*/ 163 w 192"/>
                <a:gd name="T53" fmla="*/ 53 h 210"/>
                <a:gd name="T54" fmla="*/ 131 w 192"/>
                <a:gd name="T55" fmla="*/ 57 h 210"/>
                <a:gd name="T56" fmla="*/ 91 w 192"/>
                <a:gd name="T57" fmla="*/ 64 h 210"/>
                <a:gd name="T58" fmla="*/ 83 w 192"/>
                <a:gd name="T59" fmla="*/ 66 h 210"/>
                <a:gd name="T60" fmla="*/ 73 w 192"/>
                <a:gd name="T61" fmla="*/ 67 h 210"/>
                <a:gd name="T62" fmla="*/ 137 w 192"/>
                <a:gd name="T63" fmla="*/ 67 h 210"/>
                <a:gd name="T64" fmla="*/ 163 w 192"/>
                <a:gd name="T65" fmla="*/ 64 h 210"/>
                <a:gd name="T66" fmla="*/ 155 w 192"/>
                <a:gd name="T67" fmla="*/ 66 h 210"/>
                <a:gd name="T68" fmla="*/ 145 w 192"/>
                <a:gd name="T69" fmla="*/ 69 h 210"/>
                <a:gd name="T70" fmla="*/ 101 w 192"/>
                <a:gd name="T71" fmla="*/ 75 h 210"/>
                <a:gd name="T72" fmla="*/ 59 w 192"/>
                <a:gd name="T73" fmla="*/ 76 h 210"/>
                <a:gd name="T74" fmla="*/ 143 w 192"/>
                <a:gd name="T75" fmla="*/ 78 h 210"/>
                <a:gd name="T76" fmla="*/ 135 w 192"/>
                <a:gd name="T77" fmla="*/ 79 h 210"/>
                <a:gd name="T78" fmla="*/ 123 w 192"/>
                <a:gd name="T79" fmla="*/ 80 h 210"/>
                <a:gd name="T80" fmla="*/ 95 w 192"/>
                <a:gd name="T81" fmla="*/ 82 h 210"/>
                <a:gd name="T82" fmla="*/ 37 w 192"/>
                <a:gd name="T83" fmla="*/ 85 h 210"/>
                <a:gd name="T84" fmla="*/ 39 w 192"/>
                <a:gd name="T85" fmla="*/ 93 h 210"/>
                <a:gd name="T86" fmla="*/ 159 w 192"/>
                <a:gd name="T87" fmla="*/ 94 h 210"/>
                <a:gd name="T88" fmla="*/ 137 w 192"/>
                <a:gd name="T89" fmla="*/ 95 h 210"/>
                <a:gd name="T90" fmla="*/ 117 w 192"/>
                <a:gd name="T91" fmla="*/ 100 h 210"/>
                <a:gd name="T92" fmla="*/ 163 w 192"/>
                <a:gd name="T93" fmla="*/ 99 h 21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92" h="210">
                  <a:moveTo>
                    <a:pt x="39" y="0"/>
                  </a:moveTo>
                  <a:cubicBezTo>
                    <a:pt x="82" y="1"/>
                    <a:pt x="126" y="1"/>
                    <a:pt x="169" y="6"/>
                  </a:cubicBezTo>
                  <a:cubicBezTo>
                    <a:pt x="156" y="15"/>
                    <a:pt x="136" y="13"/>
                    <a:pt x="121" y="14"/>
                  </a:cubicBezTo>
                  <a:cubicBezTo>
                    <a:pt x="97" y="19"/>
                    <a:pt x="71" y="20"/>
                    <a:pt x="47" y="26"/>
                  </a:cubicBezTo>
                  <a:cubicBezTo>
                    <a:pt x="84" y="2"/>
                    <a:pt x="58" y="17"/>
                    <a:pt x="165" y="24"/>
                  </a:cubicBezTo>
                  <a:cubicBezTo>
                    <a:pt x="172" y="24"/>
                    <a:pt x="152" y="27"/>
                    <a:pt x="145" y="28"/>
                  </a:cubicBezTo>
                  <a:cubicBezTo>
                    <a:pt x="139" y="29"/>
                    <a:pt x="133" y="31"/>
                    <a:pt x="127" y="32"/>
                  </a:cubicBezTo>
                  <a:cubicBezTo>
                    <a:pt x="108" y="35"/>
                    <a:pt x="88" y="37"/>
                    <a:pt x="69" y="40"/>
                  </a:cubicBezTo>
                  <a:cubicBezTo>
                    <a:pt x="27" y="56"/>
                    <a:pt x="0" y="56"/>
                    <a:pt x="105" y="50"/>
                  </a:cubicBezTo>
                  <a:cubicBezTo>
                    <a:pt x="116" y="48"/>
                    <a:pt x="128" y="47"/>
                    <a:pt x="139" y="44"/>
                  </a:cubicBezTo>
                  <a:cubicBezTo>
                    <a:pt x="143" y="43"/>
                    <a:pt x="151" y="40"/>
                    <a:pt x="151" y="40"/>
                  </a:cubicBezTo>
                  <a:cubicBezTo>
                    <a:pt x="163" y="41"/>
                    <a:pt x="175" y="40"/>
                    <a:pt x="187" y="42"/>
                  </a:cubicBezTo>
                  <a:cubicBezTo>
                    <a:pt x="192" y="43"/>
                    <a:pt x="176" y="43"/>
                    <a:pt x="171" y="44"/>
                  </a:cubicBezTo>
                  <a:cubicBezTo>
                    <a:pt x="159" y="47"/>
                    <a:pt x="155" y="51"/>
                    <a:pt x="139" y="54"/>
                  </a:cubicBezTo>
                  <a:cubicBezTo>
                    <a:pt x="105" y="60"/>
                    <a:pt x="68" y="63"/>
                    <a:pt x="35" y="74"/>
                  </a:cubicBezTo>
                  <a:cubicBezTo>
                    <a:pt x="60" y="82"/>
                    <a:pt x="94" y="73"/>
                    <a:pt x="121" y="70"/>
                  </a:cubicBezTo>
                  <a:cubicBezTo>
                    <a:pt x="134" y="66"/>
                    <a:pt x="148" y="64"/>
                    <a:pt x="161" y="60"/>
                  </a:cubicBezTo>
                  <a:cubicBezTo>
                    <a:pt x="184" y="65"/>
                    <a:pt x="166" y="60"/>
                    <a:pt x="141" y="64"/>
                  </a:cubicBezTo>
                  <a:cubicBezTo>
                    <a:pt x="122" y="67"/>
                    <a:pt x="125" y="70"/>
                    <a:pt x="97" y="72"/>
                  </a:cubicBezTo>
                  <a:cubicBezTo>
                    <a:pt x="82" y="75"/>
                    <a:pt x="70" y="82"/>
                    <a:pt x="55" y="86"/>
                  </a:cubicBezTo>
                  <a:cubicBezTo>
                    <a:pt x="63" y="98"/>
                    <a:pt x="77" y="95"/>
                    <a:pt x="91" y="96"/>
                  </a:cubicBezTo>
                  <a:cubicBezTo>
                    <a:pt x="123" y="94"/>
                    <a:pt x="154" y="88"/>
                    <a:pt x="187" y="86"/>
                  </a:cubicBezTo>
                  <a:cubicBezTo>
                    <a:pt x="136" y="99"/>
                    <a:pt x="90" y="106"/>
                    <a:pt x="37" y="108"/>
                  </a:cubicBezTo>
                  <a:cubicBezTo>
                    <a:pt x="33" y="109"/>
                    <a:pt x="20" y="110"/>
                    <a:pt x="37" y="116"/>
                  </a:cubicBezTo>
                  <a:cubicBezTo>
                    <a:pt x="80" y="115"/>
                    <a:pt x="95" y="110"/>
                    <a:pt x="135" y="102"/>
                  </a:cubicBezTo>
                  <a:cubicBezTo>
                    <a:pt x="150" y="103"/>
                    <a:pt x="165" y="101"/>
                    <a:pt x="179" y="104"/>
                  </a:cubicBezTo>
                  <a:cubicBezTo>
                    <a:pt x="185" y="105"/>
                    <a:pt x="169" y="110"/>
                    <a:pt x="163" y="112"/>
                  </a:cubicBezTo>
                  <a:cubicBezTo>
                    <a:pt x="138" y="119"/>
                    <a:pt x="165" y="113"/>
                    <a:pt x="131" y="120"/>
                  </a:cubicBezTo>
                  <a:cubicBezTo>
                    <a:pt x="118" y="126"/>
                    <a:pt x="105" y="132"/>
                    <a:pt x="91" y="134"/>
                  </a:cubicBezTo>
                  <a:cubicBezTo>
                    <a:pt x="88" y="135"/>
                    <a:pt x="86" y="137"/>
                    <a:pt x="83" y="138"/>
                  </a:cubicBezTo>
                  <a:cubicBezTo>
                    <a:pt x="80" y="139"/>
                    <a:pt x="76" y="139"/>
                    <a:pt x="73" y="140"/>
                  </a:cubicBezTo>
                  <a:cubicBezTo>
                    <a:pt x="52" y="145"/>
                    <a:pt x="116" y="141"/>
                    <a:pt x="137" y="140"/>
                  </a:cubicBezTo>
                  <a:cubicBezTo>
                    <a:pt x="155" y="137"/>
                    <a:pt x="147" y="139"/>
                    <a:pt x="163" y="134"/>
                  </a:cubicBezTo>
                  <a:cubicBezTo>
                    <a:pt x="166" y="133"/>
                    <a:pt x="158" y="137"/>
                    <a:pt x="155" y="138"/>
                  </a:cubicBezTo>
                  <a:cubicBezTo>
                    <a:pt x="152" y="140"/>
                    <a:pt x="149" y="143"/>
                    <a:pt x="145" y="144"/>
                  </a:cubicBezTo>
                  <a:cubicBezTo>
                    <a:pt x="137" y="147"/>
                    <a:pt x="111" y="157"/>
                    <a:pt x="101" y="158"/>
                  </a:cubicBezTo>
                  <a:cubicBezTo>
                    <a:pt x="87" y="160"/>
                    <a:pt x="73" y="159"/>
                    <a:pt x="59" y="160"/>
                  </a:cubicBezTo>
                  <a:cubicBezTo>
                    <a:pt x="11" y="167"/>
                    <a:pt x="53" y="160"/>
                    <a:pt x="143" y="164"/>
                  </a:cubicBezTo>
                  <a:cubicBezTo>
                    <a:pt x="146" y="164"/>
                    <a:pt x="138" y="165"/>
                    <a:pt x="135" y="166"/>
                  </a:cubicBezTo>
                  <a:cubicBezTo>
                    <a:pt x="131" y="167"/>
                    <a:pt x="127" y="167"/>
                    <a:pt x="123" y="168"/>
                  </a:cubicBezTo>
                  <a:cubicBezTo>
                    <a:pt x="114" y="169"/>
                    <a:pt x="104" y="171"/>
                    <a:pt x="95" y="172"/>
                  </a:cubicBezTo>
                  <a:cubicBezTo>
                    <a:pt x="75" y="175"/>
                    <a:pt x="58" y="177"/>
                    <a:pt x="37" y="178"/>
                  </a:cubicBezTo>
                  <a:cubicBezTo>
                    <a:pt x="25" y="184"/>
                    <a:pt x="21" y="195"/>
                    <a:pt x="39" y="196"/>
                  </a:cubicBezTo>
                  <a:cubicBezTo>
                    <a:pt x="79" y="197"/>
                    <a:pt x="119" y="197"/>
                    <a:pt x="159" y="198"/>
                  </a:cubicBezTo>
                  <a:cubicBezTo>
                    <a:pt x="144" y="203"/>
                    <a:pt x="151" y="203"/>
                    <a:pt x="137" y="200"/>
                  </a:cubicBezTo>
                  <a:cubicBezTo>
                    <a:pt x="40" y="203"/>
                    <a:pt x="78" y="206"/>
                    <a:pt x="117" y="210"/>
                  </a:cubicBezTo>
                  <a:cubicBezTo>
                    <a:pt x="155" y="208"/>
                    <a:pt x="140" y="208"/>
                    <a:pt x="163" y="2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45" name="Freeform 90"/>
            <p:cNvSpPr>
              <a:spLocks/>
            </p:cNvSpPr>
            <p:nvPr/>
          </p:nvSpPr>
          <p:spPr bwMode="auto">
            <a:xfrm>
              <a:off x="4279" y="2154"/>
              <a:ext cx="192" cy="100"/>
            </a:xfrm>
            <a:custGeom>
              <a:avLst/>
              <a:gdLst>
                <a:gd name="T0" fmla="*/ 39 w 192"/>
                <a:gd name="T1" fmla="*/ 0 h 210"/>
                <a:gd name="T2" fmla="*/ 169 w 192"/>
                <a:gd name="T3" fmla="*/ 3 h 210"/>
                <a:gd name="T4" fmla="*/ 121 w 192"/>
                <a:gd name="T5" fmla="*/ 7 h 210"/>
                <a:gd name="T6" fmla="*/ 47 w 192"/>
                <a:gd name="T7" fmla="*/ 12 h 210"/>
                <a:gd name="T8" fmla="*/ 165 w 192"/>
                <a:gd name="T9" fmla="*/ 11 h 210"/>
                <a:gd name="T10" fmla="*/ 145 w 192"/>
                <a:gd name="T11" fmla="*/ 13 h 210"/>
                <a:gd name="T12" fmla="*/ 127 w 192"/>
                <a:gd name="T13" fmla="*/ 15 h 210"/>
                <a:gd name="T14" fmla="*/ 69 w 192"/>
                <a:gd name="T15" fmla="*/ 19 h 210"/>
                <a:gd name="T16" fmla="*/ 105 w 192"/>
                <a:gd name="T17" fmla="*/ 24 h 210"/>
                <a:gd name="T18" fmla="*/ 139 w 192"/>
                <a:gd name="T19" fmla="*/ 21 h 210"/>
                <a:gd name="T20" fmla="*/ 151 w 192"/>
                <a:gd name="T21" fmla="*/ 19 h 210"/>
                <a:gd name="T22" fmla="*/ 187 w 192"/>
                <a:gd name="T23" fmla="*/ 20 h 210"/>
                <a:gd name="T24" fmla="*/ 171 w 192"/>
                <a:gd name="T25" fmla="*/ 21 h 210"/>
                <a:gd name="T26" fmla="*/ 139 w 192"/>
                <a:gd name="T27" fmla="*/ 26 h 210"/>
                <a:gd name="T28" fmla="*/ 35 w 192"/>
                <a:gd name="T29" fmla="*/ 35 h 210"/>
                <a:gd name="T30" fmla="*/ 121 w 192"/>
                <a:gd name="T31" fmla="*/ 33 h 210"/>
                <a:gd name="T32" fmla="*/ 161 w 192"/>
                <a:gd name="T33" fmla="*/ 29 h 210"/>
                <a:gd name="T34" fmla="*/ 141 w 192"/>
                <a:gd name="T35" fmla="*/ 30 h 210"/>
                <a:gd name="T36" fmla="*/ 97 w 192"/>
                <a:gd name="T37" fmla="*/ 34 h 210"/>
                <a:gd name="T38" fmla="*/ 55 w 192"/>
                <a:gd name="T39" fmla="*/ 41 h 210"/>
                <a:gd name="T40" fmla="*/ 91 w 192"/>
                <a:gd name="T41" fmla="*/ 46 h 210"/>
                <a:gd name="T42" fmla="*/ 187 w 192"/>
                <a:gd name="T43" fmla="*/ 41 h 210"/>
                <a:gd name="T44" fmla="*/ 37 w 192"/>
                <a:gd name="T45" fmla="*/ 51 h 210"/>
                <a:gd name="T46" fmla="*/ 37 w 192"/>
                <a:gd name="T47" fmla="*/ 55 h 210"/>
                <a:gd name="T48" fmla="*/ 135 w 192"/>
                <a:gd name="T49" fmla="*/ 49 h 210"/>
                <a:gd name="T50" fmla="*/ 179 w 192"/>
                <a:gd name="T51" fmla="*/ 50 h 210"/>
                <a:gd name="T52" fmla="*/ 163 w 192"/>
                <a:gd name="T53" fmla="*/ 53 h 210"/>
                <a:gd name="T54" fmla="*/ 131 w 192"/>
                <a:gd name="T55" fmla="*/ 57 h 210"/>
                <a:gd name="T56" fmla="*/ 91 w 192"/>
                <a:gd name="T57" fmla="*/ 64 h 210"/>
                <a:gd name="T58" fmla="*/ 83 w 192"/>
                <a:gd name="T59" fmla="*/ 66 h 210"/>
                <a:gd name="T60" fmla="*/ 73 w 192"/>
                <a:gd name="T61" fmla="*/ 67 h 210"/>
                <a:gd name="T62" fmla="*/ 137 w 192"/>
                <a:gd name="T63" fmla="*/ 67 h 210"/>
                <a:gd name="T64" fmla="*/ 163 w 192"/>
                <a:gd name="T65" fmla="*/ 64 h 210"/>
                <a:gd name="T66" fmla="*/ 155 w 192"/>
                <a:gd name="T67" fmla="*/ 66 h 210"/>
                <a:gd name="T68" fmla="*/ 145 w 192"/>
                <a:gd name="T69" fmla="*/ 69 h 210"/>
                <a:gd name="T70" fmla="*/ 101 w 192"/>
                <a:gd name="T71" fmla="*/ 75 h 210"/>
                <a:gd name="T72" fmla="*/ 59 w 192"/>
                <a:gd name="T73" fmla="*/ 76 h 210"/>
                <a:gd name="T74" fmla="*/ 143 w 192"/>
                <a:gd name="T75" fmla="*/ 78 h 210"/>
                <a:gd name="T76" fmla="*/ 135 w 192"/>
                <a:gd name="T77" fmla="*/ 79 h 210"/>
                <a:gd name="T78" fmla="*/ 123 w 192"/>
                <a:gd name="T79" fmla="*/ 80 h 210"/>
                <a:gd name="T80" fmla="*/ 95 w 192"/>
                <a:gd name="T81" fmla="*/ 82 h 210"/>
                <a:gd name="T82" fmla="*/ 37 w 192"/>
                <a:gd name="T83" fmla="*/ 85 h 210"/>
                <a:gd name="T84" fmla="*/ 39 w 192"/>
                <a:gd name="T85" fmla="*/ 93 h 210"/>
                <a:gd name="T86" fmla="*/ 159 w 192"/>
                <a:gd name="T87" fmla="*/ 94 h 210"/>
                <a:gd name="T88" fmla="*/ 137 w 192"/>
                <a:gd name="T89" fmla="*/ 95 h 210"/>
                <a:gd name="T90" fmla="*/ 117 w 192"/>
                <a:gd name="T91" fmla="*/ 100 h 210"/>
                <a:gd name="T92" fmla="*/ 163 w 192"/>
                <a:gd name="T93" fmla="*/ 99 h 21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92" h="210">
                  <a:moveTo>
                    <a:pt x="39" y="0"/>
                  </a:moveTo>
                  <a:cubicBezTo>
                    <a:pt x="82" y="1"/>
                    <a:pt x="126" y="1"/>
                    <a:pt x="169" y="6"/>
                  </a:cubicBezTo>
                  <a:cubicBezTo>
                    <a:pt x="156" y="15"/>
                    <a:pt x="136" y="13"/>
                    <a:pt x="121" y="14"/>
                  </a:cubicBezTo>
                  <a:cubicBezTo>
                    <a:pt x="97" y="19"/>
                    <a:pt x="71" y="20"/>
                    <a:pt x="47" y="26"/>
                  </a:cubicBezTo>
                  <a:cubicBezTo>
                    <a:pt x="84" y="2"/>
                    <a:pt x="58" y="17"/>
                    <a:pt x="165" y="24"/>
                  </a:cubicBezTo>
                  <a:cubicBezTo>
                    <a:pt x="172" y="24"/>
                    <a:pt x="152" y="27"/>
                    <a:pt x="145" y="28"/>
                  </a:cubicBezTo>
                  <a:cubicBezTo>
                    <a:pt x="139" y="29"/>
                    <a:pt x="133" y="31"/>
                    <a:pt x="127" y="32"/>
                  </a:cubicBezTo>
                  <a:cubicBezTo>
                    <a:pt x="108" y="35"/>
                    <a:pt x="88" y="37"/>
                    <a:pt x="69" y="40"/>
                  </a:cubicBezTo>
                  <a:cubicBezTo>
                    <a:pt x="27" y="56"/>
                    <a:pt x="0" y="56"/>
                    <a:pt x="105" y="50"/>
                  </a:cubicBezTo>
                  <a:cubicBezTo>
                    <a:pt x="116" y="48"/>
                    <a:pt x="128" y="47"/>
                    <a:pt x="139" y="44"/>
                  </a:cubicBezTo>
                  <a:cubicBezTo>
                    <a:pt x="143" y="43"/>
                    <a:pt x="151" y="40"/>
                    <a:pt x="151" y="40"/>
                  </a:cubicBezTo>
                  <a:cubicBezTo>
                    <a:pt x="163" y="41"/>
                    <a:pt x="175" y="40"/>
                    <a:pt x="187" y="42"/>
                  </a:cubicBezTo>
                  <a:cubicBezTo>
                    <a:pt x="192" y="43"/>
                    <a:pt x="176" y="43"/>
                    <a:pt x="171" y="44"/>
                  </a:cubicBezTo>
                  <a:cubicBezTo>
                    <a:pt x="159" y="47"/>
                    <a:pt x="155" y="51"/>
                    <a:pt x="139" y="54"/>
                  </a:cubicBezTo>
                  <a:cubicBezTo>
                    <a:pt x="105" y="60"/>
                    <a:pt x="68" y="63"/>
                    <a:pt x="35" y="74"/>
                  </a:cubicBezTo>
                  <a:cubicBezTo>
                    <a:pt x="60" y="82"/>
                    <a:pt x="94" y="73"/>
                    <a:pt x="121" y="70"/>
                  </a:cubicBezTo>
                  <a:cubicBezTo>
                    <a:pt x="134" y="66"/>
                    <a:pt x="148" y="64"/>
                    <a:pt x="161" y="60"/>
                  </a:cubicBezTo>
                  <a:cubicBezTo>
                    <a:pt x="184" y="65"/>
                    <a:pt x="166" y="60"/>
                    <a:pt x="141" y="64"/>
                  </a:cubicBezTo>
                  <a:cubicBezTo>
                    <a:pt x="122" y="67"/>
                    <a:pt x="125" y="70"/>
                    <a:pt x="97" y="72"/>
                  </a:cubicBezTo>
                  <a:cubicBezTo>
                    <a:pt x="82" y="75"/>
                    <a:pt x="70" y="82"/>
                    <a:pt x="55" y="86"/>
                  </a:cubicBezTo>
                  <a:cubicBezTo>
                    <a:pt x="63" y="98"/>
                    <a:pt x="77" y="95"/>
                    <a:pt x="91" y="96"/>
                  </a:cubicBezTo>
                  <a:cubicBezTo>
                    <a:pt x="123" y="94"/>
                    <a:pt x="154" y="88"/>
                    <a:pt x="187" y="86"/>
                  </a:cubicBezTo>
                  <a:cubicBezTo>
                    <a:pt x="136" y="99"/>
                    <a:pt x="90" y="106"/>
                    <a:pt x="37" y="108"/>
                  </a:cubicBezTo>
                  <a:cubicBezTo>
                    <a:pt x="33" y="109"/>
                    <a:pt x="20" y="110"/>
                    <a:pt x="37" y="116"/>
                  </a:cubicBezTo>
                  <a:cubicBezTo>
                    <a:pt x="80" y="115"/>
                    <a:pt x="95" y="110"/>
                    <a:pt x="135" y="102"/>
                  </a:cubicBezTo>
                  <a:cubicBezTo>
                    <a:pt x="150" y="103"/>
                    <a:pt x="165" y="101"/>
                    <a:pt x="179" y="104"/>
                  </a:cubicBezTo>
                  <a:cubicBezTo>
                    <a:pt x="185" y="105"/>
                    <a:pt x="169" y="110"/>
                    <a:pt x="163" y="112"/>
                  </a:cubicBezTo>
                  <a:cubicBezTo>
                    <a:pt x="138" y="119"/>
                    <a:pt x="165" y="113"/>
                    <a:pt x="131" y="120"/>
                  </a:cubicBezTo>
                  <a:cubicBezTo>
                    <a:pt x="118" y="126"/>
                    <a:pt x="105" y="132"/>
                    <a:pt x="91" y="134"/>
                  </a:cubicBezTo>
                  <a:cubicBezTo>
                    <a:pt x="88" y="135"/>
                    <a:pt x="86" y="137"/>
                    <a:pt x="83" y="138"/>
                  </a:cubicBezTo>
                  <a:cubicBezTo>
                    <a:pt x="80" y="139"/>
                    <a:pt x="76" y="139"/>
                    <a:pt x="73" y="140"/>
                  </a:cubicBezTo>
                  <a:cubicBezTo>
                    <a:pt x="52" y="145"/>
                    <a:pt x="116" y="141"/>
                    <a:pt x="137" y="140"/>
                  </a:cubicBezTo>
                  <a:cubicBezTo>
                    <a:pt x="155" y="137"/>
                    <a:pt x="147" y="139"/>
                    <a:pt x="163" y="134"/>
                  </a:cubicBezTo>
                  <a:cubicBezTo>
                    <a:pt x="166" y="133"/>
                    <a:pt x="158" y="137"/>
                    <a:pt x="155" y="138"/>
                  </a:cubicBezTo>
                  <a:cubicBezTo>
                    <a:pt x="152" y="140"/>
                    <a:pt x="149" y="143"/>
                    <a:pt x="145" y="144"/>
                  </a:cubicBezTo>
                  <a:cubicBezTo>
                    <a:pt x="137" y="147"/>
                    <a:pt x="111" y="157"/>
                    <a:pt x="101" y="158"/>
                  </a:cubicBezTo>
                  <a:cubicBezTo>
                    <a:pt x="87" y="160"/>
                    <a:pt x="73" y="159"/>
                    <a:pt x="59" y="160"/>
                  </a:cubicBezTo>
                  <a:cubicBezTo>
                    <a:pt x="11" y="167"/>
                    <a:pt x="53" y="160"/>
                    <a:pt x="143" y="164"/>
                  </a:cubicBezTo>
                  <a:cubicBezTo>
                    <a:pt x="146" y="164"/>
                    <a:pt x="138" y="165"/>
                    <a:pt x="135" y="166"/>
                  </a:cubicBezTo>
                  <a:cubicBezTo>
                    <a:pt x="131" y="167"/>
                    <a:pt x="127" y="167"/>
                    <a:pt x="123" y="168"/>
                  </a:cubicBezTo>
                  <a:cubicBezTo>
                    <a:pt x="114" y="169"/>
                    <a:pt x="104" y="171"/>
                    <a:pt x="95" y="172"/>
                  </a:cubicBezTo>
                  <a:cubicBezTo>
                    <a:pt x="75" y="175"/>
                    <a:pt x="58" y="177"/>
                    <a:pt x="37" y="178"/>
                  </a:cubicBezTo>
                  <a:cubicBezTo>
                    <a:pt x="25" y="184"/>
                    <a:pt x="21" y="195"/>
                    <a:pt x="39" y="196"/>
                  </a:cubicBezTo>
                  <a:cubicBezTo>
                    <a:pt x="79" y="197"/>
                    <a:pt x="119" y="197"/>
                    <a:pt x="159" y="198"/>
                  </a:cubicBezTo>
                  <a:cubicBezTo>
                    <a:pt x="144" y="203"/>
                    <a:pt x="151" y="203"/>
                    <a:pt x="137" y="200"/>
                  </a:cubicBezTo>
                  <a:cubicBezTo>
                    <a:pt x="40" y="203"/>
                    <a:pt x="78" y="206"/>
                    <a:pt x="117" y="210"/>
                  </a:cubicBezTo>
                  <a:cubicBezTo>
                    <a:pt x="155" y="208"/>
                    <a:pt x="140" y="208"/>
                    <a:pt x="163" y="2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64" name="Freeform 92"/>
          <p:cNvSpPr>
            <a:spLocks/>
          </p:cNvSpPr>
          <p:nvPr/>
        </p:nvSpPr>
        <p:spPr bwMode="auto">
          <a:xfrm>
            <a:off x="7467600" y="2741613"/>
            <a:ext cx="187325" cy="52387"/>
          </a:xfrm>
          <a:custGeom>
            <a:avLst/>
            <a:gdLst>
              <a:gd name="T0" fmla="*/ 0 w 118"/>
              <a:gd name="T1" fmla="*/ 49212 h 33"/>
              <a:gd name="T2" fmla="*/ 26988 w 118"/>
              <a:gd name="T3" fmla="*/ 6350 h 33"/>
              <a:gd name="T4" fmla="*/ 155575 w 118"/>
              <a:gd name="T5" fmla="*/ 11112 h 33"/>
              <a:gd name="T6" fmla="*/ 187325 w 118"/>
              <a:gd name="T7" fmla="*/ 52387 h 3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8" h="33">
                <a:moveTo>
                  <a:pt x="0" y="31"/>
                </a:moveTo>
                <a:cubicBezTo>
                  <a:pt x="3" y="27"/>
                  <a:pt x="1" y="8"/>
                  <a:pt x="17" y="4"/>
                </a:cubicBezTo>
                <a:cubicBezTo>
                  <a:pt x="35" y="0"/>
                  <a:pt x="80" y="2"/>
                  <a:pt x="98" y="7"/>
                </a:cubicBezTo>
                <a:cubicBezTo>
                  <a:pt x="116" y="12"/>
                  <a:pt x="114" y="28"/>
                  <a:pt x="118" y="33"/>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65" name="Freeform 93"/>
          <p:cNvSpPr>
            <a:spLocks/>
          </p:cNvSpPr>
          <p:nvPr/>
        </p:nvSpPr>
        <p:spPr bwMode="auto">
          <a:xfrm rot="10800000">
            <a:off x="7467600" y="2786063"/>
            <a:ext cx="187325" cy="52387"/>
          </a:xfrm>
          <a:custGeom>
            <a:avLst/>
            <a:gdLst>
              <a:gd name="T0" fmla="*/ 0 w 118"/>
              <a:gd name="T1" fmla="*/ 49212 h 33"/>
              <a:gd name="T2" fmla="*/ 26988 w 118"/>
              <a:gd name="T3" fmla="*/ 6350 h 33"/>
              <a:gd name="T4" fmla="*/ 155575 w 118"/>
              <a:gd name="T5" fmla="*/ 11112 h 33"/>
              <a:gd name="T6" fmla="*/ 187325 w 118"/>
              <a:gd name="T7" fmla="*/ 52387 h 3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8" h="33">
                <a:moveTo>
                  <a:pt x="0" y="31"/>
                </a:moveTo>
                <a:cubicBezTo>
                  <a:pt x="3" y="27"/>
                  <a:pt x="1" y="8"/>
                  <a:pt x="17" y="4"/>
                </a:cubicBezTo>
                <a:cubicBezTo>
                  <a:pt x="35" y="0"/>
                  <a:pt x="80" y="2"/>
                  <a:pt x="98" y="7"/>
                </a:cubicBezTo>
                <a:cubicBezTo>
                  <a:pt x="116" y="12"/>
                  <a:pt x="114" y="28"/>
                  <a:pt x="118" y="33"/>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66" name="Freeform 94"/>
          <p:cNvSpPr>
            <a:spLocks/>
          </p:cNvSpPr>
          <p:nvPr/>
        </p:nvSpPr>
        <p:spPr bwMode="auto">
          <a:xfrm rot="5400000">
            <a:off x="7517606" y="2710657"/>
            <a:ext cx="73025" cy="141288"/>
          </a:xfrm>
          <a:custGeom>
            <a:avLst/>
            <a:gdLst>
              <a:gd name="T0" fmla="*/ 14833 w 192"/>
              <a:gd name="T1" fmla="*/ 0 h 210"/>
              <a:gd name="T2" fmla="*/ 64277 w 192"/>
              <a:gd name="T3" fmla="*/ 4037 h 210"/>
              <a:gd name="T4" fmla="*/ 46021 w 192"/>
              <a:gd name="T5" fmla="*/ 9419 h 210"/>
              <a:gd name="T6" fmla="*/ 17876 w 192"/>
              <a:gd name="T7" fmla="*/ 17493 h 210"/>
              <a:gd name="T8" fmla="*/ 62756 w 192"/>
              <a:gd name="T9" fmla="*/ 16147 h 210"/>
              <a:gd name="T10" fmla="*/ 55149 w 192"/>
              <a:gd name="T11" fmla="*/ 18838 h 210"/>
              <a:gd name="T12" fmla="*/ 48303 w 192"/>
              <a:gd name="T13" fmla="*/ 21530 h 210"/>
              <a:gd name="T14" fmla="*/ 26243 w 192"/>
              <a:gd name="T15" fmla="*/ 26912 h 210"/>
              <a:gd name="T16" fmla="*/ 39936 w 192"/>
              <a:gd name="T17" fmla="*/ 33640 h 210"/>
              <a:gd name="T18" fmla="*/ 52867 w 192"/>
              <a:gd name="T19" fmla="*/ 29603 h 210"/>
              <a:gd name="T20" fmla="*/ 57431 w 192"/>
              <a:gd name="T21" fmla="*/ 26912 h 210"/>
              <a:gd name="T22" fmla="*/ 71123 w 192"/>
              <a:gd name="T23" fmla="*/ 28258 h 210"/>
              <a:gd name="T24" fmla="*/ 65038 w 192"/>
              <a:gd name="T25" fmla="*/ 29603 h 210"/>
              <a:gd name="T26" fmla="*/ 52867 w 192"/>
              <a:gd name="T27" fmla="*/ 36331 h 210"/>
              <a:gd name="T28" fmla="*/ 13312 w 192"/>
              <a:gd name="T29" fmla="*/ 49787 h 210"/>
              <a:gd name="T30" fmla="*/ 46021 w 192"/>
              <a:gd name="T31" fmla="*/ 47096 h 210"/>
              <a:gd name="T32" fmla="*/ 61235 w 192"/>
              <a:gd name="T33" fmla="*/ 40368 h 210"/>
              <a:gd name="T34" fmla="*/ 53628 w 192"/>
              <a:gd name="T35" fmla="*/ 43059 h 210"/>
              <a:gd name="T36" fmla="*/ 36893 w 192"/>
              <a:gd name="T37" fmla="*/ 48442 h 210"/>
              <a:gd name="T38" fmla="*/ 20919 w 192"/>
              <a:gd name="T39" fmla="*/ 57861 h 210"/>
              <a:gd name="T40" fmla="*/ 34611 w 192"/>
              <a:gd name="T41" fmla="*/ 64589 h 210"/>
              <a:gd name="T42" fmla="*/ 71123 w 192"/>
              <a:gd name="T43" fmla="*/ 57861 h 210"/>
              <a:gd name="T44" fmla="*/ 14073 w 192"/>
              <a:gd name="T45" fmla="*/ 72662 h 210"/>
              <a:gd name="T46" fmla="*/ 14073 w 192"/>
              <a:gd name="T47" fmla="*/ 78045 h 210"/>
              <a:gd name="T48" fmla="*/ 51346 w 192"/>
              <a:gd name="T49" fmla="*/ 68626 h 210"/>
              <a:gd name="T50" fmla="*/ 68081 w 192"/>
              <a:gd name="T51" fmla="*/ 69971 h 210"/>
              <a:gd name="T52" fmla="*/ 61995 w 192"/>
              <a:gd name="T53" fmla="*/ 75354 h 210"/>
              <a:gd name="T54" fmla="*/ 49824 w 192"/>
              <a:gd name="T55" fmla="*/ 80736 h 210"/>
              <a:gd name="T56" fmla="*/ 34611 w 192"/>
              <a:gd name="T57" fmla="*/ 90155 h 210"/>
              <a:gd name="T58" fmla="*/ 31568 w 192"/>
              <a:gd name="T59" fmla="*/ 92846 h 210"/>
              <a:gd name="T60" fmla="*/ 27765 w 192"/>
              <a:gd name="T61" fmla="*/ 94192 h 210"/>
              <a:gd name="T62" fmla="*/ 52106 w 192"/>
              <a:gd name="T63" fmla="*/ 94192 h 210"/>
              <a:gd name="T64" fmla="*/ 61995 w 192"/>
              <a:gd name="T65" fmla="*/ 90155 h 210"/>
              <a:gd name="T66" fmla="*/ 58952 w 192"/>
              <a:gd name="T67" fmla="*/ 92846 h 210"/>
              <a:gd name="T68" fmla="*/ 55149 w 192"/>
              <a:gd name="T69" fmla="*/ 96883 h 210"/>
              <a:gd name="T70" fmla="*/ 38414 w 192"/>
              <a:gd name="T71" fmla="*/ 106302 h 210"/>
              <a:gd name="T72" fmla="*/ 22440 w 192"/>
              <a:gd name="T73" fmla="*/ 107648 h 210"/>
              <a:gd name="T74" fmla="*/ 54388 w 192"/>
              <a:gd name="T75" fmla="*/ 110339 h 210"/>
              <a:gd name="T76" fmla="*/ 51346 w 192"/>
              <a:gd name="T77" fmla="*/ 111685 h 210"/>
              <a:gd name="T78" fmla="*/ 46782 w 192"/>
              <a:gd name="T79" fmla="*/ 113030 h 210"/>
              <a:gd name="T80" fmla="*/ 36132 w 192"/>
              <a:gd name="T81" fmla="*/ 115722 h 210"/>
              <a:gd name="T82" fmla="*/ 14073 w 192"/>
              <a:gd name="T83" fmla="*/ 119758 h 210"/>
              <a:gd name="T84" fmla="*/ 14833 w 192"/>
              <a:gd name="T85" fmla="*/ 131869 h 210"/>
              <a:gd name="T86" fmla="*/ 60474 w 192"/>
              <a:gd name="T87" fmla="*/ 133214 h 210"/>
              <a:gd name="T88" fmla="*/ 52106 w 192"/>
              <a:gd name="T89" fmla="*/ 134560 h 210"/>
              <a:gd name="T90" fmla="*/ 44500 w 192"/>
              <a:gd name="T91" fmla="*/ 141288 h 210"/>
              <a:gd name="T92" fmla="*/ 61995 w 192"/>
              <a:gd name="T93" fmla="*/ 139942 h 21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92" h="210">
                <a:moveTo>
                  <a:pt x="39" y="0"/>
                </a:moveTo>
                <a:cubicBezTo>
                  <a:pt x="82" y="1"/>
                  <a:pt x="126" y="1"/>
                  <a:pt x="169" y="6"/>
                </a:cubicBezTo>
                <a:cubicBezTo>
                  <a:pt x="156" y="15"/>
                  <a:pt x="136" y="13"/>
                  <a:pt x="121" y="14"/>
                </a:cubicBezTo>
                <a:cubicBezTo>
                  <a:pt x="97" y="19"/>
                  <a:pt x="71" y="20"/>
                  <a:pt x="47" y="26"/>
                </a:cubicBezTo>
                <a:cubicBezTo>
                  <a:pt x="84" y="2"/>
                  <a:pt x="58" y="17"/>
                  <a:pt x="165" y="24"/>
                </a:cubicBezTo>
                <a:cubicBezTo>
                  <a:pt x="172" y="24"/>
                  <a:pt x="152" y="27"/>
                  <a:pt x="145" y="28"/>
                </a:cubicBezTo>
                <a:cubicBezTo>
                  <a:pt x="139" y="29"/>
                  <a:pt x="133" y="31"/>
                  <a:pt x="127" y="32"/>
                </a:cubicBezTo>
                <a:cubicBezTo>
                  <a:pt x="108" y="35"/>
                  <a:pt x="88" y="37"/>
                  <a:pt x="69" y="40"/>
                </a:cubicBezTo>
                <a:cubicBezTo>
                  <a:pt x="27" y="56"/>
                  <a:pt x="0" y="56"/>
                  <a:pt x="105" y="50"/>
                </a:cubicBezTo>
                <a:cubicBezTo>
                  <a:pt x="116" y="48"/>
                  <a:pt x="128" y="47"/>
                  <a:pt x="139" y="44"/>
                </a:cubicBezTo>
                <a:cubicBezTo>
                  <a:pt x="143" y="43"/>
                  <a:pt x="151" y="40"/>
                  <a:pt x="151" y="40"/>
                </a:cubicBezTo>
                <a:cubicBezTo>
                  <a:pt x="163" y="41"/>
                  <a:pt x="175" y="40"/>
                  <a:pt x="187" y="42"/>
                </a:cubicBezTo>
                <a:cubicBezTo>
                  <a:pt x="192" y="43"/>
                  <a:pt x="176" y="43"/>
                  <a:pt x="171" y="44"/>
                </a:cubicBezTo>
                <a:cubicBezTo>
                  <a:pt x="159" y="47"/>
                  <a:pt x="155" y="51"/>
                  <a:pt x="139" y="54"/>
                </a:cubicBezTo>
                <a:cubicBezTo>
                  <a:pt x="105" y="60"/>
                  <a:pt x="68" y="63"/>
                  <a:pt x="35" y="74"/>
                </a:cubicBezTo>
                <a:cubicBezTo>
                  <a:pt x="60" y="82"/>
                  <a:pt x="94" y="73"/>
                  <a:pt x="121" y="70"/>
                </a:cubicBezTo>
                <a:cubicBezTo>
                  <a:pt x="134" y="66"/>
                  <a:pt x="148" y="64"/>
                  <a:pt x="161" y="60"/>
                </a:cubicBezTo>
                <a:cubicBezTo>
                  <a:pt x="184" y="65"/>
                  <a:pt x="166" y="60"/>
                  <a:pt x="141" y="64"/>
                </a:cubicBezTo>
                <a:cubicBezTo>
                  <a:pt x="122" y="67"/>
                  <a:pt x="125" y="70"/>
                  <a:pt x="97" y="72"/>
                </a:cubicBezTo>
                <a:cubicBezTo>
                  <a:pt x="82" y="75"/>
                  <a:pt x="70" y="82"/>
                  <a:pt x="55" y="86"/>
                </a:cubicBezTo>
                <a:cubicBezTo>
                  <a:pt x="63" y="98"/>
                  <a:pt x="77" y="95"/>
                  <a:pt x="91" y="96"/>
                </a:cubicBezTo>
                <a:cubicBezTo>
                  <a:pt x="123" y="94"/>
                  <a:pt x="154" y="88"/>
                  <a:pt x="187" y="86"/>
                </a:cubicBezTo>
                <a:cubicBezTo>
                  <a:pt x="136" y="99"/>
                  <a:pt x="90" y="106"/>
                  <a:pt x="37" y="108"/>
                </a:cubicBezTo>
                <a:cubicBezTo>
                  <a:pt x="33" y="109"/>
                  <a:pt x="20" y="110"/>
                  <a:pt x="37" y="116"/>
                </a:cubicBezTo>
                <a:cubicBezTo>
                  <a:pt x="80" y="115"/>
                  <a:pt x="95" y="110"/>
                  <a:pt x="135" y="102"/>
                </a:cubicBezTo>
                <a:cubicBezTo>
                  <a:pt x="150" y="103"/>
                  <a:pt x="165" y="101"/>
                  <a:pt x="179" y="104"/>
                </a:cubicBezTo>
                <a:cubicBezTo>
                  <a:pt x="185" y="105"/>
                  <a:pt x="169" y="110"/>
                  <a:pt x="163" y="112"/>
                </a:cubicBezTo>
                <a:cubicBezTo>
                  <a:pt x="138" y="119"/>
                  <a:pt x="165" y="113"/>
                  <a:pt x="131" y="120"/>
                </a:cubicBezTo>
                <a:cubicBezTo>
                  <a:pt x="118" y="126"/>
                  <a:pt x="105" y="132"/>
                  <a:pt x="91" y="134"/>
                </a:cubicBezTo>
                <a:cubicBezTo>
                  <a:pt x="88" y="135"/>
                  <a:pt x="86" y="137"/>
                  <a:pt x="83" y="138"/>
                </a:cubicBezTo>
                <a:cubicBezTo>
                  <a:pt x="80" y="139"/>
                  <a:pt x="76" y="139"/>
                  <a:pt x="73" y="140"/>
                </a:cubicBezTo>
                <a:cubicBezTo>
                  <a:pt x="52" y="145"/>
                  <a:pt x="116" y="141"/>
                  <a:pt x="137" y="140"/>
                </a:cubicBezTo>
                <a:cubicBezTo>
                  <a:pt x="155" y="137"/>
                  <a:pt x="147" y="139"/>
                  <a:pt x="163" y="134"/>
                </a:cubicBezTo>
                <a:cubicBezTo>
                  <a:pt x="166" y="133"/>
                  <a:pt x="158" y="137"/>
                  <a:pt x="155" y="138"/>
                </a:cubicBezTo>
                <a:cubicBezTo>
                  <a:pt x="152" y="140"/>
                  <a:pt x="149" y="143"/>
                  <a:pt x="145" y="144"/>
                </a:cubicBezTo>
                <a:cubicBezTo>
                  <a:pt x="137" y="147"/>
                  <a:pt x="111" y="157"/>
                  <a:pt x="101" y="158"/>
                </a:cubicBezTo>
                <a:cubicBezTo>
                  <a:pt x="87" y="160"/>
                  <a:pt x="73" y="159"/>
                  <a:pt x="59" y="160"/>
                </a:cubicBezTo>
                <a:cubicBezTo>
                  <a:pt x="11" y="167"/>
                  <a:pt x="53" y="160"/>
                  <a:pt x="143" y="164"/>
                </a:cubicBezTo>
                <a:cubicBezTo>
                  <a:pt x="146" y="164"/>
                  <a:pt x="138" y="165"/>
                  <a:pt x="135" y="166"/>
                </a:cubicBezTo>
                <a:cubicBezTo>
                  <a:pt x="131" y="167"/>
                  <a:pt x="127" y="167"/>
                  <a:pt x="123" y="168"/>
                </a:cubicBezTo>
                <a:cubicBezTo>
                  <a:pt x="114" y="169"/>
                  <a:pt x="104" y="171"/>
                  <a:pt x="95" y="172"/>
                </a:cubicBezTo>
                <a:cubicBezTo>
                  <a:pt x="75" y="175"/>
                  <a:pt x="58" y="177"/>
                  <a:pt x="37" y="178"/>
                </a:cubicBezTo>
                <a:cubicBezTo>
                  <a:pt x="25" y="184"/>
                  <a:pt x="21" y="195"/>
                  <a:pt x="39" y="196"/>
                </a:cubicBezTo>
                <a:cubicBezTo>
                  <a:pt x="79" y="197"/>
                  <a:pt x="119" y="197"/>
                  <a:pt x="159" y="198"/>
                </a:cubicBezTo>
                <a:cubicBezTo>
                  <a:pt x="144" y="203"/>
                  <a:pt x="151" y="203"/>
                  <a:pt x="137" y="200"/>
                </a:cubicBezTo>
                <a:cubicBezTo>
                  <a:pt x="40" y="203"/>
                  <a:pt x="78" y="206"/>
                  <a:pt x="117" y="210"/>
                </a:cubicBezTo>
                <a:cubicBezTo>
                  <a:pt x="155" y="208"/>
                  <a:pt x="140" y="208"/>
                  <a:pt x="163" y="208"/>
                </a:cubicBezTo>
              </a:path>
            </a:pathLst>
          </a:cu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67" name="Freeform 95"/>
          <p:cNvSpPr>
            <a:spLocks/>
          </p:cNvSpPr>
          <p:nvPr/>
        </p:nvSpPr>
        <p:spPr bwMode="auto">
          <a:xfrm>
            <a:off x="7353300" y="3376613"/>
            <a:ext cx="171450" cy="166687"/>
          </a:xfrm>
          <a:custGeom>
            <a:avLst/>
            <a:gdLst>
              <a:gd name="T0" fmla="*/ 171450 w 111"/>
              <a:gd name="T1" fmla="*/ 0 h 105"/>
              <a:gd name="T2" fmla="*/ 26258 w 111"/>
              <a:gd name="T3" fmla="*/ 69850 h 105"/>
              <a:gd name="T4" fmla="*/ 9268 w 111"/>
              <a:gd name="T5" fmla="*/ 166687 h 105"/>
              <a:gd name="T6" fmla="*/ 0 60000 65536"/>
              <a:gd name="T7" fmla="*/ 0 60000 65536"/>
              <a:gd name="T8" fmla="*/ 0 60000 65536"/>
            </a:gdLst>
            <a:ahLst/>
            <a:cxnLst>
              <a:cxn ang="T6">
                <a:pos x="T0" y="T1"/>
              </a:cxn>
              <a:cxn ang="T7">
                <a:pos x="T2" y="T3"/>
              </a:cxn>
              <a:cxn ang="T8">
                <a:pos x="T4" y="T5"/>
              </a:cxn>
            </a:cxnLst>
            <a:rect l="0" t="0" r="r" b="b"/>
            <a:pathLst>
              <a:path w="111" h="105">
                <a:moveTo>
                  <a:pt x="111" y="0"/>
                </a:moveTo>
                <a:cubicBezTo>
                  <a:pt x="95" y="7"/>
                  <a:pt x="34" y="27"/>
                  <a:pt x="17" y="44"/>
                </a:cubicBezTo>
                <a:cubicBezTo>
                  <a:pt x="0" y="61"/>
                  <a:pt x="8" y="92"/>
                  <a:pt x="6" y="105"/>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68" name="Freeform 96"/>
          <p:cNvSpPr>
            <a:spLocks/>
          </p:cNvSpPr>
          <p:nvPr/>
        </p:nvSpPr>
        <p:spPr bwMode="auto">
          <a:xfrm>
            <a:off x="6562725" y="3852863"/>
            <a:ext cx="290513" cy="163512"/>
          </a:xfrm>
          <a:custGeom>
            <a:avLst/>
            <a:gdLst>
              <a:gd name="T0" fmla="*/ 0 w 183"/>
              <a:gd name="T1" fmla="*/ 0 h 103"/>
              <a:gd name="T2" fmla="*/ 50800 w 183"/>
              <a:gd name="T3" fmla="*/ 104775 h 103"/>
              <a:gd name="T4" fmla="*/ 142875 w 183"/>
              <a:gd name="T5" fmla="*/ 157162 h 103"/>
              <a:gd name="T6" fmla="*/ 233363 w 183"/>
              <a:gd name="T7" fmla="*/ 142875 h 103"/>
              <a:gd name="T8" fmla="*/ 290513 w 183"/>
              <a:gd name="T9" fmla="*/ 38100 h 10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3" h="103">
                <a:moveTo>
                  <a:pt x="0" y="0"/>
                </a:moveTo>
                <a:cubicBezTo>
                  <a:pt x="5" y="11"/>
                  <a:pt x="17" y="50"/>
                  <a:pt x="32" y="66"/>
                </a:cubicBezTo>
                <a:cubicBezTo>
                  <a:pt x="47" y="82"/>
                  <a:pt x="70" y="95"/>
                  <a:pt x="90" y="99"/>
                </a:cubicBezTo>
                <a:cubicBezTo>
                  <a:pt x="110" y="103"/>
                  <a:pt x="132" y="103"/>
                  <a:pt x="147" y="90"/>
                </a:cubicBezTo>
                <a:cubicBezTo>
                  <a:pt x="162" y="77"/>
                  <a:pt x="176" y="38"/>
                  <a:pt x="183" y="24"/>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69" name="Freeform 97"/>
          <p:cNvSpPr>
            <a:spLocks/>
          </p:cNvSpPr>
          <p:nvPr/>
        </p:nvSpPr>
        <p:spPr bwMode="auto">
          <a:xfrm>
            <a:off x="6534150" y="3870325"/>
            <a:ext cx="339725" cy="127000"/>
          </a:xfrm>
          <a:custGeom>
            <a:avLst/>
            <a:gdLst>
              <a:gd name="T0" fmla="*/ 41275 w 214"/>
              <a:gd name="T1" fmla="*/ 0 h 80"/>
              <a:gd name="T2" fmla="*/ 88900 w 214"/>
              <a:gd name="T3" fmla="*/ 9525 h 80"/>
              <a:gd name="T4" fmla="*/ 195263 w 214"/>
              <a:gd name="T5" fmla="*/ 19050 h 80"/>
              <a:gd name="T6" fmla="*/ 206375 w 214"/>
              <a:gd name="T7" fmla="*/ 25400 h 80"/>
              <a:gd name="T8" fmla="*/ 195263 w 214"/>
              <a:gd name="T9" fmla="*/ 22225 h 80"/>
              <a:gd name="T10" fmla="*/ 147638 w 214"/>
              <a:gd name="T11" fmla="*/ 25400 h 80"/>
              <a:gd name="T12" fmla="*/ 63500 w 214"/>
              <a:gd name="T13" fmla="*/ 28575 h 80"/>
              <a:gd name="T14" fmla="*/ 188913 w 214"/>
              <a:gd name="T15" fmla="*/ 31750 h 80"/>
              <a:gd name="T16" fmla="*/ 128588 w 214"/>
              <a:gd name="T17" fmla="*/ 41275 h 80"/>
              <a:gd name="T18" fmla="*/ 282575 w 214"/>
              <a:gd name="T19" fmla="*/ 38100 h 80"/>
              <a:gd name="T20" fmla="*/ 88900 w 214"/>
              <a:gd name="T21" fmla="*/ 47625 h 80"/>
              <a:gd name="T22" fmla="*/ 73025 w 214"/>
              <a:gd name="T23" fmla="*/ 50800 h 80"/>
              <a:gd name="T24" fmla="*/ 239713 w 214"/>
              <a:gd name="T25" fmla="*/ 53975 h 80"/>
              <a:gd name="T26" fmla="*/ 184150 w 214"/>
              <a:gd name="T27" fmla="*/ 57150 h 80"/>
              <a:gd name="T28" fmla="*/ 169863 w 214"/>
              <a:gd name="T29" fmla="*/ 60325 h 80"/>
              <a:gd name="T30" fmla="*/ 136525 w 214"/>
              <a:gd name="T31" fmla="*/ 76200 h 80"/>
              <a:gd name="T32" fmla="*/ 92075 w 214"/>
              <a:gd name="T33" fmla="*/ 73025 h 80"/>
              <a:gd name="T34" fmla="*/ 103188 w 214"/>
              <a:gd name="T35" fmla="*/ 69850 h 80"/>
              <a:gd name="T36" fmla="*/ 279400 w 214"/>
              <a:gd name="T37" fmla="*/ 53975 h 80"/>
              <a:gd name="T38" fmla="*/ 136525 w 214"/>
              <a:gd name="T39" fmla="*/ 69850 h 80"/>
              <a:gd name="T40" fmla="*/ 228600 w 214"/>
              <a:gd name="T41" fmla="*/ 66675 h 80"/>
              <a:gd name="T42" fmla="*/ 158750 w 214"/>
              <a:gd name="T43" fmla="*/ 69850 h 80"/>
              <a:gd name="T44" fmla="*/ 128588 w 214"/>
              <a:gd name="T45" fmla="*/ 85725 h 80"/>
              <a:gd name="T46" fmla="*/ 236538 w 214"/>
              <a:gd name="T47" fmla="*/ 88900 h 80"/>
              <a:gd name="T48" fmla="*/ 225425 w 214"/>
              <a:gd name="T49" fmla="*/ 85725 h 80"/>
              <a:gd name="T50" fmla="*/ 169863 w 214"/>
              <a:gd name="T51" fmla="*/ 79375 h 80"/>
              <a:gd name="T52" fmla="*/ 136525 w 214"/>
              <a:gd name="T53" fmla="*/ 82550 h 80"/>
              <a:gd name="T54" fmla="*/ 195263 w 214"/>
              <a:gd name="T55" fmla="*/ 82550 h 80"/>
              <a:gd name="T56" fmla="*/ 144463 w 214"/>
              <a:gd name="T57" fmla="*/ 85725 h 80"/>
              <a:gd name="T58" fmla="*/ 177800 w 214"/>
              <a:gd name="T59" fmla="*/ 95250 h 80"/>
              <a:gd name="T60" fmla="*/ 188913 w 214"/>
              <a:gd name="T61" fmla="*/ 101600 h 80"/>
              <a:gd name="T62" fmla="*/ 144463 w 214"/>
              <a:gd name="T63" fmla="*/ 104775 h 80"/>
              <a:gd name="T64" fmla="*/ 236538 w 214"/>
              <a:gd name="T65" fmla="*/ 107950 h 80"/>
              <a:gd name="T66" fmla="*/ 161925 w 214"/>
              <a:gd name="T67" fmla="*/ 127000 h 80"/>
              <a:gd name="T68" fmla="*/ 177800 w 214"/>
              <a:gd name="T69" fmla="*/ 117475 h 80"/>
              <a:gd name="T70" fmla="*/ 228600 w 214"/>
              <a:gd name="T71" fmla="*/ 114300 h 80"/>
              <a:gd name="T72" fmla="*/ 195263 w 214"/>
              <a:gd name="T73" fmla="*/ 107950 h 80"/>
              <a:gd name="T74" fmla="*/ 250825 w 214"/>
              <a:gd name="T75" fmla="*/ 107950 h 8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14" h="80">
                <a:moveTo>
                  <a:pt x="26" y="0"/>
                </a:moveTo>
                <a:cubicBezTo>
                  <a:pt x="195" y="4"/>
                  <a:pt x="109" y="4"/>
                  <a:pt x="56" y="6"/>
                </a:cubicBezTo>
                <a:cubicBezTo>
                  <a:pt x="0" y="13"/>
                  <a:pt x="99" y="8"/>
                  <a:pt x="123" y="12"/>
                </a:cubicBezTo>
                <a:cubicBezTo>
                  <a:pt x="126" y="13"/>
                  <a:pt x="133" y="17"/>
                  <a:pt x="130" y="16"/>
                </a:cubicBezTo>
                <a:cubicBezTo>
                  <a:pt x="128" y="15"/>
                  <a:pt x="123" y="14"/>
                  <a:pt x="123" y="14"/>
                </a:cubicBezTo>
                <a:cubicBezTo>
                  <a:pt x="113" y="15"/>
                  <a:pt x="103" y="16"/>
                  <a:pt x="93" y="16"/>
                </a:cubicBezTo>
                <a:cubicBezTo>
                  <a:pt x="76" y="17"/>
                  <a:pt x="22" y="15"/>
                  <a:pt x="40" y="18"/>
                </a:cubicBezTo>
                <a:cubicBezTo>
                  <a:pt x="65" y="22"/>
                  <a:pt x="92" y="19"/>
                  <a:pt x="119" y="20"/>
                </a:cubicBezTo>
                <a:cubicBezTo>
                  <a:pt x="162" y="26"/>
                  <a:pt x="88" y="25"/>
                  <a:pt x="81" y="26"/>
                </a:cubicBezTo>
                <a:cubicBezTo>
                  <a:pt x="119" y="27"/>
                  <a:pt x="214" y="18"/>
                  <a:pt x="178" y="24"/>
                </a:cubicBezTo>
                <a:cubicBezTo>
                  <a:pt x="133" y="31"/>
                  <a:pt x="101" y="29"/>
                  <a:pt x="56" y="30"/>
                </a:cubicBezTo>
                <a:cubicBezTo>
                  <a:pt x="52" y="30"/>
                  <a:pt x="50" y="31"/>
                  <a:pt x="46" y="32"/>
                </a:cubicBezTo>
                <a:cubicBezTo>
                  <a:pt x="81" y="33"/>
                  <a:pt x="116" y="32"/>
                  <a:pt x="151" y="34"/>
                </a:cubicBezTo>
                <a:cubicBezTo>
                  <a:pt x="163" y="35"/>
                  <a:pt x="128" y="35"/>
                  <a:pt x="116" y="36"/>
                </a:cubicBezTo>
                <a:cubicBezTo>
                  <a:pt x="113" y="36"/>
                  <a:pt x="110" y="37"/>
                  <a:pt x="107" y="38"/>
                </a:cubicBezTo>
                <a:cubicBezTo>
                  <a:pt x="91" y="47"/>
                  <a:pt x="99" y="44"/>
                  <a:pt x="86" y="48"/>
                </a:cubicBezTo>
                <a:cubicBezTo>
                  <a:pt x="77" y="47"/>
                  <a:pt x="67" y="48"/>
                  <a:pt x="58" y="46"/>
                </a:cubicBezTo>
                <a:cubicBezTo>
                  <a:pt x="56" y="46"/>
                  <a:pt x="63" y="44"/>
                  <a:pt x="65" y="44"/>
                </a:cubicBezTo>
                <a:cubicBezTo>
                  <a:pt x="106" y="43"/>
                  <a:pt x="136" y="35"/>
                  <a:pt x="176" y="34"/>
                </a:cubicBezTo>
                <a:cubicBezTo>
                  <a:pt x="141" y="28"/>
                  <a:pt x="23" y="35"/>
                  <a:pt x="86" y="44"/>
                </a:cubicBezTo>
                <a:cubicBezTo>
                  <a:pt x="106" y="43"/>
                  <a:pt x="124" y="42"/>
                  <a:pt x="144" y="42"/>
                </a:cubicBezTo>
                <a:cubicBezTo>
                  <a:pt x="159" y="42"/>
                  <a:pt x="115" y="42"/>
                  <a:pt x="100" y="44"/>
                </a:cubicBezTo>
                <a:cubicBezTo>
                  <a:pt x="95" y="45"/>
                  <a:pt x="85" y="52"/>
                  <a:pt x="81" y="54"/>
                </a:cubicBezTo>
                <a:cubicBezTo>
                  <a:pt x="105" y="67"/>
                  <a:pt x="90" y="60"/>
                  <a:pt x="149" y="56"/>
                </a:cubicBezTo>
                <a:cubicBezTo>
                  <a:pt x="151" y="56"/>
                  <a:pt x="144" y="54"/>
                  <a:pt x="142" y="54"/>
                </a:cubicBezTo>
                <a:cubicBezTo>
                  <a:pt x="83" y="46"/>
                  <a:pt x="142" y="56"/>
                  <a:pt x="107" y="50"/>
                </a:cubicBezTo>
                <a:cubicBezTo>
                  <a:pt x="100" y="51"/>
                  <a:pt x="79" y="52"/>
                  <a:pt x="86" y="52"/>
                </a:cubicBezTo>
                <a:cubicBezTo>
                  <a:pt x="158" y="52"/>
                  <a:pt x="213" y="47"/>
                  <a:pt x="123" y="52"/>
                </a:cubicBezTo>
                <a:cubicBezTo>
                  <a:pt x="113" y="53"/>
                  <a:pt x="101" y="53"/>
                  <a:pt x="91" y="54"/>
                </a:cubicBezTo>
                <a:cubicBezTo>
                  <a:pt x="80" y="67"/>
                  <a:pt x="57" y="63"/>
                  <a:pt x="112" y="60"/>
                </a:cubicBezTo>
                <a:cubicBezTo>
                  <a:pt x="114" y="61"/>
                  <a:pt x="121" y="63"/>
                  <a:pt x="119" y="64"/>
                </a:cubicBezTo>
                <a:cubicBezTo>
                  <a:pt x="109" y="67"/>
                  <a:pt x="81" y="65"/>
                  <a:pt x="91" y="66"/>
                </a:cubicBezTo>
                <a:cubicBezTo>
                  <a:pt x="109" y="69"/>
                  <a:pt x="129" y="67"/>
                  <a:pt x="149" y="68"/>
                </a:cubicBezTo>
                <a:cubicBezTo>
                  <a:pt x="151" y="70"/>
                  <a:pt x="108" y="79"/>
                  <a:pt x="102" y="80"/>
                </a:cubicBezTo>
                <a:cubicBezTo>
                  <a:pt x="146" y="77"/>
                  <a:pt x="127" y="78"/>
                  <a:pt x="112" y="74"/>
                </a:cubicBezTo>
                <a:cubicBezTo>
                  <a:pt x="122" y="73"/>
                  <a:pt x="134" y="74"/>
                  <a:pt x="144" y="72"/>
                </a:cubicBezTo>
                <a:cubicBezTo>
                  <a:pt x="151" y="71"/>
                  <a:pt x="116" y="69"/>
                  <a:pt x="123" y="68"/>
                </a:cubicBezTo>
                <a:cubicBezTo>
                  <a:pt x="135" y="67"/>
                  <a:pt x="146" y="68"/>
                  <a:pt x="158" y="6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0" name="Freeform 108"/>
          <p:cNvSpPr>
            <a:spLocks/>
          </p:cNvSpPr>
          <p:nvPr/>
        </p:nvSpPr>
        <p:spPr bwMode="auto">
          <a:xfrm>
            <a:off x="6699250" y="3835400"/>
            <a:ext cx="390525" cy="79375"/>
          </a:xfrm>
          <a:custGeom>
            <a:avLst/>
            <a:gdLst>
              <a:gd name="T0" fmla="*/ 9525 w 246"/>
              <a:gd name="T1" fmla="*/ 57150 h 50"/>
              <a:gd name="T2" fmla="*/ 15875 w 246"/>
              <a:gd name="T3" fmla="*/ 7938 h 50"/>
              <a:gd name="T4" fmla="*/ 381000 w 246"/>
              <a:gd name="T5" fmla="*/ 33338 h 50"/>
              <a:gd name="T6" fmla="*/ 384175 w 246"/>
              <a:gd name="T7" fmla="*/ 79375 h 5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46" h="50">
                <a:moveTo>
                  <a:pt x="6" y="36"/>
                </a:moveTo>
                <a:cubicBezTo>
                  <a:pt x="6" y="31"/>
                  <a:pt x="0" y="16"/>
                  <a:pt x="10" y="5"/>
                </a:cubicBezTo>
                <a:cubicBezTo>
                  <a:pt x="18" y="0"/>
                  <a:pt x="234" y="9"/>
                  <a:pt x="240" y="21"/>
                </a:cubicBezTo>
                <a:cubicBezTo>
                  <a:pt x="246" y="33"/>
                  <a:pt x="242" y="44"/>
                  <a:pt x="242" y="5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9" name="Freeform 117"/>
          <p:cNvSpPr>
            <a:spLocks/>
          </p:cNvSpPr>
          <p:nvPr/>
        </p:nvSpPr>
        <p:spPr bwMode="auto">
          <a:xfrm rot="10800000">
            <a:off x="6699250" y="3889375"/>
            <a:ext cx="390525" cy="79375"/>
          </a:xfrm>
          <a:custGeom>
            <a:avLst/>
            <a:gdLst>
              <a:gd name="T0" fmla="*/ 9525 w 246"/>
              <a:gd name="T1" fmla="*/ 57150 h 50"/>
              <a:gd name="T2" fmla="*/ 15875 w 246"/>
              <a:gd name="T3" fmla="*/ 7938 h 50"/>
              <a:gd name="T4" fmla="*/ 381000 w 246"/>
              <a:gd name="T5" fmla="*/ 33338 h 50"/>
              <a:gd name="T6" fmla="*/ 384175 w 246"/>
              <a:gd name="T7" fmla="*/ 79375 h 5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46" h="50">
                <a:moveTo>
                  <a:pt x="6" y="36"/>
                </a:moveTo>
                <a:cubicBezTo>
                  <a:pt x="6" y="31"/>
                  <a:pt x="0" y="16"/>
                  <a:pt x="10" y="5"/>
                </a:cubicBezTo>
                <a:cubicBezTo>
                  <a:pt x="18" y="0"/>
                  <a:pt x="234" y="9"/>
                  <a:pt x="240" y="21"/>
                </a:cubicBezTo>
                <a:cubicBezTo>
                  <a:pt x="246" y="33"/>
                  <a:pt x="242" y="44"/>
                  <a:pt x="242" y="5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198" name="Group 126"/>
          <p:cNvGrpSpPr>
            <a:grpSpLocks/>
          </p:cNvGrpSpPr>
          <p:nvPr/>
        </p:nvGrpSpPr>
        <p:grpSpPr bwMode="auto">
          <a:xfrm>
            <a:off x="6715125" y="3833813"/>
            <a:ext cx="344488" cy="114300"/>
            <a:chOff x="4230" y="2415"/>
            <a:chExt cx="217" cy="72"/>
          </a:xfrm>
        </p:grpSpPr>
        <p:sp>
          <p:nvSpPr>
            <p:cNvPr id="4138" name="Freeform 119"/>
            <p:cNvSpPr>
              <a:spLocks/>
            </p:cNvSpPr>
            <p:nvPr/>
          </p:nvSpPr>
          <p:spPr bwMode="auto">
            <a:xfrm rot="5845286" flipV="1">
              <a:off x="4241" y="2418"/>
              <a:ext cx="66" cy="59"/>
            </a:xfrm>
            <a:custGeom>
              <a:avLst/>
              <a:gdLst>
                <a:gd name="T0" fmla="*/ 13 w 192"/>
                <a:gd name="T1" fmla="*/ 0 h 210"/>
                <a:gd name="T2" fmla="*/ 58 w 192"/>
                <a:gd name="T3" fmla="*/ 2 h 210"/>
                <a:gd name="T4" fmla="*/ 42 w 192"/>
                <a:gd name="T5" fmla="*/ 4 h 210"/>
                <a:gd name="T6" fmla="*/ 16 w 192"/>
                <a:gd name="T7" fmla="*/ 7 h 210"/>
                <a:gd name="T8" fmla="*/ 57 w 192"/>
                <a:gd name="T9" fmla="*/ 7 h 210"/>
                <a:gd name="T10" fmla="*/ 50 w 192"/>
                <a:gd name="T11" fmla="*/ 8 h 210"/>
                <a:gd name="T12" fmla="*/ 44 w 192"/>
                <a:gd name="T13" fmla="*/ 9 h 210"/>
                <a:gd name="T14" fmla="*/ 24 w 192"/>
                <a:gd name="T15" fmla="*/ 11 h 210"/>
                <a:gd name="T16" fmla="*/ 36 w 192"/>
                <a:gd name="T17" fmla="*/ 14 h 210"/>
                <a:gd name="T18" fmla="*/ 48 w 192"/>
                <a:gd name="T19" fmla="*/ 12 h 210"/>
                <a:gd name="T20" fmla="*/ 52 w 192"/>
                <a:gd name="T21" fmla="*/ 11 h 210"/>
                <a:gd name="T22" fmla="*/ 64 w 192"/>
                <a:gd name="T23" fmla="*/ 12 h 210"/>
                <a:gd name="T24" fmla="*/ 59 w 192"/>
                <a:gd name="T25" fmla="*/ 12 h 210"/>
                <a:gd name="T26" fmla="*/ 48 w 192"/>
                <a:gd name="T27" fmla="*/ 15 h 210"/>
                <a:gd name="T28" fmla="*/ 12 w 192"/>
                <a:gd name="T29" fmla="*/ 21 h 210"/>
                <a:gd name="T30" fmla="*/ 42 w 192"/>
                <a:gd name="T31" fmla="*/ 20 h 210"/>
                <a:gd name="T32" fmla="*/ 55 w 192"/>
                <a:gd name="T33" fmla="*/ 17 h 210"/>
                <a:gd name="T34" fmla="*/ 48 w 192"/>
                <a:gd name="T35" fmla="*/ 18 h 210"/>
                <a:gd name="T36" fmla="*/ 33 w 192"/>
                <a:gd name="T37" fmla="*/ 20 h 210"/>
                <a:gd name="T38" fmla="*/ 19 w 192"/>
                <a:gd name="T39" fmla="*/ 24 h 210"/>
                <a:gd name="T40" fmla="*/ 31 w 192"/>
                <a:gd name="T41" fmla="*/ 27 h 210"/>
                <a:gd name="T42" fmla="*/ 64 w 192"/>
                <a:gd name="T43" fmla="*/ 24 h 210"/>
                <a:gd name="T44" fmla="*/ 13 w 192"/>
                <a:gd name="T45" fmla="*/ 30 h 210"/>
                <a:gd name="T46" fmla="*/ 13 w 192"/>
                <a:gd name="T47" fmla="*/ 33 h 210"/>
                <a:gd name="T48" fmla="*/ 46 w 192"/>
                <a:gd name="T49" fmla="*/ 29 h 210"/>
                <a:gd name="T50" fmla="*/ 62 w 192"/>
                <a:gd name="T51" fmla="*/ 29 h 210"/>
                <a:gd name="T52" fmla="*/ 56 w 192"/>
                <a:gd name="T53" fmla="*/ 31 h 210"/>
                <a:gd name="T54" fmla="*/ 45 w 192"/>
                <a:gd name="T55" fmla="*/ 34 h 210"/>
                <a:gd name="T56" fmla="*/ 31 w 192"/>
                <a:gd name="T57" fmla="*/ 38 h 210"/>
                <a:gd name="T58" fmla="*/ 29 w 192"/>
                <a:gd name="T59" fmla="*/ 39 h 210"/>
                <a:gd name="T60" fmla="*/ 25 w 192"/>
                <a:gd name="T61" fmla="*/ 39 h 210"/>
                <a:gd name="T62" fmla="*/ 47 w 192"/>
                <a:gd name="T63" fmla="*/ 39 h 210"/>
                <a:gd name="T64" fmla="*/ 56 w 192"/>
                <a:gd name="T65" fmla="*/ 38 h 210"/>
                <a:gd name="T66" fmla="*/ 53 w 192"/>
                <a:gd name="T67" fmla="*/ 39 h 210"/>
                <a:gd name="T68" fmla="*/ 50 w 192"/>
                <a:gd name="T69" fmla="*/ 40 h 210"/>
                <a:gd name="T70" fmla="*/ 35 w 192"/>
                <a:gd name="T71" fmla="*/ 44 h 210"/>
                <a:gd name="T72" fmla="*/ 20 w 192"/>
                <a:gd name="T73" fmla="*/ 45 h 210"/>
                <a:gd name="T74" fmla="*/ 49 w 192"/>
                <a:gd name="T75" fmla="*/ 46 h 210"/>
                <a:gd name="T76" fmla="*/ 46 w 192"/>
                <a:gd name="T77" fmla="*/ 47 h 210"/>
                <a:gd name="T78" fmla="*/ 42 w 192"/>
                <a:gd name="T79" fmla="*/ 47 h 210"/>
                <a:gd name="T80" fmla="*/ 33 w 192"/>
                <a:gd name="T81" fmla="*/ 48 h 210"/>
                <a:gd name="T82" fmla="*/ 13 w 192"/>
                <a:gd name="T83" fmla="*/ 50 h 210"/>
                <a:gd name="T84" fmla="*/ 13 w 192"/>
                <a:gd name="T85" fmla="*/ 55 h 210"/>
                <a:gd name="T86" fmla="*/ 55 w 192"/>
                <a:gd name="T87" fmla="*/ 56 h 210"/>
                <a:gd name="T88" fmla="*/ 47 w 192"/>
                <a:gd name="T89" fmla="*/ 56 h 210"/>
                <a:gd name="T90" fmla="*/ 40 w 192"/>
                <a:gd name="T91" fmla="*/ 59 h 210"/>
                <a:gd name="T92" fmla="*/ 56 w 192"/>
                <a:gd name="T93" fmla="*/ 58 h 21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92" h="210">
                  <a:moveTo>
                    <a:pt x="39" y="0"/>
                  </a:moveTo>
                  <a:cubicBezTo>
                    <a:pt x="82" y="1"/>
                    <a:pt x="126" y="1"/>
                    <a:pt x="169" y="6"/>
                  </a:cubicBezTo>
                  <a:cubicBezTo>
                    <a:pt x="156" y="15"/>
                    <a:pt x="136" y="13"/>
                    <a:pt x="121" y="14"/>
                  </a:cubicBezTo>
                  <a:cubicBezTo>
                    <a:pt x="97" y="19"/>
                    <a:pt x="71" y="20"/>
                    <a:pt x="47" y="26"/>
                  </a:cubicBezTo>
                  <a:cubicBezTo>
                    <a:pt x="84" y="2"/>
                    <a:pt x="58" y="17"/>
                    <a:pt x="165" y="24"/>
                  </a:cubicBezTo>
                  <a:cubicBezTo>
                    <a:pt x="172" y="24"/>
                    <a:pt x="152" y="27"/>
                    <a:pt x="145" y="28"/>
                  </a:cubicBezTo>
                  <a:cubicBezTo>
                    <a:pt x="139" y="29"/>
                    <a:pt x="133" y="31"/>
                    <a:pt x="127" y="32"/>
                  </a:cubicBezTo>
                  <a:cubicBezTo>
                    <a:pt x="108" y="35"/>
                    <a:pt x="88" y="37"/>
                    <a:pt x="69" y="40"/>
                  </a:cubicBezTo>
                  <a:cubicBezTo>
                    <a:pt x="27" y="56"/>
                    <a:pt x="0" y="56"/>
                    <a:pt x="105" y="50"/>
                  </a:cubicBezTo>
                  <a:cubicBezTo>
                    <a:pt x="116" y="48"/>
                    <a:pt x="128" y="47"/>
                    <a:pt x="139" y="44"/>
                  </a:cubicBezTo>
                  <a:cubicBezTo>
                    <a:pt x="143" y="43"/>
                    <a:pt x="151" y="40"/>
                    <a:pt x="151" y="40"/>
                  </a:cubicBezTo>
                  <a:cubicBezTo>
                    <a:pt x="163" y="41"/>
                    <a:pt x="175" y="40"/>
                    <a:pt x="187" y="42"/>
                  </a:cubicBezTo>
                  <a:cubicBezTo>
                    <a:pt x="192" y="43"/>
                    <a:pt x="176" y="43"/>
                    <a:pt x="171" y="44"/>
                  </a:cubicBezTo>
                  <a:cubicBezTo>
                    <a:pt x="159" y="47"/>
                    <a:pt x="155" y="51"/>
                    <a:pt x="139" y="54"/>
                  </a:cubicBezTo>
                  <a:cubicBezTo>
                    <a:pt x="105" y="60"/>
                    <a:pt x="68" y="63"/>
                    <a:pt x="35" y="74"/>
                  </a:cubicBezTo>
                  <a:cubicBezTo>
                    <a:pt x="60" y="82"/>
                    <a:pt x="94" y="73"/>
                    <a:pt x="121" y="70"/>
                  </a:cubicBezTo>
                  <a:cubicBezTo>
                    <a:pt x="134" y="66"/>
                    <a:pt x="148" y="64"/>
                    <a:pt x="161" y="60"/>
                  </a:cubicBezTo>
                  <a:cubicBezTo>
                    <a:pt x="184" y="65"/>
                    <a:pt x="166" y="60"/>
                    <a:pt x="141" y="64"/>
                  </a:cubicBezTo>
                  <a:cubicBezTo>
                    <a:pt x="122" y="67"/>
                    <a:pt x="125" y="70"/>
                    <a:pt x="97" y="72"/>
                  </a:cubicBezTo>
                  <a:cubicBezTo>
                    <a:pt x="82" y="75"/>
                    <a:pt x="70" y="82"/>
                    <a:pt x="55" y="86"/>
                  </a:cubicBezTo>
                  <a:cubicBezTo>
                    <a:pt x="63" y="98"/>
                    <a:pt x="77" y="95"/>
                    <a:pt x="91" y="96"/>
                  </a:cubicBezTo>
                  <a:cubicBezTo>
                    <a:pt x="123" y="94"/>
                    <a:pt x="154" y="88"/>
                    <a:pt x="187" y="86"/>
                  </a:cubicBezTo>
                  <a:cubicBezTo>
                    <a:pt x="136" y="99"/>
                    <a:pt x="90" y="106"/>
                    <a:pt x="37" y="108"/>
                  </a:cubicBezTo>
                  <a:cubicBezTo>
                    <a:pt x="33" y="109"/>
                    <a:pt x="20" y="110"/>
                    <a:pt x="37" y="116"/>
                  </a:cubicBezTo>
                  <a:cubicBezTo>
                    <a:pt x="80" y="115"/>
                    <a:pt x="95" y="110"/>
                    <a:pt x="135" y="102"/>
                  </a:cubicBezTo>
                  <a:cubicBezTo>
                    <a:pt x="150" y="103"/>
                    <a:pt x="165" y="101"/>
                    <a:pt x="179" y="104"/>
                  </a:cubicBezTo>
                  <a:cubicBezTo>
                    <a:pt x="185" y="105"/>
                    <a:pt x="169" y="110"/>
                    <a:pt x="163" y="112"/>
                  </a:cubicBezTo>
                  <a:cubicBezTo>
                    <a:pt x="138" y="119"/>
                    <a:pt x="165" y="113"/>
                    <a:pt x="131" y="120"/>
                  </a:cubicBezTo>
                  <a:cubicBezTo>
                    <a:pt x="118" y="126"/>
                    <a:pt x="105" y="132"/>
                    <a:pt x="91" y="134"/>
                  </a:cubicBezTo>
                  <a:cubicBezTo>
                    <a:pt x="88" y="135"/>
                    <a:pt x="86" y="137"/>
                    <a:pt x="83" y="138"/>
                  </a:cubicBezTo>
                  <a:cubicBezTo>
                    <a:pt x="80" y="139"/>
                    <a:pt x="76" y="139"/>
                    <a:pt x="73" y="140"/>
                  </a:cubicBezTo>
                  <a:cubicBezTo>
                    <a:pt x="52" y="145"/>
                    <a:pt x="116" y="141"/>
                    <a:pt x="137" y="140"/>
                  </a:cubicBezTo>
                  <a:cubicBezTo>
                    <a:pt x="155" y="137"/>
                    <a:pt x="147" y="139"/>
                    <a:pt x="163" y="134"/>
                  </a:cubicBezTo>
                  <a:cubicBezTo>
                    <a:pt x="166" y="133"/>
                    <a:pt x="158" y="137"/>
                    <a:pt x="155" y="138"/>
                  </a:cubicBezTo>
                  <a:cubicBezTo>
                    <a:pt x="152" y="140"/>
                    <a:pt x="149" y="143"/>
                    <a:pt x="145" y="144"/>
                  </a:cubicBezTo>
                  <a:cubicBezTo>
                    <a:pt x="137" y="147"/>
                    <a:pt x="111" y="157"/>
                    <a:pt x="101" y="158"/>
                  </a:cubicBezTo>
                  <a:cubicBezTo>
                    <a:pt x="87" y="160"/>
                    <a:pt x="73" y="159"/>
                    <a:pt x="59" y="160"/>
                  </a:cubicBezTo>
                  <a:cubicBezTo>
                    <a:pt x="11" y="167"/>
                    <a:pt x="53" y="160"/>
                    <a:pt x="143" y="164"/>
                  </a:cubicBezTo>
                  <a:cubicBezTo>
                    <a:pt x="146" y="164"/>
                    <a:pt x="138" y="165"/>
                    <a:pt x="135" y="166"/>
                  </a:cubicBezTo>
                  <a:cubicBezTo>
                    <a:pt x="131" y="167"/>
                    <a:pt x="127" y="167"/>
                    <a:pt x="123" y="168"/>
                  </a:cubicBezTo>
                  <a:cubicBezTo>
                    <a:pt x="114" y="169"/>
                    <a:pt x="104" y="171"/>
                    <a:pt x="95" y="172"/>
                  </a:cubicBezTo>
                  <a:cubicBezTo>
                    <a:pt x="75" y="175"/>
                    <a:pt x="58" y="177"/>
                    <a:pt x="37" y="178"/>
                  </a:cubicBezTo>
                  <a:cubicBezTo>
                    <a:pt x="25" y="184"/>
                    <a:pt x="21" y="195"/>
                    <a:pt x="39" y="196"/>
                  </a:cubicBezTo>
                  <a:cubicBezTo>
                    <a:pt x="79" y="197"/>
                    <a:pt x="119" y="197"/>
                    <a:pt x="159" y="198"/>
                  </a:cubicBezTo>
                  <a:cubicBezTo>
                    <a:pt x="144" y="203"/>
                    <a:pt x="151" y="203"/>
                    <a:pt x="137" y="200"/>
                  </a:cubicBezTo>
                  <a:cubicBezTo>
                    <a:pt x="40" y="203"/>
                    <a:pt x="78" y="206"/>
                    <a:pt x="117" y="210"/>
                  </a:cubicBezTo>
                  <a:cubicBezTo>
                    <a:pt x="155" y="208"/>
                    <a:pt x="140" y="208"/>
                    <a:pt x="163" y="208"/>
                  </a:cubicBezTo>
                </a:path>
              </a:pathLst>
            </a:cu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39" name="Freeform 120"/>
            <p:cNvSpPr>
              <a:spLocks/>
            </p:cNvSpPr>
            <p:nvPr/>
          </p:nvSpPr>
          <p:spPr bwMode="auto">
            <a:xfrm rot="5959835" flipV="1">
              <a:off x="4273" y="2432"/>
              <a:ext cx="68" cy="41"/>
            </a:xfrm>
            <a:custGeom>
              <a:avLst/>
              <a:gdLst>
                <a:gd name="T0" fmla="*/ 14 w 192"/>
                <a:gd name="T1" fmla="*/ 0 h 210"/>
                <a:gd name="T2" fmla="*/ 60 w 192"/>
                <a:gd name="T3" fmla="*/ 1 h 210"/>
                <a:gd name="T4" fmla="*/ 43 w 192"/>
                <a:gd name="T5" fmla="*/ 3 h 210"/>
                <a:gd name="T6" fmla="*/ 17 w 192"/>
                <a:gd name="T7" fmla="*/ 5 h 210"/>
                <a:gd name="T8" fmla="*/ 58 w 192"/>
                <a:gd name="T9" fmla="*/ 5 h 210"/>
                <a:gd name="T10" fmla="*/ 51 w 192"/>
                <a:gd name="T11" fmla="*/ 5 h 210"/>
                <a:gd name="T12" fmla="*/ 45 w 192"/>
                <a:gd name="T13" fmla="*/ 6 h 210"/>
                <a:gd name="T14" fmla="*/ 24 w 192"/>
                <a:gd name="T15" fmla="*/ 8 h 210"/>
                <a:gd name="T16" fmla="*/ 37 w 192"/>
                <a:gd name="T17" fmla="*/ 10 h 210"/>
                <a:gd name="T18" fmla="*/ 49 w 192"/>
                <a:gd name="T19" fmla="*/ 9 h 210"/>
                <a:gd name="T20" fmla="*/ 53 w 192"/>
                <a:gd name="T21" fmla="*/ 8 h 210"/>
                <a:gd name="T22" fmla="*/ 66 w 192"/>
                <a:gd name="T23" fmla="*/ 8 h 210"/>
                <a:gd name="T24" fmla="*/ 61 w 192"/>
                <a:gd name="T25" fmla="*/ 9 h 210"/>
                <a:gd name="T26" fmla="*/ 49 w 192"/>
                <a:gd name="T27" fmla="*/ 11 h 210"/>
                <a:gd name="T28" fmla="*/ 12 w 192"/>
                <a:gd name="T29" fmla="*/ 14 h 210"/>
                <a:gd name="T30" fmla="*/ 43 w 192"/>
                <a:gd name="T31" fmla="*/ 14 h 210"/>
                <a:gd name="T32" fmla="*/ 57 w 192"/>
                <a:gd name="T33" fmla="*/ 12 h 210"/>
                <a:gd name="T34" fmla="*/ 50 w 192"/>
                <a:gd name="T35" fmla="*/ 12 h 210"/>
                <a:gd name="T36" fmla="*/ 34 w 192"/>
                <a:gd name="T37" fmla="*/ 14 h 210"/>
                <a:gd name="T38" fmla="*/ 19 w 192"/>
                <a:gd name="T39" fmla="*/ 17 h 210"/>
                <a:gd name="T40" fmla="*/ 32 w 192"/>
                <a:gd name="T41" fmla="*/ 19 h 210"/>
                <a:gd name="T42" fmla="*/ 66 w 192"/>
                <a:gd name="T43" fmla="*/ 17 h 210"/>
                <a:gd name="T44" fmla="*/ 13 w 192"/>
                <a:gd name="T45" fmla="*/ 21 h 210"/>
                <a:gd name="T46" fmla="*/ 13 w 192"/>
                <a:gd name="T47" fmla="*/ 23 h 210"/>
                <a:gd name="T48" fmla="*/ 48 w 192"/>
                <a:gd name="T49" fmla="*/ 20 h 210"/>
                <a:gd name="T50" fmla="*/ 63 w 192"/>
                <a:gd name="T51" fmla="*/ 20 h 210"/>
                <a:gd name="T52" fmla="*/ 58 w 192"/>
                <a:gd name="T53" fmla="*/ 22 h 210"/>
                <a:gd name="T54" fmla="*/ 46 w 192"/>
                <a:gd name="T55" fmla="*/ 23 h 210"/>
                <a:gd name="T56" fmla="*/ 32 w 192"/>
                <a:gd name="T57" fmla="*/ 26 h 210"/>
                <a:gd name="T58" fmla="*/ 29 w 192"/>
                <a:gd name="T59" fmla="*/ 27 h 210"/>
                <a:gd name="T60" fmla="*/ 26 w 192"/>
                <a:gd name="T61" fmla="*/ 27 h 210"/>
                <a:gd name="T62" fmla="*/ 49 w 192"/>
                <a:gd name="T63" fmla="*/ 27 h 210"/>
                <a:gd name="T64" fmla="*/ 58 w 192"/>
                <a:gd name="T65" fmla="*/ 26 h 210"/>
                <a:gd name="T66" fmla="*/ 55 w 192"/>
                <a:gd name="T67" fmla="*/ 27 h 210"/>
                <a:gd name="T68" fmla="*/ 51 w 192"/>
                <a:gd name="T69" fmla="*/ 28 h 210"/>
                <a:gd name="T70" fmla="*/ 36 w 192"/>
                <a:gd name="T71" fmla="*/ 31 h 210"/>
                <a:gd name="T72" fmla="*/ 21 w 192"/>
                <a:gd name="T73" fmla="*/ 31 h 210"/>
                <a:gd name="T74" fmla="*/ 51 w 192"/>
                <a:gd name="T75" fmla="*/ 32 h 210"/>
                <a:gd name="T76" fmla="*/ 48 w 192"/>
                <a:gd name="T77" fmla="*/ 32 h 210"/>
                <a:gd name="T78" fmla="*/ 44 w 192"/>
                <a:gd name="T79" fmla="*/ 33 h 210"/>
                <a:gd name="T80" fmla="*/ 34 w 192"/>
                <a:gd name="T81" fmla="*/ 34 h 210"/>
                <a:gd name="T82" fmla="*/ 13 w 192"/>
                <a:gd name="T83" fmla="*/ 35 h 210"/>
                <a:gd name="T84" fmla="*/ 14 w 192"/>
                <a:gd name="T85" fmla="*/ 38 h 210"/>
                <a:gd name="T86" fmla="*/ 56 w 192"/>
                <a:gd name="T87" fmla="*/ 39 h 210"/>
                <a:gd name="T88" fmla="*/ 49 w 192"/>
                <a:gd name="T89" fmla="*/ 39 h 210"/>
                <a:gd name="T90" fmla="*/ 41 w 192"/>
                <a:gd name="T91" fmla="*/ 41 h 210"/>
                <a:gd name="T92" fmla="*/ 58 w 192"/>
                <a:gd name="T93" fmla="*/ 41 h 21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92" h="210">
                  <a:moveTo>
                    <a:pt x="39" y="0"/>
                  </a:moveTo>
                  <a:cubicBezTo>
                    <a:pt x="82" y="1"/>
                    <a:pt x="126" y="1"/>
                    <a:pt x="169" y="6"/>
                  </a:cubicBezTo>
                  <a:cubicBezTo>
                    <a:pt x="156" y="15"/>
                    <a:pt x="136" y="13"/>
                    <a:pt x="121" y="14"/>
                  </a:cubicBezTo>
                  <a:cubicBezTo>
                    <a:pt x="97" y="19"/>
                    <a:pt x="71" y="20"/>
                    <a:pt x="47" y="26"/>
                  </a:cubicBezTo>
                  <a:cubicBezTo>
                    <a:pt x="84" y="2"/>
                    <a:pt x="58" y="17"/>
                    <a:pt x="165" y="24"/>
                  </a:cubicBezTo>
                  <a:cubicBezTo>
                    <a:pt x="172" y="24"/>
                    <a:pt x="152" y="27"/>
                    <a:pt x="145" y="28"/>
                  </a:cubicBezTo>
                  <a:cubicBezTo>
                    <a:pt x="139" y="29"/>
                    <a:pt x="133" y="31"/>
                    <a:pt x="127" y="32"/>
                  </a:cubicBezTo>
                  <a:cubicBezTo>
                    <a:pt x="108" y="35"/>
                    <a:pt x="88" y="37"/>
                    <a:pt x="69" y="40"/>
                  </a:cubicBezTo>
                  <a:cubicBezTo>
                    <a:pt x="27" y="56"/>
                    <a:pt x="0" y="56"/>
                    <a:pt x="105" y="50"/>
                  </a:cubicBezTo>
                  <a:cubicBezTo>
                    <a:pt x="116" y="48"/>
                    <a:pt x="128" y="47"/>
                    <a:pt x="139" y="44"/>
                  </a:cubicBezTo>
                  <a:cubicBezTo>
                    <a:pt x="143" y="43"/>
                    <a:pt x="151" y="40"/>
                    <a:pt x="151" y="40"/>
                  </a:cubicBezTo>
                  <a:cubicBezTo>
                    <a:pt x="163" y="41"/>
                    <a:pt x="175" y="40"/>
                    <a:pt x="187" y="42"/>
                  </a:cubicBezTo>
                  <a:cubicBezTo>
                    <a:pt x="192" y="43"/>
                    <a:pt x="176" y="43"/>
                    <a:pt x="171" y="44"/>
                  </a:cubicBezTo>
                  <a:cubicBezTo>
                    <a:pt x="159" y="47"/>
                    <a:pt x="155" y="51"/>
                    <a:pt x="139" y="54"/>
                  </a:cubicBezTo>
                  <a:cubicBezTo>
                    <a:pt x="105" y="60"/>
                    <a:pt x="68" y="63"/>
                    <a:pt x="35" y="74"/>
                  </a:cubicBezTo>
                  <a:cubicBezTo>
                    <a:pt x="60" y="82"/>
                    <a:pt x="94" y="73"/>
                    <a:pt x="121" y="70"/>
                  </a:cubicBezTo>
                  <a:cubicBezTo>
                    <a:pt x="134" y="66"/>
                    <a:pt x="148" y="64"/>
                    <a:pt x="161" y="60"/>
                  </a:cubicBezTo>
                  <a:cubicBezTo>
                    <a:pt x="184" y="65"/>
                    <a:pt x="166" y="60"/>
                    <a:pt x="141" y="64"/>
                  </a:cubicBezTo>
                  <a:cubicBezTo>
                    <a:pt x="122" y="67"/>
                    <a:pt x="125" y="70"/>
                    <a:pt x="97" y="72"/>
                  </a:cubicBezTo>
                  <a:cubicBezTo>
                    <a:pt x="82" y="75"/>
                    <a:pt x="70" y="82"/>
                    <a:pt x="55" y="86"/>
                  </a:cubicBezTo>
                  <a:cubicBezTo>
                    <a:pt x="63" y="98"/>
                    <a:pt x="77" y="95"/>
                    <a:pt x="91" y="96"/>
                  </a:cubicBezTo>
                  <a:cubicBezTo>
                    <a:pt x="123" y="94"/>
                    <a:pt x="154" y="88"/>
                    <a:pt x="187" y="86"/>
                  </a:cubicBezTo>
                  <a:cubicBezTo>
                    <a:pt x="136" y="99"/>
                    <a:pt x="90" y="106"/>
                    <a:pt x="37" y="108"/>
                  </a:cubicBezTo>
                  <a:cubicBezTo>
                    <a:pt x="33" y="109"/>
                    <a:pt x="20" y="110"/>
                    <a:pt x="37" y="116"/>
                  </a:cubicBezTo>
                  <a:cubicBezTo>
                    <a:pt x="80" y="115"/>
                    <a:pt x="95" y="110"/>
                    <a:pt x="135" y="102"/>
                  </a:cubicBezTo>
                  <a:cubicBezTo>
                    <a:pt x="150" y="103"/>
                    <a:pt x="165" y="101"/>
                    <a:pt x="179" y="104"/>
                  </a:cubicBezTo>
                  <a:cubicBezTo>
                    <a:pt x="185" y="105"/>
                    <a:pt x="169" y="110"/>
                    <a:pt x="163" y="112"/>
                  </a:cubicBezTo>
                  <a:cubicBezTo>
                    <a:pt x="138" y="119"/>
                    <a:pt x="165" y="113"/>
                    <a:pt x="131" y="120"/>
                  </a:cubicBezTo>
                  <a:cubicBezTo>
                    <a:pt x="118" y="126"/>
                    <a:pt x="105" y="132"/>
                    <a:pt x="91" y="134"/>
                  </a:cubicBezTo>
                  <a:cubicBezTo>
                    <a:pt x="88" y="135"/>
                    <a:pt x="86" y="137"/>
                    <a:pt x="83" y="138"/>
                  </a:cubicBezTo>
                  <a:cubicBezTo>
                    <a:pt x="80" y="139"/>
                    <a:pt x="76" y="139"/>
                    <a:pt x="73" y="140"/>
                  </a:cubicBezTo>
                  <a:cubicBezTo>
                    <a:pt x="52" y="145"/>
                    <a:pt x="116" y="141"/>
                    <a:pt x="137" y="140"/>
                  </a:cubicBezTo>
                  <a:cubicBezTo>
                    <a:pt x="155" y="137"/>
                    <a:pt x="147" y="139"/>
                    <a:pt x="163" y="134"/>
                  </a:cubicBezTo>
                  <a:cubicBezTo>
                    <a:pt x="166" y="133"/>
                    <a:pt x="158" y="137"/>
                    <a:pt x="155" y="138"/>
                  </a:cubicBezTo>
                  <a:cubicBezTo>
                    <a:pt x="152" y="140"/>
                    <a:pt x="149" y="143"/>
                    <a:pt x="145" y="144"/>
                  </a:cubicBezTo>
                  <a:cubicBezTo>
                    <a:pt x="137" y="147"/>
                    <a:pt x="111" y="157"/>
                    <a:pt x="101" y="158"/>
                  </a:cubicBezTo>
                  <a:cubicBezTo>
                    <a:pt x="87" y="160"/>
                    <a:pt x="73" y="159"/>
                    <a:pt x="59" y="160"/>
                  </a:cubicBezTo>
                  <a:cubicBezTo>
                    <a:pt x="11" y="167"/>
                    <a:pt x="53" y="160"/>
                    <a:pt x="143" y="164"/>
                  </a:cubicBezTo>
                  <a:cubicBezTo>
                    <a:pt x="146" y="164"/>
                    <a:pt x="138" y="165"/>
                    <a:pt x="135" y="166"/>
                  </a:cubicBezTo>
                  <a:cubicBezTo>
                    <a:pt x="131" y="167"/>
                    <a:pt x="127" y="167"/>
                    <a:pt x="123" y="168"/>
                  </a:cubicBezTo>
                  <a:cubicBezTo>
                    <a:pt x="114" y="169"/>
                    <a:pt x="104" y="171"/>
                    <a:pt x="95" y="172"/>
                  </a:cubicBezTo>
                  <a:cubicBezTo>
                    <a:pt x="75" y="175"/>
                    <a:pt x="58" y="177"/>
                    <a:pt x="37" y="178"/>
                  </a:cubicBezTo>
                  <a:cubicBezTo>
                    <a:pt x="25" y="184"/>
                    <a:pt x="21" y="195"/>
                    <a:pt x="39" y="196"/>
                  </a:cubicBezTo>
                  <a:cubicBezTo>
                    <a:pt x="79" y="197"/>
                    <a:pt x="119" y="197"/>
                    <a:pt x="159" y="198"/>
                  </a:cubicBezTo>
                  <a:cubicBezTo>
                    <a:pt x="144" y="203"/>
                    <a:pt x="151" y="203"/>
                    <a:pt x="137" y="200"/>
                  </a:cubicBezTo>
                  <a:cubicBezTo>
                    <a:pt x="40" y="203"/>
                    <a:pt x="78" y="206"/>
                    <a:pt x="117" y="210"/>
                  </a:cubicBezTo>
                  <a:cubicBezTo>
                    <a:pt x="155" y="208"/>
                    <a:pt x="140" y="208"/>
                    <a:pt x="163" y="208"/>
                  </a:cubicBezTo>
                </a:path>
              </a:pathLst>
            </a:cu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40" name="Freeform 122"/>
            <p:cNvSpPr>
              <a:spLocks/>
            </p:cNvSpPr>
            <p:nvPr/>
          </p:nvSpPr>
          <p:spPr bwMode="auto">
            <a:xfrm rot="5959835" flipV="1">
              <a:off x="4321" y="2428"/>
              <a:ext cx="56" cy="41"/>
            </a:xfrm>
            <a:custGeom>
              <a:avLst/>
              <a:gdLst>
                <a:gd name="T0" fmla="*/ 11 w 192"/>
                <a:gd name="T1" fmla="*/ 0 h 210"/>
                <a:gd name="T2" fmla="*/ 49 w 192"/>
                <a:gd name="T3" fmla="*/ 1 h 210"/>
                <a:gd name="T4" fmla="*/ 35 w 192"/>
                <a:gd name="T5" fmla="*/ 3 h 210"/>
                <a:gd name="T6" fmla="*/ 14 w 192"/>
                <a:gd name="T7" fmla="*/ 5 h 210"/>
                <a:gd name="T8" fmla="*/ 48 w 192"/>
                <a:gd name="T9" fmla="*/ 5 h 210"/>
                <a:gd name="T10" fmla="*/ 42 w 192"/>
                <a:gd name="T11" fmla="*/ 5 h 210"/>
                <a:gd name="T12" fmla="*/ 37 w 192"/>
                <a:gd name="T13" fmla="*/ 6 h 210"/>
                <a:gd name="T14" fmla="*/ 20 w 192"/>
                <a:gd name="T15" fmla="*/ 8 h 210"/>
                <a:gd name="T16" fmla="*/ 31 w 192"/>
                <a:gd name="T17" fmla="*/ 10 h 210"/>
                <a:gd name="T18" fmla="*/ 41 w 192"/>
                <a:gd name="T19" fmla="*/ 9 h 210"/>
                <a:gd name="T20" fmla="*/ 44 w 192"/>
                <a:gd name="T21" fmla="*/ 8 h 210"/>
                <a:gd name="T22" fmla="*/ 55 w 192"/>
                <a:gd name="T23" fmla="*/ 8 h 210"/>
                <a:gd name="T24" fmla="*/ 50 w 192"/>
                <a:gd name="T25" fmla="*/ 9 h 210"/>
                <a:gd name="T26" fmla="*/ 41 w 192"/>
                <a:gd name="T27" fmla="*/ 11 h 210"/>
                <a:gd name="T28" fmla="*/ 10 w 192"/>
                <a:gd name="T29" fmla="*/ 14 h 210"/>
                <a:gd name="T30" fmla="*/ 35 w 192"/>
                <a:gd name="T31" fmla="*/ 14 h 210"/>
                <a:gd name="T32" fmla="*/ 47 w 192"/>
                <a:gd name="T33" fmla="*/ 12 h 210"/>
                <a:gd name="T34" fmla="*/ 41 w 192"/>
                <a:gd name="T35" fmla="*/ 12 h 210"/>
                <a:gd name="T36" fmla="*/ 28 w 192"/>
                <a:gd name="T37" fmla="*/ 14 h 210"/>
                <a:gd name="T38" fmla="*/ 16 w 192"/>
                <a:gd name="T39" fmla="*/ 17 h 210"/>
                <a:gd name="T40" fmla="*/ 27 w 192"/>
                <a:gd name="T41" fmla="*/ 19 h 210"/>
                <a:gd name="T42" fmla="*/ 55 w 192"/>
                <a:gd name="T43" fmla="*/ 17 h 210"/>
                <a:gd name="T44" fmla="*/ 11 w 192"/>
                <a:gd name="T45" fmla="*/ 21 h 210"/>
                <a:gd name="T46" fmla="*/ 11 w 192"/>
                <a:gd name="T47" fmla="*/ 23 h 210"/>
                <a:gd name="T48" fmla="*/ 39 w 192"/>
                <a:gd name="T49" fmla="*/ 20 h 210"/>
                <a:gd name="T50" fmla="*/ 52 w 192"/>
                <a:gd name="T51" fmla="*/ 20 h 210"/>
                <a:gd name="T52" fmla="*/ 48 w 192"/>
                <a:gd name="T53" fmla="*/ 22 h 210"/>
                <a:gd name="T54" fmla="*/ 38 w 192"/>
                <a:gd name="T55" fmla="*/ 23 h 210"/>
                <a:gd name="T56" fmla="*/ 27 w 192"/>
                <a:gd name="T57" fmla="*/ 26 h 210"/>
                <a:gd name="T58" fmla="*/ 24 w 192"/>
                <a:gd name="T59" fmla="*/ 27 h 210"/>
                <a:gd name="T60" fmla="*/ 21 w 192"/>
                <a:gd name="T61" fmla="*/ 27 h 210"/>
                <a:gd name="T62" fmla="*/ 40 w 192"/>
                <a:gd name="T63" fmla="*/ 27 h 210"/>
                <a:gd name="T64" fmla="*/ 48 w 192"/>
                <a:gd name="T65" fmla="*/ 26 h 210"/>
                <a:gd name="T66" fmla="*/ 45 w 192"/>
                <a:gd name="T67" fmla="*/ 27 h 210"/>
                <a:gd name="T68" fmla="*/ 42 w 192"/>
                <a:gd name="T69" fmla="*/ 28 h 210"/>
                <a:gd name="T70" fmla="*/ 29 w 192"/>
                <a:gd name="T71" fmla="*/ 31 h 210"/>
                <a:gd name="T72" fmla="*/ 17 w 192"/>
                <a:gd name="T73" fmla="*/ 31 h 210"/>
                <a:gd name="T74" fmla="*/ 42 w 192"/>
                <a:gd name="T75" fmla="*/ 32 h 210"/>
                <a:gd name="T76" fmla="*/ 39 w 192"/>
                <a:gd name="T77" fmla="*/ 32 h 210"/>
                <a:gd name="T78" fmla="*/ 36 w 192"/>
                <a:gd name="T79" fmla="*/ 33 h 210"/>
                <a:gd name="T80" fmla="*/ 28 w 192"/>
                <a:gd name="T81" fmla="*/ 34 h 210"/>
                <a:gd name="T82" fmla="*/ 11 w 192"/>
                <a:gd name="T83" fmla="*/ 35 h 210"/>
                <a:gd name="T84" fmla="*/ 11 w 192"/>
                <a:gd name="T85" fmla="*/ 38 h 210"/>
                <a:gd name="T86" fmla="*/ 46 w 192"/>
                <a:gd name="T87" fmla="*/ 39 h 210"/>
                <a:gd name="T88" fmla="*/ 40 w 192"/>
                <a:gd name="T89" fmla="*/ 39 h 210"/>
                <a:gd name="T90" fmla="*/ 34 w 192"/>
                <a:gd name="T91" fmla="*/ 41 h 210"/>
                <a:gd name="T92" fmla="*/ 48 w 192"/>
                <a:gd name="T93" fmla="*/ 41 h 21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92" h="210">
                  <a:moveTo>
                    <a:pt x="39" y="0"/>
                  </a:moveTo>
                  <a:cubicBezTo>
                    <a:pt x="82" y="1"/>
                    <a:pt x="126" y="1"/>
                    <a:pt x="169" y="6"/>
                  </a:cubicBezTo>
                  <a:cubicBezTo>
                    <a:pt x="156" y="15"/>
                    <a:pt x="136" y="13"/>
                    <a:pt x="121" y="14"/>
                  </a:cubicBezTo>
                  <a:cubicBezTo>
                    <a:pt x="97" y="19"/>
                    <a:pt x="71" y="20"/>
                    <a:pt x="47" y="26"/>
                  </a:cubicBezTo>
                  <a:cubicBezTo>
                    <a:pt x="84" y="2"/>
                    <a:pt x="58" y="17"/>
                    <a:pt x="165" y="24"/>
                  </a:cubicBezTo>
                  <a:cubicBezTo>
                    <a:pt x="172" y="24"/>
                    <a:pt x="152" y="27"/>
                    <a:pt x="145" y="28"/>
                  </a:cubicBezTo>
                  <a:cubicBezTo>
                    <a:pt x="139" y="29"/>
                    <a:pt x="133" y="31"/>
                    <a:pt x="127" y="32"/>
                  </a:cubicBezTo>
                  <a:cubicBezTo>
                    <a:pt x="108" y="35"/>
                    <a:pt x="88" y="37"/>
                    <a:pt x="69" y="40"/>
                  </a:cubicBezTo>
                  <a:cubicBezTo>
                    <a:pt x="27" y="56"/>
                    <a:pt x="0" y="56"/>
                    <a:pt x="105" y="50"/>
                  </a:cubicBezTo>
                  <a:cubicBezTo>
                    <a:pt x="116" y="48"/>
                    <a:pt x="128" y="47"/>
                    <a:pt x="139" y="44"/>
                  </a:cubicBezTo>
                  <a:cubicBezTo>
                    <a:pt x="143" y="43"/>
                    <a:pt x="151" y="40"/>
                    <a:pt x="151" y="40"/>
                  </a:cubicBezTo>
                  <a:cubicBezTo>
                    <a:pt x="163" y="41"/>
                    <a:pt x="175" y="40"/>
                    <a:pt x="187" y="42"/>
                  </a:cubicBezTo>
                  <a:cubicBezTo>
                    <a:pt x="192" y="43"/>
                    <a:pt x="176" y="43"/>
                    <a:pt x="171" y="44"/>
                  </a:cubicBezTo>
                  <a:cubicBezTo>
                    <a:pt x="159" y="47"/>
                    <a:pt x="155" y="51"/>
                    <a:pt x="139" y="54"/>
                  </a:cubicBezTo>
                  <a:cubicBezTo>
                    <a:pt x="105" y="60"/>
                    <a:pt x="68" y="63"/>
                    <a:pt x="35" y="74"/>
                  </a:cubicBezTo>
                  <a:cubicBezTo>
                    <a:pt x="60" y="82"/>
                    <a:pt x="94" y="73"/>
                    <a:pt x="121" y="70"/>
                  </a:cubicBezTo>
                  <a:cubicBezTo>
                    <a:pt x="134" y="66"/>
                    <a:pt x="148" y="64"/>
                    <a:pt x="161" y="60"/>
                  </a:cubicBezTo>
                  <a:cubicBezTo>
                    <a:pt x="184" y="65"/>
                    <a:pt x="166" y="60"/>
                    <a:pt x="141" y="64"/>
                  </a:cubicBezTo>
                  <a:cubicBezTo>
                    <a:pt x="122" y="67"/>
                    <a:pt x="125" y="70"/>
                    <a:pt x="97" y="72"/>
                  </a:cubicBezTo>
                  <a:cubicBezTo>
                    <a:pt x="82" y="75"/>
                    <a:pt x="70" y="82"/>
                    <a:pt x="55" y="86"/>
                  </a:cubicBezTo>
                  <a:cubicBezTo>
                    <a:pt x="63" y="98"/>
                    <a:pt x="77" y="95"/>
                    <a:pt x="91" y="96"/>
                  </a:cubicBezTo>
                  <a:cubicBezTo>
                    <a:pt x="123" y="94"/>
                    <a:pt x="154" y="88"/>
                    <a:pt x="187" y="86"/>
                  </a:cubicBezTo>
                  <a:cubicBezTo>
                    <a:pt x="136" y="99"/>
                    <a:pt x="90" y="106"/>
                    <a:pt x="37" y="108"/>
                  </a:cubicBezTo>
                  <a:cubicBezTo>
                    <a:pt x="33" y="109"/>
                    <a:pt x="20" y="110"/>
                    <a:pt x="37" y="116"/>
                  </a:cubicBezTo>
                  <a:cubicBezTo>
                    <a:pt x="80" y="115"/>
                    <a:pt x="95" y="110"/>
                    <a:pt x="135" y="102"/>
                  </a:cubicBezTo>
                  <a:cubicBezTo>
                    <a:pt x="150" y="103"/>
                    <a:pt x="165" y="101"/>
                    <a:pt x="179" y="104"/>
                  </a:cubicBezTo>
                  <a:cubicBezTo>
                    <a:pt x="185" y="105"/>
                    <a:pt x="169" y="110"/>
                    <a:pt x="163" y="112"/>
                  </a:cubicBezTo>
                  <a:cubicBezTo>
                    <a:pt x="138" y="119"/>
                    <a:pt x="165" y="113"/>
                    <a:pt x="131" y="120"/>
                  </a:cubicBezTo>
                  <a:cubicBezTo>
                    <a:pt x="118" y="126"/>
                    <a:pt x="105" y="132"/>
                    <a:pt x="91" y="134"/>
                  </a:cubicBezTo>
                  <a:cubicBezTo>
                    <a:pt x="88" y="135"/>
                    <a:pt x="86" y="137"/>
                    <a:pt x="83" y="138"/>
                  </a:cubicBezTo>
                  <a:cubicBezTo>
                    <a:pt x="80" y="139"/>
                    <a:pt x="76" y="139"/>
                    <a:pt x="73" y="140"/>
                  </a:cubicBezTo>
                  <a:cubicBezTo>
                    <a:pt x="52" y="145"/>
                    <a:pt x="116" y="141"/>
                    <a:pt x="137" y="140"/>
                  </a:cubicBezTo>
                  <a:cubicBezTo>
                    <a:pt x="155" y="137"/>
                    <a:pt x="147" y="139"/>
                    <a:pt x="163" y="134"/>
                  </a:cubicBezTo>
                  <a:cubicBezTo>
                    <a:pt x="166" y="133"/>
                    <a:pt x="158" y="137"/>
                    <a:pt x="155" y="138"/>
                  </a:cubicBezTo>
                  <a:cubicBezTo>
                    <a:pt x="152" y="140"/>
                    <a:pt x="149" y="143"/>
                    <a:pt x="145" y="144"/>
                  </a:cubicBezTo>
                  <a:cubicBezTo>
                    <a:pt x="137" y="147"/>
                    <a:pt x="111" y="157"/>
                    <a:pt x="101" y="158"/>
                  </a:cubicBezTo>
                  <a:cubicBezTo>
                    <a:pt x="87" y="160"/>
                    <a:pt x="73" y="159"/>
                    <a:pt x="59" y="160"/>
                  </a:cubicBezTo>
                  <a:cubicBezTo>
                    <a:pt x="11" y="167"/>
                    <a:pt x="53" y="160"/>
                    <a:pt x="143" y="164"/>
                  </a:cubicBezTo>
                  <a:cubicBezTo>
                    <a:pt x="146" y="164"/>
                    <a:pt x="138" y="165"/>
                    <a:pt x="135" y="166"/>
                  </a:cubicBezTo>
                  <a:cubicBezTo>
                    <a:pt x="131" y="167"/>
                    <a:pt x="127" y="167"/>
                    <a:pt x="123" y="168"/>
                  </a:cubicBezTo>
                  <a:cubicBezTo>
                    <a:pt x="114" y="169"/>
                    <a:pt x="104" y="171"/>
                    <a:pt x="95" y="172"/>
                  </a:cubicBezTo>
                  <a:cubicBezTo>
                    <a:pt x="75" y="175"/>
                    <a:pt x="58" y="177"/>
                    <a:pt x="37" y="178"/>
                  </a:cubicBezTo>
                  <a:cubicBezTo>
                    <a:pt x="25" y="184"/>
                    <a:pt x="21" y="195"/>
                    <a:pt x="39" y="196"/>
                  </a:cubicBezTo>
                  <a:cubicBezTo>
                    <a:pt x="79" y="197"/>
                    <a:pt x="119" y="197"/>
                    <a:pt x="159" y="198"/>
                  </a:cubicBezTo>
                  <a:cubicBezTo>
                    <a:pt x="144" y="203"/>
                    <a:pt x="151" y="203"/>
                    <a:pt x="137" y="200"/>
                  </a:cubicBezTo>
                  <a:cubicBezTo>
                    <a:pt x="40" y="203"/>
                    <a:pt x="78" y="206"/>
                    <a:pt x="117" y="210"/>
                  </a:cubicBezTo>
                  <a:cubicBezTo>
                    <a:pt x="155" y="208"/>
                    <a:pt x="140" y="208"/>
                    <a:pt x="163" y="208"/>
                  </a:cubicBezTo>
                </a:path>
              </a:pathLst>
            </a:cu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41" name="Freeform 123"/>
            <p:cNvSpPr>
              <a:spLocks/>
            </p:cNvSpPr>
            <p:nvPr/>
          </p:nvSpPr>
          <p:spPr bwMode="auto">
            <a:xfrm rot="5959835" flipV="1">
              <a:off x="4362" y="2434"/>
              <a:ext cx="56" cy="41"/>
            </a:xfrm>
            <a:custGeom>
              <a:avLst/>
              <a:gdLst>
                <a:gd name="T0" fmla="*/ 11 w 192"/>
                <a:gd name="T1" fmla="*/ 0 h 210"/>
                <a:gd name="T2" fmla="*/ 49 w 192"/>
                <a:gd name="T3" fmla="*/ 1 h 210"/>
                <a:gd name="T4" fmla="*/ 35 w 192"/>
                <a:gd name="T5" fmla="*/ 3 h 210"/>
                <a:gd name="T6" fmla="*/ 14 w 192"/>
                <a:gd name="T7" fmla="*/ 5 h 210"/>
                <a:gd name="T8" fmla="*/ 48 w 192"/>
                <a:gd name="T9" fmla="*/ 5 h 210"/>
                <a:gd name="T10" fmla="*/ 42 w 192"/>
                <a:gd name="T11" fmla="*/ 5 h 210"/>
                <a:gd name="T12" fmla="*/ 37 w 192"/>
                <a:gd name="T13" fmla="*/ 6 h 210"/>
                <a:gd name="T14" fmla="*/ 20 w 192"/>
                <a:gd name="T15" fmla="*/ 8 h 210"/>
                <a:gd name="T16" fmla="*/ 31 w 192"/>
                <a:gd name="T17" fmla="*/ 10 h 210"/>
                <a:gd name="T18" fmla="*/ 41 w 192"/>
                <a:gd name="T19" fmla="*/ 9 h 210"/>
                <a:gd name="T20" fmla="*/ 44 w 192"/>
                <a:gd name="T21" fmla="*/ 8 h 210"/>
                <a:gd name="T22" fmla="*/ 55 w 192"/>
                <a:gd name="T23" fmla="*/ 8 h 210"/>
                <a:gd name="T24" fmla="*/ 50 w 192"/>
                <a:gd name="T25" fmla="*/ 9 h 210"/>
                <a:gd name="T26" fmla="*/ 41 w 192"/>
                <a:gd name="T27" fmla="*/ 11 h 210"/>
                <a:gd name="T28" fmla="*/ 10 w 192"/>
                <a:gd name="T29" fmla="*/ 14 h 210"/>
                <a:gd name="T30" fmla="*/ 35 w 192"/>
                <a:gd name="T31" fmla="*/ 14 h 210"/>
                <a:gd name="T32" fmla="*/ 47 w 192"/>
                <a:gd name="T33" fmla="*/ 12 h 210"/>
                <a:gd name="T34" fmla="*/ 41 w 192"/>
                <a:gd name="T35" fmla="*/ 12 h 210"/>
                <a:gd name="T36" fmla="*/ 28 w 192"/>
                <a:gd name="T37" fmla="*/ 14 h 210"/>
                <a:gd name="T38" fmla="*/ 16 w 192"/>
                <a:gd name="T39" fmla="*/ 17 h 210"/>
                <a:gd name="T40" fmla="*/ 27 w 192"/>
                <a:gd name="T41" fmla="*/ 19 h 210"/>
                <a:gd name="T42" fmla="*/ 55 w 192"/>
                <a:gd name="T43" fmla="*/ 17 h 210"/>
                <a:gd name="T44" fmla="*/ 11 w 192"/>
                <a:gd name="T45" fmla="*/ 21 h 210"/>
                <a:gd name="T46" fmla="*/ 11 w 192"/>
                <a:gd name="T47" fmla="*/ 23 h 210"/>
                <a:gd name="T48" fmla="*/ 39 w 192"/>
                <a:gd name="T49" fmla="*/ 20 h 210"/>
                <a:gd name="T50" fmla="*/ 52 w 192"/>
                <a:gd name="T51" fmla="*/ 20 h 210"/>
                <a:gd name="T52" fmla="*/ 48 w 192"/>
                <a:gd name="T53" fmla="*/ 22 h 210"/>
                <a:gd name="T54" fmla="*/ 38 w 192"/>
                <a:gd name="T55" fmla="*/ 23 h 210"/>
                <a:gd name="T56" fmla="*/ 27 w 192"/>
                <a:gd name="T57" fmla="*/ 26 h 210"/>
                <a:gd name="T58" fmla="*/ 24 w 192"/>
                <a:gd name="T59" fmla="*/ 27 h 210"/>
                <a:gd name="T60" fmla="*/ 21 w 192"/>
                <a:gd name="T61" fmla="*/ 27 h 210"/>
                <a:gd name="T62" fmla="*/ 40 w 192"/>
                <a:gd name="T63" fmla="*/ 27 h 210"/>
                <a:gd name="T64" fmla="*/ 48 w 192"/>
                <a:gd name="T65" fmla="*/ 26 h 210"/>
                <a:gd name="T66" fmla="*/ 45 w 192"/>
                <a:gd name="T67" fmla="*/ 27 h 210"/>
                <a:gd name="T68" fmla="*/ 42 w 192"/>
                <a:gd name="T69" fmla="*/ 28 h 210"/>
                <a:gd name="T70" fmla="*/ 29 w 192"/>
                <a:gd name="T71" fmla="*/ 31 h 210"/>
                <a:gd name="T72" fmla="*/ 17 w 192"/>
                <a:gd name="T73" fmla="*/ 31 h 210"/>
                <a:gd name="T74" fmla="*/ 42 w 192"/>
                <a:gd name="T75" fmla="*/ 32 h 210"/>
                <a:gd name="T76" fmla="*/ 39 w 192"/>
                <a:gd name="T77" fmla="*/ 32 h 210"/>
                <a:gd name="T78" fmla="*/ 36 w 192"/>
                <a:gd name="T79" fmla="*/ 33 h 210"/>
                <a:gd name="T80" fmla="*/ 28 w 192"/>
                <a:gd name="T81" fmla="*/ 34 h 210"/>
                <a:gd name="T82" fmla="*/ 11 w 192"/>
                <a:gd name="T83" fmla="*/ 35 h 210"/>
                <a:gd name="T84" fmla="*/ 11 w 192"/>
                <a:gd name="T85" fmla="*/ 38 h 210"/>
                <a:gd name="T86" fmla="*/ 46 w 192"/>
                <a:gd name="T87" fmla="*/ 39 h 210"/>
                <a:gd name="T88" fmla="*/ 40 w 192"/>
                <a:gd name="T89" fmla="*/ 39 h 210"/>
                <a:gd name="T90" fmla="*/ 34 w 192"/>
                <a:gd name="T91" fmla="*/ 41 h 210"/>
                <a:gd name="T92" fmla="*/ 48 w 192"/>
                <a:gd name="T93" fmla="*/ 41 h 21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92" h="210">
                  <a:moveTo>
                    <a:pt x="39" y="0"/>
                  </a:moveTo>
                  <a:cubicBezTo>
                    <a:pt x="82" y="1"/>
                    <a:pt x="126" y="1"/>
                    <a:pt x="169" y="6"/>
                  </a:cubicBezTo>
                  <a:cubicBezTo>
                    <a:pt x="156" y="15"/>
                    <a:pt x="136" y="13"/>
                    <a:pt x="121" y="14"/>
                  </a:cubicBezTo>
                  <a:cubicBezTo>
                    <a:pt x="97" y="19"/>
                    <a:pt x="71" y="20"/>
                    <a:pt x="47" y="26"/>
                  </a:cubicBezTo>
                  <a:cubicBezTo>
                    <a:pt x="84" y="2"/>
                    <a:pt x="58" y="17"/>
                    <a:pt x="165" y="24"/>
                  </a:cubicBezTo>
                  <a:cubicBezTo>
                    <a:pt x="172" y="24"/>
                    <a:pt x="152" y="27"/>
                    <a:pt x="145" y="28"/>
                  </a:cubicBezTo>
                  <a:cubicBezTo>
                    <a:pt x="139" y="29"/>
                    <a:pt x="133" y="31"/>
                    <a:pt x="127" y="32"/>
                  </a:cubicBezTo>
                  <a:cubicBezTo>
                    <a:pt x="108" y="35"/>
                    <a:pt x="88" y="37"/>
                    <a:pt x="69" y="40"/>
                  </a:cubicBezTo>
                  <a:cubicBezTo>
                    <a:pt x="27" y="56"/>
                    <a:pt x="0" y="56"/>
                    <a:pt x="105" y="50"/>
                  </a:cubicBezTo>
                  <a:cubicBezTo>
                    <a:pt x="116" y="48"/>
                    <a:pt x="128" y="47"/>
                    <a:pt x="139" y="44"/>
                  </a:cubicBezTo>
                  <a:cubicBezTo>
                    <a:pt x="143" y="43"/>
                    <a:pt x="151" y="40"/>
                    <a:pt x="151" y="40"/>
                  </a:cubicBezTo>
                  <a:cubicBezTo>
                    <a:pt x="163" y="41"/>
                    <a:pt x="175" y="40"/>
                    <a:pt x="187" y="42"/>
                  </a:cubicBezTo>
                  <a:cubicBezTo>
                    <a:pt x="192" y="43"/>
                    <a:pt x="176" y="43"/>
                    <a:pt x="171" y="44"/>
                  </a:cubicBezTo>
                  <a:cubicBezTo>
                    <a:pt x="159" y="47"/>
                    <a:pt x="155" y="51"/>
                    <a:pt x="139" y="54"/>
                  </a:cubicBezTo>
                  <a:cubicBezTo>
                    <a:pt x="105" y="60"/>
                    <a:pt x="68" y="63"/>
                    <a:pt x="35" y="74"/>
                  </a:cubicBezTo>
                  <a:cubicBezTo>
                    <a:pt x="60" y="82"/>
                    <a:pt x="94" y="73"/>
                    <a:pt x="121" y="70"/>
                  </a:cubicBezTo>
                  <a:cubicBezTo>
                    <a:pt x="134" y="66"/>
                    <a:pt x="148" y="64"/>
                    <a:pt x="161" y="60"/>
                  </a:cubicBezTo>
                  <a:cubicBezTo>
                    <a:pt x="184" y="65"/>
                    <a:pt x="166" y="60"/>
                    <a:pt x="141" y="64"/>
                  </a:cubicBezTo>
                  <a:cubicBezTo>
                    <a:pt x="122" y="67"/>
                    <a:pt x="125" y="70"/>
                    <a:pt x="97" y="72"/>
                  </a:cubicBezTo>
                  <a:cubicBezTo>
                    <a:pt x="82" y="75"/>
                    <a:pt x="70" y="82"/>
                    <a:pt x="55" y="86"/>
                  </a:cubicBezTo>
                  <a:cubicBezTo>
                    <a:pt x="63" y="98"/>
                    <a:pt x="77" y="95"/>
                    <a:pt x="91" y="96"/>
                  </a:cubicBezTo>
                  <a:cubicBezTo>
                    <a:pt x="123" y="94"/>
                    <a:pt x="154" y="88"/>
                    <a:pt x="187" y="86"/>
                  </a:cubicBezTo>
                  <a:cubicBezTo>
                    <a:pt x="136" y="99"/>
                    <a:pt x="90" y="106"/>
                    <a:pt x="37" y="108"/>
                  </a:cubicBezTo>
                  <a:cubicBezTo>
                    <a:pt x="33" y="109"/>
                    <a:pt x="20" y="110"/>
                    <a:pt x="37" y="116"/>
                  </a:cubicBezTo>
                  <a:cubicBezTo>
                    <a:pt x="80" y="115"/>
                    <a:pt x="95" y="110"/>
                    <a:pt x="135" y="102"/>
                  </a:cubicBezTo>
                  <a:cubicBezTo>
                    <a:pt x="150" y="103"/>
                    <a:pt x="165" y="101"/>
                    <a:pt x="179" y="104"/>
                  </a:cubicBezTo>
                  <a:cubicBezTo>
                    <a:pt x="185" y="105"/>
                    <a:pt x="169" y="110"/>
                    <a:pt x="163" y="112"/>
                  </a:cubicBezTo>
                  <a:cubicBezTo>
                    <a:pt x="138" y="119"/>
                    <a:pt x="165" y="113"/>
                    <a:pt x="131" y="120"/>
                  </a:cubicBezTo>
                  <a:cubicBezTo>
                    <a:pt x="118" y="126"/>
                    <a:pt x="105" y="132"/>
                    <a:pt x="91" y="134"/>
                  </a:cubicBezTo>
                  <a:cubicBezTo>
                    <a:pt x="88" y="135"/>
                    <a:pt x="86" y="137"/>
                    <a:pt x="83" y="138"/>
                  </a:cubicBezTo>
                  <a:cubicBezTo>
                    <a:pt x="80" y="139"/>
                    <a:pt x="76" y="139"/>
                    <a:pt x="73" y="140"/>
                  </a:cubicBezTo>
                  <a:cubicBezTo>
                    <a:pt x="52" y="145"/>
                    <a:pt x="116" y="141"/>
                    <a:pt x="137" y="140"/>
                  </a:cubicBezTo>
                  <a:cubicBezTo>
                    <a:pt x="155" y="137"/>
                    <a:pt x="147" y="139"/>
                    <a:pt x="163" y="134"/>
                  </a:cubicBezTo>
                  <a:cubicBezTo>
                    <a:pt x="166" y="133"/>
                    <a:pt x="158" y="137"/>
                    <a:pt x="155" y="138"/>
                  </a:cubicBezTo>
                  <a:cubicBezTo>
                    <a:pt x="152" y="140"/>
                    <a:pt x="149" y="143"/>
                    <a:pt x="145" y="144"/>
                  </a:cubicBezTo>
                  <a:cubicBezTo>
                    <a:pt x="137" y="147"/>
                    <a:pt x="111" y="157"/>
                    <a:pt x="101" y="158"/>
                  </a:cubicBezTo>
                  <a:cubicBezTo>
                    <a:pt x="87" y="160"/>
                    <a:pt x="73" y="159"/>
                    <a:pt x="59" y="160"/>
                  </a:cubicBezTo>
                  <a:cubicBezTo>
                    <a:pt x="11" y="167"/>
                    <a:pt x="53" y="160"/>
                    <a:pt x="143" y="164"/>
                  </a:cubicBezTo>
                  <a:cubicBezTo>
                    <a:pt x="146" y="164"/>
                    <a:pt x="138" y="165"/>
                    <a:pt x="135" y="166"/>
                  </a:cubicBezTo>
                  <a:cubicBezTo>
                    <a:pt x="131" y="167"/>
                    <a:pt x="127" y="167"/>
                    <a:pt x="123" y="168"/>
                  </a:cubicBezTo>
                  <a:cubicBezTo>
                    <a:pt x="114" y="169"/>
                    <a:pt x="104" y="171"/>
                    <a:pt x="95" y="172"/>
                  </a:cubicBezTo>
                  <a:cubicBezTo>
                    <a:pt x="75" y="175"/>
                    <a:pt x="58" y="177"/>
                    <a:pt x="37" y="178"/>
                  </a:cubicBezTo>
                  <a:cubicBezTo>
                    <a:pt x="25" y="184"/>
                    <a:pt x="21" y="195"/>
                    <a:pt x="39" y="196"/>
                  </a:cubicBezTo>
                  <a:cubicBezTo>
                    <a:pt x="79" y="197"/>
                    <a:pt x="119" y="197"/>
                    <a:pt x="159" y="198"/>
                  </a:cubicBezTo>
                  <a:cubicBezTo>
                    <a:pt x="144" y="203"/>
                    <a:pt x="151" y="203"/>
                    <a:pt x="137" y="200"/>
                  </a:cubicBezTo>
                  <a:cubicBezTo>
                    <a:pt x="40" y="203"/>
                    <a:pt x="78" y="206"/>
                    <a:pt x="117" y="210"/>
                  </a:cubicBezTo>
                  <a:cubicBezTo>
                    <a:pt x="155" y="208"/>
                    <a:pt x="140" y="208"/>
                    <a:pt x="163" y="208"/>
                  </a:cubicBezTo>
                </a:path>
              </a:pathLst>
            </a:cu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42" name="Freeform 124"/>
            <p:cNvSpPr>
              <a:spLocks/>
            </p:cNvSpPr>
            <p:nvPr/>
          </p:nvSpPr>
          <p:spPr bwMode="auto">
            <a:xfrm rot="5959835" flipV="1">
              <a:off x="4399" y="2437"/>
              <a:ext cx="56" cy="41"/>
            </a:xfrm>
            <a:custGeom>
              <a:avLst/>
              <a:gdLst>
                <a:gd name="T0" fmla="*/ 11 w 192"/>
                <a:gd name="T1" fmla="*/ 0 h 210"/>
                <a:gd name="T2" fmla="*/ 49 w 192"/>
                <a:gd name="T3" fmla="*/ 1 h 210"/>
                <a:gd name="T4" fmla="*/ 35 w 192"/>
                <a:gd name="T5" fmla="*/ 3 h 210"/>
                <a:gd name="T6" fmla="*/ 14 w 192"/>
                <a:gd name="T7" fmla="*/ 5 h 210"/>
                <a:gd name="T8" fmla="*/ 48 w 192"/>
                <a:gd name="T9" fmla="*/ 5 h 210"/>
                <a:gd name="T10" fmla="*/ 42 w 192"/>
                <a:gd name="T11" fmla="*/ 5 h 210"/>
                <a:gd name="T12" fmla="*/ 37 w 192"/>
                <a:gd name="T13" fmla="*/ 6 h 210"/>
                <a:gd name="T14" fmla="*/ 20 w 192"/>
                <a:gd name="T15" fmla="*/ 8 h 210"/>
                <a:gd name="T16" fmla="*/ 31 w 192"/>
                <a:gd name="T17" fmla="*/ 10 h 210"/>
                <a:gd name="T18" fmla="*/ 41 w 192"/>
                <a:gd name="T19" fmla="*/ 9 h 210"/>
                <a:gd name="T20" fmla="*/ 44 w 192"/>
                <a:gd name="T21" fmla="*/ 8 h 210"/>
                <a:gd name="T22" fmla="*/ 55 w 192"/>
                <a:gd name="T23" fmla="*/ 8 h 210"/>
                <a:gd name="T24" fmla="*/ 50 w 192"/>
                <a:gd name="T25" fmla="*/ 9 h 210"/>
                <a:gd name="T26" fmla="*/ 41 w 192"/>
                <a:gd name="T27" fmla="*/ 11 h 210"/>
                <a:gd name="T28" fmla="*/ 10 w 192"/>
                <a:gd name="T29" fmla="*/ 14 h 210"/>
                <a:gd name="T30" fmla="*/ 35 w 192"/>
                <a:gd name="T31" fmla="*/ 14 h 210"/>
                <a:gd name="T32" fmla="*/ 47 w 192"/>
                <a:gd name="T33" fmla="*/ 12 h 210"/>
                <a:gd name="T34" fmla="*/ 41 w 192"/>
                <a:gd name="T35" fmla="*/ 12 h 210"/>
                <a:gd name="T36" fmla="*/ 28 w 192"/>
                <a:gd name="T37" fmla="*/ 14 h 210"/>
                <a:gd name="T38" fmla="*/ 16 w 192"/>
                <a:gd name="T39" fmla="*/ 17 h 210"/>
                <a:gd name="T40" fmla="*/ 27 w 192"/>
                <a:gd name="T41" fmla="*/ 19 h 210"/>
                <a:gd name="T42" fmla="*/ 55 w 192"/>
                <a:gd name="T43" fmla="*/ 17 h 210"/>
                <a:gd name="T44" fmla="*/ 11 w 192"/>
                <a:gd name="T45" fmla="*/ 21 h 210"/>
                <a:gd name="T46" fmla="*/ 11 w 192"/>
                <a:gd name="T47" fmla="*/ 23 h 210"/>
                <a:gd name="T48" fmla="*/ 39 w 192"/>
                <a:gd name="T49" fmla="*/ 20 h 210"/>
                <a:gd name="T50" fmla="*/ 52 w 192"/>
                <a:gd name="T51" fmla="*/ 20 h 210"/>
                <a:gd name="T52" fmla="*/ 48 w 192"/>
                <a:gd name="T53" fmla="*/ 22 h 210"/>
                <a:gd name="T54" fmla="*/ 38 w 192"/>
                <a:gd name="T55" fmla="*/ 23 h 210"/>
                <a:gd name="T56" fmla="*/ 27 w 192"/>
                <a:gd name="T57" fmla="*/ 26 h 210"/>
                <a:gd name="T58" fmla="*/ 24 w 192"/>
                <a:gd name="T59" fmla="*/ 27 h 210"/>
                <a:gd name="T60" fmla="*/ 21 w 192"/>
                <a:gd name="T61" fmla="*/ 27 h 210"/>
                <a:gd name="T62" fmla="*/ 40 w 192"/>
                <a:gd name="T63" fmla="*/ 27 h 210"/>
                <a:gd name="T64" fmla="*/ 48 w 192"/>
                <a:gd name="T65" fmla="*/ 26 h 210"/>
                <a:gd name="T66" fmla="*/ 45 w 192"/>
                <a:gd name="T67" fmla="*/ 27 h 210"/>
                <a:gd name="T68" fmla="*/ 42 w 192"/>
                <a:gd name="T69" fmla="*/ 28 h 210"/>
                <a:gd name="T70" fmla="*/ 29 w 192"/>
                <a:gd name="T71" fmla="*/ 31 h 210"/>
                <a:gd name="T72" fmla="*/ 17 w 192"/>
                <a:gd name="T73" fmla="*/ 31 h 210"/>
                <a:gd name="T74" fmla="*/ 42 w 192"/>
                <a:gd name="T75" fmla="*/ 32 h 210"/>
                <a:gd name="T76" fmla="*/ 39 w 192"/>
                <a:gd name="T77" fmla="*/ 32 h 210"/>
                <a:gd name="T78" fmla="*/ 36 w 192"/>
                <a:gd name="T79" fmla="*/ 33 h 210"/>
                <a:gd name="T80" fmla="*/ 28 w 192"/>
                <a:gd name="T81" fmla="*/ 34 h 210"/>
                <a:gd name="T82" fmla="*/ 11 w 192"/>
                <a:gd name="T83" fmla="*/ 35 h 210"/>
                <a:gd name="T84" fmla="*/ 11 w 192"/>
                <a:gd name="T85" fmla="*/ 38 h 210"/>
                <a:gd name="T86" fmla="*/ 46 w 192"/>
                <a:gd name="T87" fmla="*/ 39 h 210"/>
                <a:gd name="T88" fmla="*/ 40 w 192"/>
                <a:gd name="T89" fmla="*/ 39 h 210"/>
                <a:gd name="T90" fmla="*/ 34 w 192"/>
                <a:gd name="T91" fmla="*/ 41 h 210"/>
                <a:gd name="T92" fmla="*/ 48 w 192"/>
                <a:gd name="T93" fmla="*/ 41 h 21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92" h="210">
                  <a:moveTo>
                    <a:pt x="39" y="0"/>
                  </a:moveTo>
                  <a:cubicBezTo>
                    <a:pt x="82" y="1"/>
                    <a:pt x="126" y="1"/>
                    <a:pt x="169" y="6"/>
                  </a:cubicBezTo>
                  <a:cubicBezTo>
                    <a:pt x="156" y="15"/>
                    <a:pt x="136" y="13"/>
                    <a:pt x="121" y="14"/>
                  </a:cubicBezTo>
                  <a:cubicBezTo>
                    <a:pt x="97" y="19"/>
                    <a:pt x="71" y="20"/>
                    <a:pt x="47" y="26"/>
                  </a:cubicBezTo>
                  <a:cubicBezTo>
                    <a:pt x="84" y="2"/>
                    <a:pt x="58" y="17"/>
                    <a:pt x="165" y="24"/>
                  </a:cubicBezTo>
                  <a:cubicBezTo>
                    <a:pt x="172" y="24"/>
                    <a:pt x="152" y="27"/>
                    <a:pt x="145" y="28"/>
                  </a:cubicBezTo>
                  <a:cubicBezTo>
                    <a:pt x="139" y="29"/>
                    <a:pt x="133" y="31"/>
                    <a:pt x="127" y="32"/>
                  </a:cubicBezTo>
                  <a:cubicBezTo>
                    <a:pt x="108" y="35"/>
                    <a:pt x="88" y="37"/>
                    <a:pt x="69" y="40"/>
                  </a:cubicBezTo>
                  <a:cubicBezTo>
                    <a:pt x="27" y="56"/>
                    <a:pt x="0" y="56"/>
                    <a:pt x="105" y="50"/>
                  </a:cubicBezTo>
                  <a:cubicBezTo>
                    <a:pt x="116" y="48"/>
                    <a:pt x="128" y="47"/>
                    <a:pt x="139" y="44"/>
                  </a:cubicBezTo>
                  <a:cubicBezTo>
                    <a:pt x="143" y="43"/>
                    <a:pt x="151" y="40"/>
                    <a:pt x="151" y="40"/>
                  </a:cubicBezTo>
                  <a:cubicBezTo>
                    <a:pt x="163" y="41"/>
                    <a:pt x="175" y="40"/>
                    <a:pt x="187" y="42"/>
                  </a:cubicBezTo>
                  <a:cubicBezTo>
                    <a:pt x="192" y="43"/>
                    <a:pt x="176" y="43"/>
                    <a:pt x="171" y="44"/>
                  </a:cubicBezTo>
                  <a:cubicBezTo>
                    <a:pt x="159" y="47"/>
                    <a:pt x="155" y="51"/>
                    <a:pt x="139" y="54"/>
                  </a:cubicBezTo>
                  <a:cubicBezTo>
                    <a:pt x="105" y="60"/>
                    <a:pt x="68" y="63"/>
                    <a:pt x="35" y="74"/>
                  </a:cubicBezTo>
                  <a:cubicBezTo>
                    <a:pt x="60" y="82"/>
                    <a:pt x="94" y="73"/>
                    <a:pt x="121" y="70"/>
                  </a:cubicBezTo>
                  <a:cubicBezTo>
                    <a:pt x="134" y="66"/>
                    <a:pt x="148" y="64"/>
                    <a:pt x="161" y="60"/>
                  </a:cubicBezTo>
                  <a:cubicBezTo>
                    <a:pt x="184" y="65"/>
                    <a:pt x="166" y="60"/>
                    <a:pt x="141" y="64"/>
                  </a:cubicBezTo>
                  <a:cubicBezTo>
                    <a:pt x="122" y="67"/>
                    <a:pt x="125" y="70"/>
                    <a:pt x="97" y="72"/>
                  </a:cubicBezTo>
                  <a:cubicBezTo>
                    <a:pt x="82" y="75"/>
                    <a:pt x="70" y="82"/>
                    <a:pt x="55" y="86"/>
                  </a:cubicBezTo>
                  <a:cubicBezTo>
                    <a:pt x="63" y="98"/>
                    <a:pt x="77" y="95"/>
                    <a:pt x="91" y="96"/>
                  </a:cubicBezTo>
                  <a:cubicBezTo>
                    <a:pt x="123" y="94"/>
                    <a:pt x="154" y="88"/>
                    <a:pt x="187" y="86"/>
                  </a:cubicBezTo>
                  <a:cubicBezTo>
                    <a:pt x="136" y="99"/>
                    <a:pt x="90" y="106"/>
                    <a:pt x="37" y="108"/>
                  </a:cubicBezTo>
                  <a:cubicBezTo>
                    <a:pt x="33" y="109"/>
                    <a:pt x="20" y="110"/>
                    <a:pt x="37" y="116"/>
                  </a:cubicBezTo>
                  <a:cubicBezTo>
                    <a:pt x="80" y="115"/>
                    <a:pt x="95" y="110"/>
                    <a:pt x="135" y="102"/>
                  </a:cubicBezTo>
                  <a:cubicBezTo>
                    <a:pt x="150" y="103"/>
                    <a:pt x="165" y="101"/>
                    <a:pt x="179" y="104"/>
                  </a:cubicBezTo>
                  <a:cubicBezTo>
                    <a:pt x="185" y="105"/>
                    <a:pt x="169" y="110"/>
                    <a:pt x="163" y="112"/>
                  </a:cubicBezTo>
                  <a:cubicBezTo>
                    <a:pt x="138" y="119"/>
                    <a:pt x="165" y="113"/>
                    <a:pt x="131" y="120"/>
                  </a:cubicBezTo>
                  <a:cubicBezTo>
                    <a:pt x="118" y="126"/>
                    <a:pt x="105" y="132"/>
                    <a:pt x="91" y="134"/>
                  </a:cubicBezTo>
                  <a:cubicBezTo>
                    <a:pt x="88" y="135"/>
                    <a:pt x="86" y="137"/>
                    <a:pt x="83" y="138"/>
                  </a:cubicBezTo>
                  <a:cubicBezTo>
                    <a:pt x="80" y="139"/>
                    <a:pt x="76" y="139"/>
                    <a:pt x="73" y="140"/>
                  </a:cubicBezTo>
                  <a:cubicBezTo>
                    <a:pt x="52" y="145"/>
                    <a:pt x="116" y="141"/>
                    <a:pt x="137" y="140"/>
                  </a:cubicBezTo>
                  <a:cubicBezTo>
                    <a:pt x="155" y="137"/>
                    <a:pt x="147" y="139"/>
                    <a:pt x="163" y="134"/>
                  </a:cubicBezTo>
                  <a:cubicBezTo>
                    <a:pt x="166" y="133"/>
                    <a:pt x="158" y="137"/>
                    <a:pt x="155" y="138"/>
                  </a:cubicBezTo>
                  <a:cubicBezTo>
                    <a:pt x="152" y="140"/>
                    <a:pt x="149" y="143"/>
                    <a:pt x="145" y="144"/>
                  </a:cubicBezTo>
                  <a:cubicBezTo>
                    <a:pt x="137" y="147"/>
                    <a:pt x="111" y="157"/>
                    <a:pt x="101" y="158"/>
                  </a:cubicBezTo>
                  <a:cubicBezTo>
                    <a:pt x="87" y="160"/>
                    <a:pt x="73" y="159"/>
                    <a:pt x="59" y="160"/>
                  </a:cubicBezTo>
                  <a:cubicBezTo>
                    <a:pt x="11" y="167"/>
                    <a:pt x="53" y="160"/>
                    <a:pt x="143" y="164"/>
                  </a:cubicBezTo>
                  <a:cubicBezTo>
                    <a:pt x="146" y="164"/>
                    <a:pt x="138" y="165"/>
                    <a:pt x="135" y="166"/>
                  </a:cubicBezTo>
                  <a:cubicBezTo>
                    <a:pt x="131" y="167"/>
                    <a:pt x="127" y="167"/>
                    <a:pt x="123" y="168"/>
                  </a:cubicBezTo>
                  <a:cubicBezTo>
                    <a:pt x="114" y="169"/>
                    <a:pt x="104" y="171"/>
                    <a:pt x="95" y="172"/>
                  </a:cubicBezTo>
                  <a:cubicBezTo>
                    <a:pt x="75" y="175"/>
                    <a:pt x="58" y="177"/>
                    <a:pt x="37" y="178"/>
                  </a:cubicBezTo>
                  <a:cubicBezTo>
                    <a:pt x="25" y="184"/>
                    <a:pt x="21" y="195"/>
                    <a:pt x="39" y="196"/>
                  </a:cubicBezTo>
                  <a:cubicBezTo>
                    <a:pt x="79" y="197"/>
                    <a:pt x="119" y="197"/>
                    <a:pt x="159" y="198"/>
                  </a:cubicBezTo>
                  <a:cubicBezTo>
                    <a:pt x="144" y="203"/>
                    <a:pt x="151" y="203"/>
                    <a:pt x="137" y="200"/>
                  </a:cubicBezTo>
                  <a:cubicBezTo>
                    <a:pt x="40" y="203"/>
                    <a:pt x="78" y="206"/>
                    <a:pt x="117" y="210"/>
                  </a:cubicBezTo>
                  <a:cubicBezTo>
                    <a:pt x="155" y="208"/>
                    <a:pt x="140" y="208"/>
                    <a:pt x="163" y="208"/>
                  </a:cubicBezTo>
                </a:path>
              </a:pathLst>
            </a:cu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43" name="Freeform 125"/>
            <p:cNvSpPr>
              <a:spLocks/>
            </p:cNvSpPr>
            <p:nvPr/>
          </p:nvSpPr>
          <p:spPr bwMode="auto">
            <a:xfrm rot="221713">
              <a:off x="4230" y="2434"/>
              <a:ext cx="15" cy="33"/>
            </a:xfrm>
            <a:custGeom>
              <a:avLst/>
              <a:gdLst>
                <a:gd name="T0" fmla="*/ 0 w 28"/>
                <a:gd name="T1" fmla="*/ 18 h 123"/>
                <a:gd name="T2" fmla="*/ 3 w 28"/>
                <a:gd name="T3" fmla="*/ 23 h 123"/>
                <a:gd name="T4" fmla="*/ 3 w 28"/>
                <a:gd name="T5" fmla="*/ 5 h 123"/>
                <a:gd name="T6" fmla="*/ 12 w 28"/>
                <a:gd name="T7" fmla="*/ 20 h 123"/>
                <a:gd name="T8" fmla="*/ 8 w 28"/>
                <a:gd name="T9" fmla="*/ 27 h 123"/>
                <a:gd name="T10" fmla="*/ 11 w 28"/>
                <a:gd name="T11" fmla="*/ 19 h 123"/>
                <a:gd name="T12" fmla="*/ 12 w 28"/>
                <a:gd name="T13" fmla="*/ 3 h 123"/>
                <a:gd name="T14" fmla="*/ 13 w 28"/>
                <a:gd name="T15" fmla="*/ 1 h 123"/>
                <a:gd name="T16" fmla="*/ 8 w 28"/>
                <a:gd name="T17" fmla="*/ 14 h 123"/>
                <a:gd name="T18" fmla="*/ 8 w 28"/>
                <a:gd name="T19" fmla="*/ 27 h 123"/>
                <a:gd name="T20" fmla="*/ 10 w 28"/>
                <a:gd name="T21" fmla="*/ 25 h 123"/>
                <a:gd name="T22" fmla="*/ 13 w 28"/>
                <a:gd name="T23" fmla="*/ 21 h 123"/>
                <a:gd name="T24" fmla="*/ 15 w 28"/>
                <a:gd name="T25" fmla="*/ 0 h 12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8" h="123">
                  <a:moveTo>
                    <a:pt x="0" y="66"/>
                  </a:moveTo>
                  <a:cubicBezTo>
                    <a:pt x="2" y="75"/>
                    <a:pt x="1" y="113"/>
                    <a:pt x="6" y="86"/>
                  </a:cubicBezTo>
                  <a:cubicBezTo>
                    <a:pt x="8" y="61"/>
                    <a:pt x="14" y="41"/>
                    <a:pt x="6" y="18"/>
                  </a:cubicBezTo>
                  <a:cubicBezTo>
                    <a:pt x="21" y="13"/>
                    <a:pt x="19" y="61"/>
                    <a:pt x="22" y="76"/>
                  </a:cubicBezTo>
                  <a:cubicBezTo>
                    <a:pt x="20" y="113"/>
                    <a:pt x="22" y="123"/>
                    <a:pt x="14" y="100"/>
                  </a:cubicBezTo>
                  <a:cubicBezTo>
                    <a:pt x="16" y="90"/>
                    <a:pt x="19" y="82"/>
                    <a:pt x="20" y="72"/>
                  </a:cubicBezTo>
                  <a:cubicBezTo>
                    <a:pt x="21" y="51"/>
                    <a:pt x="21" y="31"/>
                    <a:pt x="22" y="10"/>
                  </a:cubicBezTo>
                  <a:cubicBezTo>
                    <a:pt x="22" y="8"/>
                    <a:pt x="24" y="2"/>
                    <a:pt x="24" y="4"/>
                  </a:cubicBezTo>
                  <a:cubicBezTo>
                    <a:pt x="24" y="21"/>
                    <a:pt x="17" y="36"/>
                    <a:pt x="14" y="52"/>
                  </a:cubicBezTo>
                  <a:cubicBezTo>
                    <a:pt x="13" y="67"/>
                    <a:pt x="10" y="86"/>
                    <a:pt x="14" y="100"/>
                  </a:cubicBezTo>
                  <a:cubicBezTo>
                    <a:pt x="15" y="102"/>
                    <a:pt x="17" y="96"/>
                    <a:pt x="18" y="94"/>
                  </a:cubicBezTo>
                  <a:cubicBezTo>
                    <a:pt x="21" y="89"/>
                    <a:pt x="22" y="83"/>
                    <a:pt x="24" y="78"/>
                  </a:cubicBezTo>
                  <a:cubicBezTo>
                    <a:pt x="24" y="68"/>
                    <a:pt x="15" y="13"/>
                    <a:pt x="28" y="0"/>
                  </a:cubicBezTo>
                </a:path>
              </a:pathLst>
            </a:cu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11"/>
                                        </p:tgtEl>
                                        <p:attrNameLst>
                                          <p:attrName>style.visibility</p:attrName>
                                        </p:attrNameLst>
                                      </p:cBhvr>
                                      <p:to>
                                        <p:strVal val="visible"/>
                                      </p:to>
                                    </p:set>
                                    <p:animEffect transition="in" filter="wipe(left)">
                                      <p:cBhvr>
                                        <p:cTn id="7" dur="500"/>
                                        <p:tgtEl>
                                          <p:spTgt spid="3111"/>
                                        </p:tgtEl>
                                      </p:cBhvr>
                                    </p:animEffect>
                                  </p:childTnLst>
                                </p:cTn>
                              </p:par>
                            </p:childTnLst>
                          </p:cTn>
                        </p:par>
                        <p:par>
                          <p:cTn id="8" fill="hold" nodeType="afterGroup">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3112"/>
                                        </p:tgtEl>
                                        <p:attrNameLst>
                                          <p:attrName>style.visibility</p:attrName>
                                        </p:attrNameLst>
                                      </p:cBhvr>
                                      <p:to>
                                        <p:strVal val="visible"/>
                                      </p:to>
                                    </p:set>
                                    <p:animEffect transition="in" filter="wipe(right)">
                                      <p:cBhvr>
                                        <p:cTn id="11" dur="500"/>
                                        <p:tgtEl>
                                          <p:spTgt spid="3112"/>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113"/>
                                        </p:tgtEl>
                                        <p:attrNameLst>
                                          <p:attrName>style.visibility</p:attrName>
                                        </p:attrNameLst>
                                      </p:cBhvr>
                                      <p:to>
                                        <p:strVal val="visible"/>
                                      </p:to>
                                    </p:set>
                                    <p:animEffect transition="in" filter="wipe(left)">
                                      <p:cBhvr>
                                        <p:cTn id="15" dur="500"/>
                                        <p:tgtEl>
                                          <p:spTgt spid="3113"/>
                                        </p:tgtEl>
                                      </p:cBhvr>
                                    </p:animEffect>
                                  </p:childTnLst>
                                </p:cTn>
                              </p:par>
                            </p:childTnLst>
                          </p:cTn>
                        </p:par>
                        <p:par>
                          <p:cTn id="16" fill="hold" nodeType="afterGroup">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3167"/>
                                        </p:tgtEl>
                                        <p:attrNameLst>
                                          <p:attrName>style.visibility</p:attrName>
                                        </p:attrNameLst>
                                      </p:cBhvr>
                                      <p:to>
                                        <p:strVal val="visible"/>
                                      </p:to>
                                    </p:set>
                                    <p:animEffect transition="in" filter="wipe(up)">
                                      <p:cBhvr>
                                        <p:cTn id="19" dur="500"/>
                                        <p:tgtEl>
                                          <p:spTgt spid="3167"/>
                                        </p:tgtEl>
                                      </p:cBhvr>
                                    </p:animEffect>
                                  </p:childTnLst>
                                </p:cTn>
                              </p:par>
                            </p:childTnLst>
                          </p:cTn>
                        </p:par>
                        <p:par>
                          <p:cTn id="20" fill="hold" nodeType="afterGroup">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3114"/>
                                        </p:tgtEl>
                                        <p:attrNameLst>
                                          <p:attrName>style.visibility</p:attrName>
                                        </p:attrNameLst>
                                      </p:cBhvr>
                                      <p:to>
                                        <p:strVal val="visible"/>
                                      </p:to>
                                    </p:set>
                                    <p:animEffect transition="in" filter="wipe(down)">
                                      <p:cBhvr>
                                        <p:cTn id="23" dur="500"/>
                                        <p:tgtEl>
                                          <p:spTgt spid="3114"/>
                                        </p:tgtEl>
                                      </p:cBhvr>
                                    </p:animEffect>
                                  </p:childTnLst>
                                </p:cTn>
                              </p:par>
                            </p:childTnLst>
                          </p:cTn>
                        </p:par>
                        <p:par>
                          <p:cTn id="24" fill="hold" nodeType="afterGroup">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3154"/>
                                        </p:tgtEl>
                                        <p:attrNameLst>
                                          <p:attrName>style.visibility</p:attrName>
                                        </p:attrNameLst>
                                      </p:cBhvr>
                                      <p:to>
                                        <p:strVal val="visible"/>
                                      </p:to>
                                    </p:set>
                                    <p:animEffect transition="in" filter="wipe(up)">
                                      <p:cBhvr>
                                        <p:cTn id="27" dur="500"/>
                                        <p:tgtEl>
                                          <p:spTgt spid="3154"/>
                                        </p:tgtEl>
                                      </p:cBhvr>
                                    </p:animEffect>
                                  </p:childTnLst>
                                </p:cTn>
                              </p:par>
                            </p:childTnLst>
                          </p:cTn>
                        </p:par>
                        <p:par>
                          <p:cTn id="28" fill="hold" nodeType="afterGroup">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3115"/>
                                        </p:tgtEl>
                                        <p:attrNameLst>
                                          <p:attrName>style.visibility</p:attrName>
                                        </p:attrNameLst>
                                      </p:cBhvr>
                                      <p:to>
                                        <p:strVal val="visible"/>
                                      </p:to>
                                    </p:set>
                                    <p:animEffect transition="in" filter="wipe(left)">
                                      <p:cBhvr>
                                        <p:cTn id="31" dur="500"/>
                                        <p:tgtEl>
                                          <p:spTgt spid="3115"/>
                                        </p:tgtEl>
                                      </p:cBhvr>
                                    </p:animEffect>
                                  </p:childTnLst>
                                </p:cTn>
                              </p:par>
                            </p:childTnLst>
                          </p:cTn>
                        </p:par>
                        <p:par>
                          <p:cTn id="32" fill="hold" nodeType="afterGroup">
                            <p:stCondLst>
                              <p:cond delay="3500"/>
                            </p:stCondLst>
                            <p:childTnLst>
                              <p:par>
                                <p:cTn id="33" presetID="22" presetClass="entr" presetSubtype="1" fill="hold" grpId="0" nodeType="afterEffect">
                                  <p:stCondLst>
                                    <p:cond delay="0"/>
                                  </p:stCondLst>
                                  <p:childTnLst>
                                    <p:set>
                                      <p:cBhvr>
                                        <p:cTn id="34" dur="1" fill="hold">
                                          <p:stCondLst>
                                            <p:cond delay="0"/>
                                          </p:stCondLst>
                                        </p:cTn>
                                        <p:tgtEl>
                                          <p:spTgt spid="3153"/>
                                        </p:tgtEl>
                                        <p:attrNameLst>
                                          <p:attrName>style.visibility</p:attrName>
                                        </p:attrNameLst>
                                      </p:cBhvr>
                                      <p:to>
                                        <p:strVal val="visible"/>
                                      </p:to>
                                    </p:set>
                                    <p:animEffect transition="in" filter="wipe(up)">
                                      <p:cBhvr>
                                        <p:cTn id="35" dur="500"/>
                                        <p:tgtEl>
                                          <p:spTgt spid="3153"/>
                                        </p:tgtEl>
                                      </p:cBhvr>
                                    </p:animEffect>
                                  </p:childTnLst>
                                </p:cTn>
                              </p:par>
                            </p:childTnLst>
                          </p:cTn>
                        </p:par>
                        <p:par>
                          <p:cTn id="36" fill="hold" nodeType="afterGroup">
                            <p:stCondLst>
                              <p:cond delay="4000"/>
                            </p:stCondLst>
                            <p:childTnLst>
                              <p:par>
                                <p:cTn id="37" presetID="22" presetClass="entr" presetSubtype="4" fill="hold" grpId="0" nodeType="afterEffect">
                                  <p:stCondLst>
                                    <p:cond delay="0"/>
                                  </p:stCondLst>
                                  <p:childTnLst>
                                    <p:set>
                                      <p:cBhvr>
                                        <p:cTn id="38" dur="1" fill="hold">
                                          <p:stCondLst>
                                            <p:cond delay="0"/>
                                          </p:stCondLst>
                                        </p:cTn>
                                        <p:tgtEl>
                                          <p:spTgt spid="3152"/>
                                        </p:tgtEl>
                                        <p:attrNameLst>
                                          <p:attrName>style.visibility</p:attrName>
                                        </p:attrNameLst>
                                      </p:cBhvr>
                                      <p:to>
                                        <p:strVal val="visible"/>
                                      </p:to>
                                    </p:set>
                                    <p:animEffect transition="in" filter="wipe(down)">
                                      <p:cBhvr>
                                        <p:cTn id="39" dur="500"/>
                                        <p:tgtEl>
                                          <p:spTgt spid="3152"/>
                                        </p:tgtEl>
                                      </p:cBhvr>
                                    </p:animEffect>
                                  </p:childTnLst>
                                </p:cTn>
                              </p:par>
                            </p:childTnLst>
                          </p:cTn>
                        </p:par>
                        <p:par>
                          <p:cTn id="40" fill="hold" nodeType="afterGroup">
                            <p:stCondLst>
                              <p:cond delay="4500"/>
                            </p:stCondLst>
                            <p:childTnLst>
                              <p:par>
                                <p:cTn id="41" presetID="22" presetClass="entr" presetSubtype="1" fill="hold" nodeType="afterEffect">
                                  <p:stCondLst>
                                    <p:cond delay="0"/>
                                  </p:stCondLst>
                                  <p:childTnLst>
                                    <p:set>
                                      <p:cBhvr>
                                        <p:cTn id="42" dur="1" fill="hold">
                                          <p:stCondLst>
                                            <p:cond delay="0"/>
                                          </p:stCondLst>
                                        </p:cTn>
                                        <p:tgtEl>
                                          <p:spTgt spid="3163"/>
                                        </p:tgtEl>
                                        <p:attrNameLst>
                                          <p:attrName>style.visibility</p:attrName>
                                        </p:attrNameLst>
                                      </p:cBhvr>
                                      <p:to>
                                        <p:strVal val="visible"/>
                                      </p:to>
                                    </p:set>
                                    <p:animEffect transition="in" filter="wipe(up)">
                                      <p:cBhvr>
                                        <p:cTn id="43" dur="500"/>
                                        <p:tgtEl>
                                          <p:spTgt spid="3163"/>
                                        </p:tgtEl>
                                      </p:cBhvr>
                                    </p:animEffect>
                                  </p:childTnLst>
                                </p:cTn>
                              </p:par>
                            </p:childTnLst>
                          </p:cTn>
                        </p:par>
                        <p:par>
                          <p:cTn id="44" fill="hold" nodeType="afterGroup">
                            <p:stCondLst>
                              <p:cond delay="5000"/>
                            </p:stCondLst>
                            <p:childTnLst>
                              <p:par>
                                <p:cTn id="45" presetID="22" presetClass="entr" presetSubtype="1" fill="hold" grpId="0" nodeType="afterEffect">
                                  <p:stCondLst>
                                    <p:cond delay="0"/>
                                  </p:stCondLst>
                                  <p:childTnLst>
                                    <p:set>
                                      <p:cBhvr>
                                        <p:cTn id="46" dur="1" fill="hold">
                                          <p:stCondLst>
                                            <p:cond delay="0"/>
                                          </p:stCondLst>
                                        </p:cTn>
                                        <p:tgtEl>
                                          <p:spTgt spid="3129"/>
                                        </p:tgtEl>
                                        <p:attrNameLst>
                                          <p:attrName>style.visibility</p:attrName>
                                        </p:attrNameLst>
                                      </p:cBhvr>
                                      <p:to>
                                        <p:strVal val="visible"/>
                                      </p:to>
                                    </p:set>
                                    <p:animEffect transition="in" filter="wipe(up)">
                                      <p:cBhvr>
                                        <p:cTn id="47" dur="500"/>
                                        <p:tgtEl>
                                          <p:spTgt spid="3129"/>
                                        </p:tgtEl>
                                      </p:cBhvr>
                                    </p:animEffect>
                                  </p:childTnLst>
                                </p:cTn>
                              </p:par>
                            </p:childTnLst>
                          </p:cTn>
                        </p:par>
                        <p:par>
                          <p:cTn id="48" fill="hold" nodeType="afterGroup">
                            <p:stCondLst>
                              <p:cond delay="5500"/>
                            </p:stCondLst>
                            <p:childTnLst>
                              <p:par>
                                <p:cTn id="49" presetID="22" presetClass="entr" presetSubtype="4" fill="hold" grpId="0" nodeType="afterEffect">
                                  <p:stCondLst>
                                    <p:cond delay="0"/>
                                  </p:stCondLst>
                                  <p:childTnLst>
                                    <p:set>
                                      <p:cBhvr>
                                        <p:cTn id="50" dur="1" fill="hold">
                                          <p:stCondLst>
                                            <p:cond delay="0"/>
                                          </p:stCondLst>
                                        </p:cTn>
                                        <p:tgtEl>
                                          <p:spTgt spid="3133"/>
                                        </p:tgtEl>
                                        <p:attrNameLst>
                                          <p:attrName>style.visibility</p:attrName>
                                        </p:attrNameLst>
                                      </p:cBhvr>
                                      <p:to>
                                        <p:strVal val="visible"/>
                                      </p:to>
                                    </p:set>
                                    <p:animEffect transition="in" filter="wipe(down)">
                                      <p:cBhvr>
                                        <p:cTn id="51" dur="500"/>
                                        <p:tgtEl>
                                          <p:spTgt spid="3133"/>
                                        </p:tgtEl>
                                      </p:cBhvr>
                                    </p:animEffect>
                                  </p:childTnLst>
                                </p:cTn>
                              </p:par>
                            </p:childTnLst>
                          </p:cTn>
                        </p:par>
                        <p:par>
                          <p:cTn id="52" fill="hold" nodeType="afterGroup">
                            <p:stCondLst>
                              <p:cond delay="6000"/>
                            </p:stCondLst>
                            <p:childTnLst>
                              <p:par>
                                <p:cTn id="53" presetID="22" presetClass="entr" presetSubtype="1" fill="hold" grpId="0" nodeType="afterEffect">
                                  <p:stCondLst>
                                    <p:cond delay="0"/>
                                  </p:stCondLst>
                                  <p:childTnLst>
                                    <p:set>
                                      <p:cBhvr>
                                        <p:cTn id="54" dur="1" fill="hold">
                                          <p:stCondLst>
                                            <p:cond delay="0"/>
                                          </p:stCondLst>
                                        </p:cTn>
                                        <p:tgtEl>
                                          <p:spTgt spid="3130"/>
                                        </p:tgtEl>
                                        <p:attrNameLst>
                                          <p:attrName>style.visibility</p:attrName>
                                        </p:attrNameLst>
                                      </p:cBhvr>
                                      <p:to>
                                        <p:strVal val="visible"/>
                                      </p:to>
                                    </p:set>
                                    <p:animEffect transition="in" filter="wipe(up)">
                                      <p:cBhvr>
                                        <p:cTn id="55" dur="500"/>
                                        <p:tgtEl>
                                          <p:spTgt spid="3130"/>
                                        </p:tgtEl>
                                      </p:cBhvr>
                                    </p:animEffect>
                                  </p:childTnLst>
                                </p:cTn>
                              </p:par>
                            </p:childTnLst>
                          </p:cTn>
                        </p:par>
                        <p:par>
                          <p:cTn id="56" fill="hold" nodeType="afterGroup">
                            <p:stCondLst>
                              <p:cond delay="6500"/>
                            </p:stCondLst>
                            <p:childTnLst>
                              <p:par>
                                <p:cTn id="57" presetID="22" presetClass="entr" presetSubtype="1" fill="hold" grpId="0" nodeType="afterEffect">
                                  <p:stCondLst>
                                    <p:cond delay="0"/>
                                  </p:stCondLst>
                                  <p:childTnLst>
                                    <p:set>
                                      <p:cBhvr>
                                        <p:cTn id="58" dur="1" fill="hold">
                                          <p:stCondLst>
                                            <p:cond delay="0"/>
                                          </p:stCondLst>
                                        </p:cTn>
                                        <p:tgtEl>
                                          <p:spTgt spid="3131"/>
                                        </p:tgtEl>
                                        <p:attrNameLst>
                                          <p:attrName>style.visibility</p:attrName>
                                        </p:attrNameLst>
                                      </p:cBhvr>
                                      <p:to>
                                        <p:strVal val="visible"/>
                                      </p:to>
                                    </p:set>
                                    <p:animEffect transition="in" filter="wipe(up)">
                                      <p:cBhvr>
                                        <p:cTn id="59" dur="500"/>
                                        <p:tgtEl>
                                          <p:spTgt spid="3131"/>
                                        </p:tgtEl>
                                      </p:cBhvr>
                                    </p:animEffect>
                                  </p:childTnLst>
                                </p:cTn>
                              </p:par>
                            </p:childTnLst>
                          </p:cTn>
                        </p:par>
                        <p:par>
                          <p:cTn id="60" fill="hold" nodeType="afterGroup">
                            <p:stCondLst>
                              <p:cond delay="7000"/>
                            </p:stCondLst>
                            <p:childTnLst>
                              <p:par>
                                <p:cTn id="61" presetID="22" presetClass="entr" presetSubtype="1" fill="hold" grpId="0" nodeType="afterEffect">
                                  <p:stCondLst>
                                    <p:cond delay="0"/>
                                  </p:stCondLst>
                                  <p:childTnLst>
                                    <p:set>
                                      <p:cBhvr>
                                        <p:cTn id="62" dur="1" fill="hold">
                                          <p:stCondLst>
                                            <p:cond delay="0"/>
                                          </p:stCondLst>
                                        </p:cTn>
                                        <p:tgtEl>
                                          <p:spTgt spid="3116"/>
                                        </p:tgtEl>
                                        <p:attrNameLst>
                                          <p:attrName>style.visibility</p:attrName>
                                        </p:attrNameLst>
                                      </p:cBhvr>
                                      <p:to>
                                        <p:strVal val="visible"/>
                                      </p:to>
                                    </p:set>
                                    <p:animEffect transition="in" filter="wipe(up)">
                                      <p:cBhvr>
                                        <p:cTn id="63" dur="500"/>
                                        <p:tgtEl>
                                          <p:spTgt spid="3116"/>
                                        </p:tgtEl>
                                      </p:cBhvr>
                                    </p:animEffect>
                                  </p:childTnLst>
                                </p:cTn>
                              </p:par>
                            </p:childTnLst>
                          </p:cTn>
                        </p:par>
                        <p:par>
                          <p:cTn id="64" fill="hold" nodeType="afterGroup">
                            <p:stCondLst>
                              <p:cond delay="7500"/>
                            </p:stCondLst>
                            <p:childTnLst>
                              <p:par>
                                <p:cTn id="65" presetID="22" presetClass="entr" presetSubtype="4" fill="hold" grpId="0" nodeType="afterEffect">
                                  <p:stCondLst>
                                    <p:cond delay="0"/>
                                  </p:stCondLst>
                                  <p:childTnLst>
                                    <p:set>
                                      <p:cBhvr>
                                        <p:cTn id="66" dur="1" fill="hold">
                                          <p:stCondLst>
                                            <p:cond delay="0"/>
                                          </p:stCondLst>
                                        </p:cTn>
                                        <p:tgtEl>
                                          <p:spTgt spid="3117"/>
                                        </p:tgtEl>
                                        <p:attrNameLst>
                                          <p:attrName>style.visibility</p:attrName>
                                        </p:attrNameLst>
                                      </p:cBhvr>
                                      <p:to>
                                        <p:strVal val="visible"/>
                                      </p:to>
                                    </p:set>
                                    <p:animEffect transition="in" filter="wipe(down)">
                                      <p:cBhvr>
                                        <p:cTn id="67" dur="500"/>
                                        <p:tgtEl>
                                          <p:spTgt spid="3117"/>
                                        </p:tgtEl>
                                      </p:cBhvr>
                                    </p:animEffect>
                                  </p:childTnLst>
                                </p:cTn>
                              </p:par>
                            </p:childTnLst>
                          </p:cTn>
                        </p:par>
                        <p:par>
                          <p:cTn id="68" fill="hold" nodeType="afterGroup">
                            <p:stCondLst>
                              <p:cond delay="8000"/>
                            </p:stCondLst>
                            <p:childTnLst>
                              <p:par>
                                <p:cTn id="69" presetID="22" presetClass="entr" presetSubtype="4" fill="hold" grpId="0" nodeType="afterEffect">
                                  <p:stCondLst>
                                    <p:cond delay="0"/>
                                  </p:stCondLst>
                                  <p:childTnLst>
                                    <p:set>
                                      <p:cBhvr>
                                        <p:cTn id="70" dur="1" fill="hold">
                                          <p:stCondLst>
                                            <p:cond delay="0"/>
                                          </p:stCondLst>
                                        </p:cTn>
                                        <p:tgtEl>
                                          <p:spTgt spid="3118"/>
                                        </p:tgtEl>
                                        <p:attrNameLst>
                                          <p:attrName>style.visibility</p:attrName>
                                        </p:attrNameLst>
                                      </p:cBhvr>
                                      <p:to>
                                        <p:strVal val="visible"/>
                                      </p:to>
                                    </p:set>
                                    <p:animEffect transition="in" filter="wipe(down)">
                                      <p:cBhvr>
                                        <p:cTn id="71" dur="500"/>
                                        <p:tgtEl>
                                          <p:spTgt spid="3118"/>
                                        </p:tgtEl>
                                      </p:cBhvr>
                                    </p:animEffect>
                                  </p:childTnLst>
                                </p:cTn>
                              </p:par>
                            </p:childTnLst>
                          </p:cTn>
                        </p:par>
                        <p:par>
                          <p:cTn id="72" fill="hold" nodeType="afterGroup">
                            <p:stCondLst>
                              <p:cond delay="8500"/>
                            </p:stCondLst>
                            <p:childTnLst>
                              <p:par>
                                <p:cTn id="73" presetID="22" presetClass="entr" presetSubtype="1" fill="hold" nodeType="afterEffect">
                                  <p:stCondLst>
                                    <p:cond delay="0"/>
                                  </p:stCondLst>
                                  <p:childTnLst>
                                    <p:set>
                                      <p:cBhvr>
                                        <p:cTn id="74" dur="1" fill="hold">
                                          <p:stCondLst>
                                            <p:cond delay="0"/>
                                          </p:stCondLst>
                                        </p:cTn>
                                        <p:tgtEl>
                                          <p:spTgt spid="3199"/>
                                        </p:tgtEl>
                                        <p:attrNameLst>
                                          <p:attrName>style.visibility</p:attrName>
                                        </p:attrNameLst>
                                      </p:cBhvr>
                                      <p:to>
                                        <p:strVal val="visible"/>
                                      </p:to>
                                    </p:set>
                                    <p:animEffect transition="in" filter="wipe(up)">
                                      <p:cBhvr>
                                        <p:cTn id="75" dur="500"/>
                                        <p:tgtEl>
                                          <p:spTgt spid="3199"/>
                                        </p:tgtEl>
                                      </p:cBhvr>
                                    </p:animEffect>
                                  </p:childTnLst>
                                </p:cTn>
                              </p:par>
                            </p:childTnLst>
                          </p:cTn>
                        </p:par>
                        <p:par>
                          <p:cTn id="76" fill="hold" nodeType="afterGroup">
                            <p:stCondLst>
                              <p:cond delay="9000"/>
                            </p:stCondLst>
                            <p:childTnLst>
                              <p:par>
                                <p:cTn id="77" presetID="22" presetClass="entr" presetSubtype="8" fill="hold" grpId="0" nodeType="afterEffect">
                                  <p:stCondLst>
                                    <p:cond delay="0"/>
                                  </p:stCondLst>
                                  <p:childTnLst>
                                    <p:set>
                                      <p:cBhvr>
                                        <p:cTn id="78" dur="1" fill="hold">
                                          <p:stCondLst>
                                            <p:cond delay="0"/>
                                          </p:stCondLst>
                                        </p:cTn>
                                        <p:tgtEl>
                                          <p:spTgt spid="3168"/>
                                        </p:tgtEl>
                                        <p:attrNameLst>
                                          <p:attrName>style.visibility</p:attrName>
                                        </p:attrNameLst>
                                      </p:cBhvr>
                                      <p:to>
                                        <p:strVal val="visible"/>
                                      </p:to>
                                    </p:set>
                                    <p:animEffect transition="in" filter="wipe(left)">
                                      <p:cBhvr>
                                        <p:cTn id="79" dur="500"/>
                                        <p:tgtEl>
                                          <p:spTgt spid="3168"/>
                                        </p:tgtEl>
                                      </p:cBhvr>
                                    </p:animEffect>
                                  </p:childTnLst>
                                </p:cTn>
                              </p:par>
                            </p:childTnLst>
                          </p:cTn>
                        </p:par>
                        <p:par>
                          <p:cTn id="80" fill="hold" nodeType="afterGroup">
                            <p:stCondLst>
                              <p:cond delay="9500"/>
                            </p:stCondLst>
                            <p:childTnLst>
                              <p:par>
                                <p:cTn id="81" presetID="22" presetClass="entr" presetSubtype="1" fill="hold" grpId="0" nodeType="afterEffect">
                                  <p:stCondLst>
                                    <p:cond delay="0"/>
                                  </p:stCondLst>
                                  <p:childTnLst>
                                    <p:set>
                                      <p:cBhvr>
                                        <p:cTn id="82" dur="1" fill="hold">
                                          <p:stCondLst>
                                            <p:cond delay="0"/>
                                          </p:stCondLst>
                                        </p:cTn>
                                        <p:tgtEl>
                                          <p:spTgt spid="3169"/>
                                        </p:tgtEl>
                                        <p:attrNameLst>
                                          <p:attrName>style.visibility</p:attrName>
                                        </p:attrNameLst>
                                      </p:cBhvr>
                                      <p:to>
                                        <p:strVal val="visible"/>
                                      </p:to>
                                    </p:set>
                                    <p:animEffect transition="in" filter="wipe(up)">
                                      <p:cBhvr>
                                        <p:cTn id="83" dur="500"/>
                                        <p:tgtEl>
                                          <p:spTgt spid="3169"/>
                                        </p:tgtEl>
                                      </p:cBhvr>
                                    </p:animEffect>
                                  </p:childTnLst>
                                </p:cTn>
                              </p:par>
                            </p:childTnLst>
                          </p:cTn>
                        </p:par>
                        <p:par>
                          <p:cTn id="84" fill="hold" nodeType="afterGroup">
                            <p:stCondLst>
                              <p:cond delay="10000"/>
                            </p:stCondLst>
                            <p:childTnLst>
                              <p:par>
                                <p:cTn id="85" presetID="22" presetClass="entr" presetSubtype="8" fill="hold" grpId="0" nodeType="afterEffect">
                                  <p:stCondLst>
                                    <p:cond delay="0"/>
                                  </p:stCondLst>
                                  <p:childTnLst>
                                    <p:set>
                                      <p:cBhvr>
                                        <p:cTn id="86" dur="1" fill="hold">
                                          <p:stCondLst>
                                            <p:cond delay="0"/>
                                          </p:stCondLst>
                                        </p:cTn>
                                        <p:tgtEl>
                                          <p:spTgt spid="3180"/>
                                        </p:tgtEl>
                                        <p:attrNameLst>
                                          <p:attrName>style.visibility</p:attrName>
                                        </p:attrNameLst>
                                      </p:cBhvr>
                                      <p:to>
                                        <p:strVal val="visible"/>
                                      </p:to>
                                    </p:set>
                                    <p:animEffect transition="in" filter="wipe(left)">
                                      <p:cBhvr>
                                        <p:cTn id="87" dur="500"/>
                                        <p:tgtEl>
                                          <p:spTgt spid="3180"/>
                                        </p:tgtEl>
                                      </p:cBhvr>
                                    </p:animEffect>
                                  </p:childTnLst>
                                </p:cTn>
                              </p:par>
                            </p:childTnLst>
                          </p:cTn>
                        </p:par>
                        <p:par>
                          <p:cTn id="88" fill="hold" nodeType="afterGroup">
                            <p:stCondLst>
                              <p:cond delay="10500"/>
                            </p:stCondLst>
                            <p:childTnLst>
                              <p:par>
                                <p:cTn id="89" presetID="22" presetClass="entr" presetSubtype="2" fill="hold" grpId="0" nodeType="afterEffect">
                                  <p:stCondLst>
                                    <p:cond delay="0"/>
                                  </p:stCondLst>
                                  <p:childTnLst>
                                    <p:set>
                                      <p:cBhvr>
                                        <p:cTn id="90" dur="1" fill="hold">
                                          <p:stCondLst>
                                            <p:cond delay="0"/>
                                          </p:stCondLst>
                                        </p:cTn>
                                        <p:tgtEl>
                                          <p:spTgt spid="3189"/>
                                        </p:tgtEl>
                                        <p:attrNameLst>
                                          <p:attrName>style.visibility</p:attrName>
                                        </p:attrNameLst>
                                      </p:cBhvr>
                                      <p:to>
                                        <p:strVal val="visible"/>
                                      </p:to>
                                    </p:set>
                                    <p:animEffect transition="in" filter="wipe(right)">
                                      <p:cBhvr>
                                        <p:cTn id="91" dur="500"/>
                                        <p:tgtEl>
                                          <p:spTgt spid="3189"/>
                                        </p:tgtEl>
                                      </p:cBhvr>
                                    </p:animEffect>
                                  </p:childTnLst>
                                </p:cTn>
                              </p:par>
                            </p:childTnLst>
                          </p:cTn>
                        </p:par>
                        <p:par>
                          <p:cTn id="92" fill="hold" nodeType="afterGroup">
                            <p:stCondLst>
                              <p:cond delay="11000"/>
                            </p:stCondLst>
                            <p:childTnLst>
                              <p:par>
                                <p:cTn id="93" presetID="22" presetClass="entr" presetSubtype="8" fill="hold" nodeType="afterEffect">
                                  <p:stCondLst>
                                    <p:cond delay="0"/>
                                  </p:stCondLst>
                                  <p:childTnLst>
                                    <p:set>
                                      <p:cBhvr>
                                        <p:cTn id="94" dur="1" fill="hold">
                                          <p:stCondLst>
                                            <p:cond delay="0"/>
                                          </p:stCondLst>
                                        </p:cTn>
                                        <p:tgtEl>
                                          <p:spTgt spid="3198"/>
                                        </p:tgtEl>
                                        <p:attrNameLst>
                                          <p:attrName>style.visibility</p:attrName>
                                        </p:attrNameLst>
                                      </p:cBhvr>
                                      <p:to>
                                        <p:strVal val="visible"/>
                                      </p:to>
                                    </p:set>
                                    <p:animEffect transition="in" filter="wipe(left)">
                                      <p:cBhvr>
                                        <p:cTn id="95" dur="500"/>
                                        <p:tgtEl>
                                          <p:spTgt spid="3198"/>
                                        </p:tgtEl>
                                      </p:cBhvr>
                                    </p:animEffect>
                                  </p:childTnLst>
                                </p:cTn>
                              </p:par>
                            </p:childTnLst>
                          </p:cTn>
                        </p:par>
                        <p:par>
                          <p:cTn id="96" fill="hold" nodeType="afterGroup">
                            <p:stCondLst>
                              <p:cond delay="11500"/>
                            </p:stCondLst>
                            <p:childTnLst>
                              <p:par>
                                <p:cTn id="97" presetID="22" presetClass="entr" presetSubtype="8" fill="hold" grpId="0" nodeType="afterEffect">
                                  <p:stCondLst>
                                    <p:cond delay="0"/>
                                  </p:stCondLst>
                                  <p:childTnLst>
                                    <p:set>
                                      <p:cBhvr>
                                        <p:cTn id="98" dur="1" fill="hold">
                                          <p:stCondLst>
                                            <p:cond delay="0"/>
                                          </p:stCondLst>
                                        </p:cTn>
                                        <p:tgtEl>
                                          <p:spTgt spid="3138"/>
                                        </p:tgtEl>
                                        <p:attrNameLst>
                                          <p:attrName>style.visibility</p:attrName>
                                        </p:attrNameLst>
                                      </p:cBhvr>
                                      <p:to>
                                        <p:strVal val="visible"/>
                                      </p:to>
                                    </p:set>
                                    <p:animEffect transition="in" filter="wipe(left)">
                                      <p:cBhvr>
                                        <p:cTn id="99" dur="500"/>
                                        <p:tgtEl>
                                          <p:spTgt spid="3138"/>
                                        </p:tgtEl>
                                      </p:cBhvr>
                                    </p:animEffect>
                                  </p:childTnLst>
                                </p:cTn>
                              </p:par>
                            </p:childTnLst>
                          </p:cTn>
                        </p:par>
                        <p:par>
                          <p:cTn id="100" fill="hold" nodeType="afterGroup">
                            <p:stCondLst>
                              <p:cond delay="12000"/>
                            </p:stCondLst>
                            <p:childTnLst>
                              <p:par>
                                <p:cTn id="101" presetID="22" presetClass="entr" presetSubtype="2" fill="hold" grpId="0" nodeType="afterEffect">
                                  <p:stCondLst>
                                    <p:cond delay="0"/>
                                  </p:stCondLst>
                                  <p:childTnLst>
                                    <p:set>
                                      <p:cBhvr>
                                        <p:cTn id="102" dur="1" fill="hold">
                                          <p:stCondLst>
                                            <p:cond delay="0"/>
                                          </p:stCondLst>
                                        </p:cTn>
                                        <p:tgtEl>
                                          <p:spTgt spid="3139"/>
                                        </p:tgtEl>
                                        <p:attrNameLst>
                                          <p:attrName>style.visibility</p:attrName>
                                        </p:attrNameLst>
                                      </p:cBhvr>
                                      <p:to>
                                        <p:strVal val="visible"/>
                                      </p:to>
                                    </p:set>
                                    <p:animEffect transition="in" filter="wipe(right)">
                                      <p:cBhvr>
                                        <p:cTn id="103" dur="500"/>
                                        <p:tgtEl>
                                          <p:spTgt spid="3139"/>
                                        </p:tgtEl>
                                      </p:cBhvr>
                                    </p:animEffect>
                                  </p:childTnLst>
                                </p:cTn>
                              </p:par>
                            </p:childTnLst>
                          </p:cTn>
                        </p:par>
                        <p:par>
                          <p:cTn id="104" fill="hold" nodeType="afterGroup">
                            <p:stCondLst>
                              <p:cond delay="12500"/>
                            </p:stCondLst>
                            <p:childTnLst>
                              <p:par>
                                <p:cTn id="105" presetID="22" presetClass="entr" presetSubtype="8" fill="hold" nodeType="afterEffect">
                                  <p:stCondLst>
                                    <p:cond delay="0"/>
                                  </p:stCondLst>
                                  <p:childTnLst>
                                    <p:set>
                                      <p:cBhvr>
                                        <p:cTn id="106" dur="1" fill="hold">
                                          <p:stCondLst>
                                            <p:cond delay="0"/>
                                          </p:stCondLst>
                                        </p:cTn>
                                        <p:tgtEl>
                                          <p:spTgt spid="3151"/>
                                        </p:tgtEl>
                                        <p:attrNameLst>
                                          <p:attrName>style.visibility</p:attrName>
                                        </p:attrNameLst>
                                      </p:cBhvr>
                                      <p:to>
                                        <p:strVal val="visible"/>
                                      </p:to>
                                    </p:set>
                                    <p:animEffect transition="in" filter="wipe(left)">
                                      <p:cBhvr>
                                        <p:cTn id="107" dur="500"/>
                                        <p:tgtEl>
                                          <p:spTgt spid="3151"/>
                                        </p:tgtEl>
                                      </p:cBhvr>
                                    </p:animEffect>
                                  </p:childTnLst>
                                </p:cTn>
                              </p:par>
                            </p:childTnLst>
                          </p:cTn>
                        </p:par>
                        <p:par>
                          <p:cTn id="108" fill="hold" nodeType="afterGroup">
                            <p:stCondLst>
                              <p:cond delay="13000"/>
                            </p:stCondLst>
                            <p:childTnLst>
                              <p:par>
                                <p:cTn id="109" presetID="22" presetClass="entr" presetSubtype="8" fill="hold" grpId="0" nodeType="afterEffect">
                                  <p:stCondLst>
                                    <p:cond delay="0"/>
                                  </p:stCondLst>
                                  <p:childTnLst>
                                    <p:set>
                                      <p:cBhvr>
                                        <p:cTn id="110" dur="1" fill="hold">
                                          <p:stCondLst>
                                            <p:cond delay="0"/>
                                          </p:stCondLst>
                                        </p:cTn>
                                        <p:tgtEl>
                                          <p:spTgt spid="3155"/>
                                        </p:tgtEl>
                                        <p:attrNameLst>
                                          <p:attrName>style.visibility</p:attrName>
                                        </p:attrNameLst>
                                      </p:cBhvr>
                                      <p:to>
                                        <p:strVal val="visible"/>
                                      </p:to>
                                    </p:set>
                                    <p:animEffect transition="in" filter="wipe(left)">
                                      <p:cBhvr>
                                        <p:cTn id="111" dur="500"/>
                                        <p:tgtEl>
                                          <p:spTgt spid="3155"/>
                                        </p:tgtEl>
                                      </p:cBhvr>
                                    </p:animEffect>
                                  </p:childTnLst>
                                </p:cTn>
                              </p:par>
                            </p:childTnLst>
                          </p:cTn>
                        </p:par>
                        <p:par>
                          <p:cTn id="112" fill="hold" nodeType="afterGroup">
                            <p:stCondLst>
                              <p:cond delay="13500"/>
                            </p:stCondLst>
                            <p:childTnLst>
                              <p:par>
                                <p:cTn id="113" presetID="22" presetClass="entr" presetSubtype="2" fill="hold" grpId="0" nodeType="afterEffect">
                                  <p:stCondLst>
                                    <p:cond delay="0"/>
                                  </p:stCondLst>
                                  <p:childTnLst>
                                    <p:set>
                                      <p:cBhvr>
                                        <p:cTn id="114" dur="1" fill="hold">
                                          <p:stCondLst>
                                            <p:cond delay="0"/>
                                          </p:stCondLst>
                                        </p:cTn>
                                        <p:tgtEl>
                                          <p:spTgt spid="3156"/>
                                        </p:tgtEl>
                                        <p:attrNameLst>
                                          <p:attrName>style.visibility</p:attrName>
                                        </p:attrNameLst>
                                      </p:cBhvr>
                                      <p:to>
                                        <p:strVal val="visible"/>
                                      </p:to>
                                    </p:set>
                                    <p:animEffect transition="in" filter="wipe(right)">
                                      <p:cBhvr>
                                        <p:cTn id="115" dur="500"/>
                                        <p:tgtEl>
                                          <p:spTgt spid="3156"/>
                                        </p:tgtEl>
                                      </p:cBhvr>
                                    </p:animEffect>
                                  </p:childTnLst>
                                </p:cTn>
                              </p:par>
                            </p:childTnLst>
                          </p:cTn>
                        </p:par>
                        <p:par>
                          <p:cTn id="116" fill="hold" nodeType="afterGroup">
                            <p:stCondLst>
                              <p:cond delay="14000"/>
                            </p:stCondLst>
                            <p:childTnLst>
                              <p:par>
                                <p:cTn id="117" presetID="22" presetClass="entr" presetSubtype="1" fill="hold" nodeType="afterEffect">
                                  <p:stCondLst>
                                    <p:cond delay="0"/>
                                  </p:stCondLst>
                                  <p:childTnLst>
                                    <p:set>
                                      <p:cBhvr>
                                        <p:cTn id="118" dur="1" fill="hold">
                                          <p:stCondLst>
                                            <p:cond delay="0"/>
                                          </p:stCondLst>
                                        </p:cTn>
                                        <p:tgtEl>
                                          <p:spTgt spid="3200"/>
                                        </p:tgtEl>
                                        <p:attrNameLst>
                                          <p:attrName>style.visibility</p:attrName>
                                        </p:attrNameLst>
                                      </p:cBhvr>
                                      <p:to>
                                        <p:strVal val="visible"/>
                                      </p:to>
                                    </p:set>
                                    <p:animEffect transition="in" filter="wipe(up)">
                                      <p:cBhvr>
                                        <p:cTn id="119" dur="500"/>
                                        <p:tgtEl>
                                          <p:spTgt spid="3200"/>
                                        </p:tgtEl>
                                      </p:cBhvr>
                                    </p:animEffect>
                                  </p:childTnLst>
                                </p:cTn>
                              </p:par>
                            </p:childTnLst>
                          </p:cTn>
                        </p:par>
                        <p:par>
                          <p:cTn id="120" fill="hold" nodeType="afterGroup">
                            <p:stCondLst>
                              <p:cond delay="14500"/>
                            </p:stCondLst>
                            <p:childTnLst>
                              <p:par>
                                <p:cTn id="121" presetID="22" presetClass="entr" presetSubtype="1" fill="hold" nodeType="afterEffect">
                                  <p:stCondLst>
                                    <p:cond delay="0"/>
                                  </p:stCondLst>
                                  <p:childTnLst>
                                    <p:set>
                                      <p:cBhvr>
                                        <p:cTn id="122" dur="1" fill="hold">
                                          <p:stCondLst>
                                            <p:cond delay="0"/>
                                          </p:stCondLst>
                                        </p:cTn>
                                        <p:tgtEl>
                                          <p:spTgt spid="3201"/>
                                        </p:tgtEl>
                                        <p:attrNameLst>
                                          <p:attrName>style.visibility</p:attrName>
                                        </p:attrNameLst>
                                      </p:cBhvr>
                                      <p:to>
                                        <p:strVal val="visible"/>
                                      </p:to>
                                    </p:set>
                                    <p:animEffect transition="in" filter="wipe(up)">
                                      <p:cBhvr>
                                        <p:cTn id="123" dur="500"/>
                                        <p:tgtEl>
                                          <p:spTgt spid="3201"/>
                                        </p:tgtEl>
                                      </p:cBhvr>
                                    </p:animEffect>
                                  </p:childTnLst>
                                </p:cTn>
                              </p:par>
                            </p:childTnLst>
                          </p:cTn>
                        </p:par>
                        <p:par>
                          <p:cTn id="124" fill="hold" nodeType="afterGroup">
                            <p:stCondLst>
                              <p:cond delay="15000"/>
                            </p:stCondLst>
                            <p:childTnLst>
                              <p:par>
                                <p:cTn id="125" presetID="22" presetClass="entr" presetSubtype="1" fill="hold" nodeType="afterEffect">
                                  <p:stCondLst>
                                    <p:cond delay="0"/>
                                  </p:stCondLst>
                                  <p:childTnLst>
                                    <p:set>
                                      <p:cBhvr>
                                        <p:cTn id="126" dur="1" fill="hold">
                                          <p:stCondLst>
                                            <p:cond delay="0"/>
                                          </p:stCondLst>
                                        </p:cTn>
                                        <p:tgtEl>
                                          <p:spTgt spid="3202"/>
                                        </p:tgtEl>
                                        <p:attrNameLst>
                                          <p:attrName>style.visibility</p:attrName>
                                        </p:attrNameLst>
                                      </p:cBhvr>
                                      <p:to>
                                        <p:strVal val="visible"/>
                                      </p:to>
                                    </p:set>
                                    <p:animEffect transition="in" filter="wipe(up)">
                                      <p:cBhvr>
                                        <p:cTn id="127" dur="500"/>
                                        <p:tgtEl>
                                          <p:spTgt spid="3202"/>
                                        </p:tgtEl>
                                      </p:cBhvr>
                                    </p:animEffect>
                                  </p:childTnLst>
                                </p:cTn>
                              </p:par>
                            </p:childTnLst>
                          </p:cTn>
                        </p:par>
                        <p:par>
                          <p:cTn id="128" fill="hold" nodeType="afterGroup">
                            <p:stCondLst>
                              <p:cond delay="15500"/>
                            </p:stCondLst>
                            <p:childTnLst>
                              <p:par>
                                <p:cTn id="129" presetID="22" presetClass="entr" presetSubtype="8" fill="hold" grpId="0" nodeType="afterEffect">
                                  <p:stCondLst>
                                    <p:cond delay="0"/>
                                  </p:stCondLst>
                                  <p:childTnLst>
                                    <p:set>
                                      <p:cBhvr>
                                        <p:cTn id="130" dur="1" fill="hold">
                                          <p:stCondLst>
                                            <p:cond delay="0"/>
                                          </p:stCondLst>
                                        </p:cTn>
                                        <p:tgtEl>
                                          <p:spTgt spid="3164"/>
                                        </p:tgtEl>
                                        <p:attrNameLst>
                                          <p:attrName>style.visibility</p:attrName>
                                        </p:attrNameLst>
                                      </p:cBhvr>
                                      <p:to>
                                        <p:strVal val="visible"/>
                                      </p:to>
                                    </p:set>
                                    <p:animEffect transition="in" filter="wipe(left)">
                                      <p:cBhvr>
                                        <p:cTn id="131" dur="500"/>
                                        <p:tgtEl>
                                          <p:spTgt spid="3164"/>
                                        </p:tgtEl>
                                      </p:cBhvr>
                                    </p:animEffect>
                                  </p:childTnLst>
                                </p:cTn>
                              </p:par>
                            </p:childTnLst>
                          </p:cTn>
                        </p:par>
                        <p:par>
                          <p:cTn id="132" fill="hold" nodeType="afterGroup">
                            <p:stCondLst>
                              <p:cond delay="16000"/>
                            </p:stCondLst>
                            <p:childTnLst>
                              <p:par>
                                <p:cTn id="133" presetID="22" presetClass="entr" presetSubtype="2" fill="hold" grpId="0" nodeType="afterEffect">
                                  <p:stCondLst>
                                    <p:cond delay="0"/>
                                  </p:stCondLst>
                                  <p:childTnLst>
                                    <p:set>
                                      <p:cBhvr>
                                        <p:cTn id="134" dur="1" fill="hold">
                                          <p:stCondLst>
                                            <p:cond delay="0"/>
                                          </p:stCondLst>
                                        </p:cTn>
                                        <p:tgtEl>
                                          <p:spTgt spid="3165"/>
                                        </p:tgtEl>
                                        <p:attrNameLst>
                                          <p:attrName>style.visibility</p:attrName>
                                        </p:attrNameLst>
                                      </p:cBhvr>
                                      <p:to>
                                        <p:strVal val="visible"/>
                                      </p:to>
                                    </p:set>
                                    <p:animEffect transition="in" filter="wipe(right)">
                                      <p:cBhvr>
                                        <p:cTn id="135" dur="500"/>
                                        <p:tgtEl>
                                          <p:spTgt spid="3165"/>
                                        </p:tgtEl>
                                      </p:cBhvr>
                                    </p:animEffect>
                                  </p:childTnLst>
                                </p:cTn>
                              </p:par>
                            </p:childTnLst>
                          </p:cTn>
                        </p:par>
                        <p:par>
                          <p:cTn id="136" fill="hold" nodeType="afterGroup">
                            <p:stCondLst>
                              <p:cond delay="16500"/>
                            </p:stCondLst>
                            <p:childTnLst>
                              <p:par>
                                <p:cTn id="137" presetID="22" presetClass="entr" presetSubtype="8" fill="hold" grpId="0" nodeType="afterEffect">
                                  <p:stCondLst>
                                    <p:cond delay="0"/>
                                  </p:stCondLst>
                                  <p:childTnLst>
                                    <p:set>
                                      <p:cBhvr>
                                        <p:cTn id="138" dur="1" fill="hold">
                                          <p:stCondLst>
                                            <p:cond delay="0"/>
                                          </p:stCondLst>
                                        </p:cTn>
                                        <p:tgtEl>
                                          <p:spTgt spid="3166"/>
                                        </p:tgtEl>
                                        <p:attrNameLst>
                                          <p:attrName>style.visibility</p:attrName>
                                        </p:attrNameLst>
                                      </p:cBhvr>
                                      <p:to>
                                        <p:strVal val="visible"/>
                                      </p:to>
                                    </p:set>
                                    <p:animEffect transition="in" filter="wipe(left)">
                                      <p:cBhvr>
                                        <p:cTn id="139" dur="500"/>
                                        <p:tgtEl>
                                          <p:spTgt spid="3166"/>
                                        </p:tgtEl>
                                      </p:cBhvr>
                                    </p:animEffect>
                                  </p:childTnLst>
                                </p:cTn>
                              </p:par>
                            </p:childTnLst>
                          </p:cTn>
                        </p:par>
                        <p:par>
                          <p:cTn id="140" fill="hold" nodeType="afterGroup">
                            <p:stCondLst>
                              <p:cond delay="17000"/>
                            </p:stCondLst>
                            <p:childTnLst>
                              <p:par>
                                <p:cTn id="141" presetID="10" presetClass="entr" presetSubtype="0" fill="hold" nodeType="afterEffect">
                                  <p:stCondLst>
                                    <p:cond delay="0"/>
                                  </p:stCondLst>
                                  <p:childTnLst>
                                    <p:set>
                                      <p:cBhvr>
                                        <p:cTn id="142" dur="1" fill="hold">
                                          <p:stCondLst>
                                            <p:cond delay="0"/>
                                          </p:stCondLst>
                                        </p:cTn>
                                        <p:tgtEl>
                                          <p:spTgt spid="2053"/>
                                        </p:tgtEl>
                                        <p:attrNameLst>
                                          <p:attrName>style.visibility</p:attrName>
                                        </p:attrNameLst>
                                      </p:cBhvr>
                                      <p:to>
                                        <p:strVal val="visible"/>
                                      </p:to>
                                    </p:set>
                                    <p:animEffect transition="in" filter="fade">
                                      <p:cBhvr>
                                        <p:cTn id="143" dur="2700"/>
                                        <p:tgtEl>
                                          <p:spTgt spid="2053"/>
                                        </p:tgtEl>
                                      </p:cBhvr>
                                    </p:animEffect>
                                  </p:childTnLst>
                                </p:cTn>
                              </p:par>
                            </p:childTnLst>
                          </p:cTn>
                        </p:par>
                        <p:par>
                          <p:cTn id="144" fill="hold" nodeType="afterGroup">
                            <p:stCondLst>
                              <p:cond delay="19700"/>
                            </p:stCondLst>
                            <p:childTnLst>
                              <p:par>
                                <p:cTn id="145" presetID="10" presetClass="exit" presetSubtype="0" fill="hold" grpId="1" nodeType="afterEffect">
                                  <p:stCondLst>
                                    <p:cond delay="0"/>
                                  </p:stCondLst>
                                  <p:childTnLst>
                                    <p:animEffect transition="out" filter="fade">
                                      <p:cBhvr>
                                        <p:cTn id="146" dur="1000"/>
                                        <p:tgtEl>
                                          <p:spTgt spid="3111"/>
                                        </p:tgtEl>
                                      </p:cBhvr>
                                    </p:animEffect>
                                    <p:set>
                                      <p:cBhvr>
                                        <p:cTn id="147" dur="1" fill="hold">
                                          <p:stCondLst>
                                            <p:cond delay="999"/>
                                          </p:stCondLst>
                                        </p:cTn>
                                        <p:tgtEl>
                                          <p:spTgt spid="3111"/>
                                        </p:tgtEl>
                                        <p:attrNameLst>
                                          <p:attrName>style.visibility</p:attrName>
                                        </p:attrNameLst>
                                      </p:cBhvr>
                                      <p:to>
                                        <p:strVal val="hidden"/>
                                      </p:to>
                                    </p:set>
                                  </p:childTnLst>
                                </p:cTn>
                              </p:par>
                              <p:par>
                                <p:cTn id="148" presetID="10" presetClass="exit" presetSubtype="0" fill="hold" grpId="1" nodeType="withEffect">
                                  <p:stCondLst>
                                    <p:cond delay="0"/>
                                  </p:stCondLst>
                                  <p:childTnLst>
                                    <p:animEffect transition="out" filter="fade">
                                      <p:cBhvr>
                                        <p:cTn id="149" dur="1000"/>
                                        <p:tgtEl>
                                          <p:spTgt spid="3112"/>
                                        </p:tgtEl>
                                      </p:cBhvr>
                                    </p:animEffect>
                                    <p:set>
                                      <p:cBhvr>
                                        <p:cTn id="150" dur="1" fill="hold">
                                          <p:stCondLst>
                                            <p:cond delay="999"/>
                                          </p:stCondLst>
                                        </p:cTn>
                                        <p:tgtEl>
                                          <p:spTgt spid="3112"/>
                                        </p:tgtEl>
                                        <p:attrNameLst>
                                          <p:attrName>style.visibility</p:attrName>
                                        </p:attrNameLst>
                                      </p:cBhvr>
                                      <p:to>
                                        <p:strVal val="hidden"/>
                                      </p:to>
                                    </p:set>
                                  </p:childTnLst>
                                </p:cTn>
                              </p:par>
                              <p:par>
                                <p:cTn id="151" presetID="10" presetClass="exit" presetSubtype="0" fill="hold" grpId="1" nodeType="withEffect">
                                  <p:stCondLst>
                                    <p:cond delay="0"/>
                                  </p:stCondLst>
                                  <p:childTnLst>
                                    <p:animEffect transition="out" filter="fade">
                                      <p:cBhvr>
                                        <p:cTn id="152" dur="1000"/>
                                        <p:tgtEl>
                                          <p:spTgt spid="3113"/>
                                        </p:tgtEl>
                                      </p:cBhvr>
                                    </p:animEffect>
                                    <p:set>
                                      <p:cBhvr>
                                        <p:cTn id="153" dur="1" fill="hold">
                                          <p:stCondLst>
                                            <p:cond delay="999"/>
                                          </p:stCondLst>
                                        </p:cTn>
                                        <p:tgtEl>
                                          <p:spTgt spid="3113"/>
                                        </p:tgtEl>
                                        <p:attrNameLst>
                                          <p:attrName>style.visibility</p:attrName>
                                        </p:attrNameLst>
                                      </p:cBhvr>
                                      <p:to>
                                        <p:strVal val="hidden"/>
                                      </p:to>
                                    </p:set>
                                  </p:childTnLst>
                                </p:cTn>
                              </p:par>
                              <p:par>
                                <p:cTn id="154" presetID="10" presetClass="exit" presetSubtype="0" fill="hold" grpId="1" nodeType="withEffect">
                                  <p:stCondLst>
                                    <p:cond delay="0"/>
                                  </p:stCondLst>
                                  <p:childTnLst>
                                    <p:animEffect transition="out" filter="fade">
                                      <p:cBhvr>
                                        <p:cTn id="155" dur="1000"/>
                                        <p:tgtEl>
                                          <p:spTgt spid="3114"/>
                                        </p:tgtEl>
                                      </p:cBhvr>
                                    </p:animEffect>
                                    <p:set>
                                      <p:cBhvr>
                                        <p:cTn id="156" dur="1" fill="hold">
                                          <p:stCondLst>
                                            <p:cond delay="999"/>
                                          </p:stCondLst>
                                        </p:cTn>
                                        <p:tgtEl>
                                          <p:spTgt spid="3114"/>
                                        </p:tgtEl>
                                        <p:attrNameLst>
                                          <p:attrName>style.visibility</p:attrName>
                                        </p:attrNameLst>
                                      </p:cBhvr>
                                      <p:to>
                                        <p:strVal val="hidden"/>
                                      </p:to>
                                    </p:set>
                                  </p:childTnLst>
                                </p:cTn>
                              </p:par>
                              <p:par>
                                <p:cTn id="157" presetID="10" presetClass="exit" presetSubtype="0" fill="hold" grpId="1" nodeType="withEffect">
                                  <p:stCondLst>
                                    <p:cond delay="0"/>
                                  </p:stCondLst>
                                  <p:childTnLst>
                                    <p:animEffect transition="out" filter="fade">
                                      <p:cBhvr>
                                        <p:cTn id="158" dur="1000"/>
                                        <p:tgtEl>
                                          <p:spTgt spid="3115"/>
                                        </p:tgtEl>
                                      </p:cBhvr>
                                    </p:animEffect>
                                    <p:set>
                                      <p:cBhvr>
                                        <p:cTn id="159" dur="1" fill="hold">
                                          <p:stCondLst>
                                            <p:cond delay="999"/>
                                          </p:stCondLst>
                                        </p:cTn>
                                        <p:tgtEl>
                                          <p:spTgt spid="3115"/>
                                        </p:tgtEl>
                                        <p:attrNameLst>
                                          <p:attrName>style.visibility</p:attrName>
                                        </p:attrNameLst>
                                      </p:cBhvr>
                                      <p:to>
                                        <p:strVal val="hidden"/>
                                      </p:to>
                                    </p:set>
                                  </p:childTnLst>
                                </p:cTn>
                              </p:par>
                              <p:par>
                                <p:cTn id="160" presetID="10" presetClass="exit" presetSubtype="0" fill="hold" grpId="1" nodeType="withEffect">
                                  <p:stCondLst>
                                    <p:cond delay="0"/>
                                  </p:stCondLst>
                                  <p:childTnLst>
                                    <p:animEffect transition="out" filter="fade">
                                      <p:cBhvr>
                                        <p:cTn id="161" dur="1000"/>
                                        <p:tgtEl>
                                          <p:spTgt spid="3116"/>
                                        </p:tgtEl>
                                      </p:cBhvr>
                                    </p:animEffect>
                                    <p:set>
                                      <p:cBhvr>
                                        <p:cTn id="162" dur="1" fill="hold">
                                          <p:stCondLst>
                                            <p:cond delay="999"/>
                                          </p:stCondLst>
                                        </p:cTn>
                                        <p:tgtEl>
                                          <p:spTgt spid="3116"/>
                                        </p:tgtEl>
                                        <p:attrNameLst>
                                          <p:attrName>style.visibility</p:attrName>
                                        </p:attrNameLst>
                                      </p:cBhvr>
                                      <p:to>
                                        <p:strVal val="hidden"/>
                                      </p:to>
                                    </p:set>
                                  </p:childTnLst>
                                </p:cTn>
                              </p:par>
                              <p:par>
                                <p:cTn id="163" presetID="10" presetClass="exit" presetSubtype="0" fill="hold" grpId="1" nodeType="withEffect">
                                  <p:stCondLst>
                                    <p:cond delay="0"/>
                                  </p:stCondLst>
                                  <p:childTnLst>
                                    <p:animEffect transition="out" filter="fade">
                                      <p:cBhvr>
                                        <p:cTn id="164" dur="1000"/>
                                        <p:tgtEl>
                                          <p:spTgt spid="3117"/>
                                        </p:tgtEl>
                                      </p:cBhvr>
                                    </p:animEffect>
                                    <p:set>
                                      <p:cBhvr>
                                        <p:cTn id="165" dur="1" fill="hold">
                                          <p:stCondLst>
                                            <p:cond delay="999"/>
                                          </p:stCondLst>
                                        </p:cTn>
                                        <p:tgtEl>
                                          <p:spTgt spid="3117"/>
                                        </p:tgtEl>
                                        <p:attrNameLst>
                                          <p:attrName>style.visibility</p:attrName>
                                        </p:attrNameLst>
                                      </p:cBhvr>
                                      <p:to>
                                        <p:strVal val="hidden"/>
                                      </p:to>
                                    </p:set>
                                  </p:childTnLst>
                                </p:cTn>
                              </p:par>
                              <p:par>
                                <p:cTn id="166" presetID="10" presetClass="exit" presetSubtype="0" fill="hold" grpId="1" nodeType="withEffect">
                                  <p:stCondLst>
                                    <p:cond delay="0"/>
                                  </p:stCondLst>
                                  <p:childTnLst>
                                    <p:animEffect transition="out" filter="fade">
                                      <p:cBhvr>
                                        <p:cTn id="167" dur="1000"/>
                                        <p:tgtEl>
                                          <p:spTgt spid="3118"/>
                                        </p:tgtEl>
                                      </p:cBhvr>
                                    </p:animEffect>
                                    <p:set>
                                      <p:cBhvr>
                                        <p:cTn id="168" dur="1" fill="hold">
                                          <p:stCondLst>
                                            <p:cond delay="999"/>
                                          </p:stCondLst>
                                        </p:cTn>
                                        <p:tgtEl>
                                          <p:spTgt spid="3118"/>
                                        </p:tgtEl>
                                        <p:attrNameLst>
                                          <p:attrName>style.visibility</p:attrName>
                                        </p:attrNameLst>
                                      </p:cBhvr>
                                      <p:to>
                                        <p:strVal val="hidden"/>
                                      </p:to>
                                    </p:set>
                                  </p:childTnLst>
                                </p:cTn>
                              </p:par>
                              <p:par>
                                <p:cTn id="169" presetID="10" presetClass="exit" presetSubtype="0" fill="hold" nodeType="withEffect">
                                  <p:stCondLst>
                                    <p:cond delay="0"/>
                                  </p:stCondLst>
                                  <p:childTnLst>
                                    <p:animEffect transition="out" filter="fade">
                                      <p:cBhvr>
                                        <p:cTn id="170" dur="1000"/>
                                        <p:tgtEl>
                                          <p:spTgt spid="3199"/>
                                        </p:tgtEl>
                                      </p:cBhvr>
                                    </p:animEffect>
                                    <p:set>
                                      <p:cBhvr>
                                        <p:cTn id="171" dur="1" fill="hold">
                                          <p:stCondLst>
                                            <p:cond delay="999"/>
                                          </p:stCondLst>
                                        </p:cTn>
                                        <p:tgtEl>
                                          <p:spTgt spid="3199"/>
                                        </p:tgtEl>
                                        <p:attrNameLst>
                                          <p:attrName>style.visibility</p:attrName>
                                        </p:attrNameLst>
                                      </p:cBhvr>
                                      <p:to>
                                        <p:strVal val="hidden"/>
                                      </p:to>
                                    </p:set>
                                  </p:childTnLst>
                                </p:cTn>
                              </p:par>
                              <p:par>
                                <p:cTn id="172" presetID="10" presetClass="exit" presetSubtype="0" fill="hold" grpId="1" nodeType="withEffect">
                                  <p:stCondLst>
                                    <p:cond delay="0"/>
                                  </p:stCondLst>
                                  <p:childTnLst>
                                    <p:animEffect transition="out" filter="fade">
                                      <p:cBhvr>
                                        <p:cTn id="173" dur="1000"/>
                                        <p:tgtEl>
                                          <p:spTgt spid="3129"/>
                                        </p:tgtEl>
                                      </p:cBhvr>
                                    </p:animEffect>
                                    <p:set>
                                      <p:cBhvr>
                                        <p:cTn id="174" dur="1" fill="hold">
                                          <p:stCondLst>
                                            <p:cond delay="999"/>
                                          </p:stCondLst>
                                        </p:cTn>
                                        <p:tgtEl>
                                          <p:spTgt spid="3129"/>
                                        </p:tgtEl>
                                        <p:attrNameLst>
                                          <p:attrName>style.visibility</p:attrName>
                                        </p:attrNameLst>
                                      </p:cBhvr>
                                      <p:to>
                                        <p:strVal val="hidden"/>
                                      </p:to>
                                    </p:set>
                                  </p:childTnLst>
                                </p:cTn>
                              </p:par>
                              <p:par>
                                <p:cTn id="175" presetID="10" presetClass="exit" presetSubtype="0" fill="hold" grpId="1" nodeType="withEffect">
                                  <p:stCondLst>
                                    <p:cond delay="0"/>
                                  </p:stCondLst>
                                  <p:childTnLst>
                                    <p:animEffect transition="out" filter="fade">
                                      <p:cBhvr>
                                        <p:cTn id="176" dur="1000"/>
                                        <p:tgtEl>
                                          <p:spTgt spid="3130"/>
                                        </p:tgtEl>
                                      </p:cBhvr>
                                    </p:animEffect>
                                    <p:set>
                                      <p:cBhvr>
                                        <p:cTn id="177" dur="1" fill="hold">
                                          <p:stCondLst>
                                            <p:cond delay="999"/>
                                          </p:stCondLst>
                                        </p:cTn>
                                        <p:tgtEl>
                                          <p:spTgt spid="3130"/>
                                        </p:tgtEl>
                                        <p:attrNameLst>
                                          <p:attrName>style.visibility</p:attrName>
                                        </p:attrNameLst>
                                      </p:cBhvr>
                                      <p:to>
                                        <p:strVal val="hidden"/>
                                      </p:to>
                                    </p:set>
                                  </p:childTnLst>
                                </p:cTn>
                              </p:par>
                              <p:par>
                                <p:cTn id="178" presetID="10" presetClass="exit" presetSubtype="0" fill="hold" grpId="1" nodeType="withEffect">
                                  <p:stCondLst>
                                    <p:cond delay="0"/>
                                  </p:stCondLst>
                                  <p:childTnLst>
                                    <p:animEffect transition="out" filter="fade">
                                      <p:cBhvr>
                                        <p:cTn id="179" dur="1000"/>
                                        <p:tgtEl>
                                          <p:spTgt spid="3131"/>
                                        </p:tgtEl>
                                      </p:cBhvr>
                                    </p:animEffect>
                                    <p:set>
                                      <p:cBhvr>
                                        <p:cTn id="180" dur="1" fill="hold">
                                          <p:stCondLst>
                                            <p:cond delay="999"/>
                                          </p:stCondLst>
                                        </p:cTn>
                                        <p:tgtEl>
                                          <p:spTgt spid="3131"/>
                                        </p:tgtEl>
                                        <p:attrNameLst>
                                          <p:attrName>style.visibility</p:attrName>
                                        </p:attrNameLst>
                                      </p:cBhvr>
                                      <p:to>
                                        <p:strVal val="hidden"/>
                                      </p:to>
                                    </p:set>
                                  </p:childTnLst>
                                </p:cTn>
                              </p:par>
                              <p:par>
                                <p:cTn id="181" presetID="10" presetClass="exit" presetSubtype="0" fill="hold" grpId="1" nodeType="withEffect">
                                  <p:stCondLst>
                                    <p:cond delay="0"/>
                                  </p:stCondLst>
                                  <p:childTnLst>
                                    <p:animEffect transition="out" filter="fade">
                                      <p:cBhvr>
                                        <p:cTn id="182" dur="1000"/>
                                        <p:tgtEl>
                                          <p:spTgt spid="3133"/>
                                        </p:tgtEl>
                                      </p:cBhvr>
                                    </p:animEffect>
                                    <p:set>
                                      <p:cBhvr>
                                        <p:cTn id="183" dur="1" fill="hold">
                                          <p:stCondLst>
                                            <p:cond delay="999"/>
                                          </p:stCondLst>
                                        </p:cTn>
                                        <p:tgtEl>
                                          <p:spTgt spid="3133"/>
                                        </p:tgtEl>
                                        <p:attrNameLst>
                                          <p:attrName>style.visibility</p:attrName>
                                        </p:attrNameLst>
                                      </p:cBhvr>
                                      <p:to>
                                        <p:strVal val="hidden"/>
                                      </p:to>
                                    </p:set>
                                  </p:childTnLst>
                                </p:cTn>
                              </p:par>
                              <p:par>
                                <p:cTn id="184" presetID="10" presetClass="exit" presetSubtype="0" fill="hold" grpId="1" nodeType="withEffect">
                                  <p:stCondLst>
                                    <p:cond delay="0"/>
                                  </p:stCondLst>
                                  <p:childTnLst>
                                    <p:animEffect transition="out" filter="fade">
                                      <p:cBhvr>
                                        <p:cTn id="185" dur="1000"/>
                                        <p:tgtEl>
                                          <p:spTgt spid="3138"/>
                                        </p:tgtEl>
                                      </p:cBhvr>
                                    </p:animEffect>
                                    <p:set>
                                      <p:cBhvr>
                                        <p:cTn id="186" dur="1" fill="hold">
                                          <p:stCondLst>
                                            <p:cond delay="999"/>
                                          </p:stCondLst>
                                        </p:cTn>
                                        <p:tgtEl>
                                          <p:spTgt spid="3138"/>
                                        </p:tgtEl>
                                        <p:attrNameLst>
                                          <p:attrName>style.visibility</p:attrName>
                                        </p:attrNameLst>
                                      </p:cBhvr>
                                      <p:to>
                                        <p:strVal val="hidden"/>
                                      </p:to>
                                    </p:set>
                                  </p:childTnLst>
                                </p:cTn>
                              </p:par>
                              <p:par>
                                <p:cTn id="187" presetID="10" presetClass="exit" presetSubtype="0" fill="hold" grpId="1" nodeType="withEffect">
                                  <p:stCondLst>
                                    <p:cond delay="0"/>
                                  </p:stCondLst>
                                  <p:childTnLst>
                                    <p:animEffect transition="out" filter="fade">
                                      <p:cBhvr>
                                        <p:cTn id="188" dur="1000"/>
                                        <p:tgtEl>
                                          <p:spTgt spid="3139"/>
                                        </p:tgtEl>
                                      </p:cBhvr>
                                    </p:animEffect>
                                    <p:set>
                                      <p:cBhvr>
                                        <p:cTn id="189" dur="1" fill="hold">
                                          <p:stCondLst>
                                            <p:cond delay="999"/>
                                          </p:stCondLst>
                                        </p:cTn>
                                        <p:tgtEl>
                                          <p:spTgt spid="3139"/>
                                        </p:tgtEl>
                                        <p:attrNameLst>
                                          <p:attrName>style.visibility</p:attrName>
                                        </p:attrNameLst>
                                      </p:cBhvr>
                                      <p:to>
                                        <p:strVal val="hidden"/>
                                      </p:to>
                                    </p:set>
                                  </p:childTnLst>
                                </p:cTn>
                              </p:par>
                              <p:par>
                                <p:cTn id="190" presetID="10" presetClass="exit" presetSubtype="0" fill="hold" nodeType="withEffect">
                                  <p:stCondLst>
                                    <p:cond delay="0"/>
                                  </p:stCondLst>
                                  <p:childTnLst>
                                    <p:animEffect transition="out" filter="fade">
                                      <p:cBhvr>
                                        <p:cTn id="191" dur="1000"/>
                                        <p:tgtEl>
                                          <p:spTgt spid="3151"/>
                                        </p:tgtEl>
                                      </p:cBhvr>
                                    </p:animEffect>
                                    <p:set>
                                      <p:cBhvr>
                                        <p:cTn id="192" dur="1" fill="hold">
                                          <p:stCondLst>
                                            <p:cond delay="999"/>
                                          </p:stCondLst>
                                        </p:cTn>
                                        <p:tgtEl>
                                          <p:spTgt spid="3151"/>
                                        </p:tgtEl>
                                        <p:attrNameLst>
                                          <p:attrName>style.visibility</p:attrName>
                                        </p:attrNameLst>
                                      </p:cBhvr>
                                      <p:to>
                                        <p:strVal val="hidden"/>
                                      </p:to>
                                    </p:set>
                                  </p:childTnLst>
                                </p:cTn>
                              </p:par>
                              <p:par>
                                <p:cTn id="193" presetID="10" presetClass="exit" presetSubtype="0" fill="hold" grpId="1" nodeType="withEffect">
                                  <p:stCondLst>
                                    <p:cond delay="0"/>
                                  </p:stCondLst>
                                  <p:childTnLst>
                                    <p:animEffect transition="out" filter="fade">
                                      <p:cBhvr>
                                        <p:cTn id="194" dur="1000"/>
                                        <p:tgtEl>
                                          <p:spTgt spid="3152"/>
                                        </p:tgtEl>
                                      </p:cBhvr>
                                    </p:animEffect>
                                    <p:set>
                                      <p:cBhvr>
                                        <p:cTn id="195" dur="1" fill="hold">
                                          <p:stCondLst>
                                            <p:cond delay="999"/>
                                          </p:stCondLst>
                                        </p:cTn>
                                        <p:tgtEl>
                                          <p:spTgt spid="3152"/>
                                        </p:tgtEl>
                                        <p:attrNameLst>
                                          <p:attrName>style.visibility</p:attrName>
                                        </p:attrNameLst>
                                      </p:cBhvr>
                                      <p:to>
                                        <p:strVal val="hidden"/>
                                      </p:to>
                                    </p:set>
                                  </p:childTnLst>
                                </p:cTn>
                              </p:par>
                              <p:par>
                                <p:cTn id="196" presetID="10" presetClass="exit" presetSubtype="0" fill="hold" grpId="1" nodeType="withEffect">
                                  <p:stCondLst>
                                    <p:cond delay="0"/>
                                  </p:stCondLst>
                                  <p:childTnLst>
                                    <p:animEffect transition="out" filter="fade">
                                      <p:cBhvr>
                                        <p:cTn id="197" dur="1000"/>
                                        <p:tgtEl>
                                          <p:spTgt spid="3153"/>
                                        </p:tgtEl>
                                      </p:cBhvr>
                                    </p:animEffect>
                                    <p:set>
                                      <p:cBhvr>
                                        <p:cTn id="198" dur="1" fill="hold">
                                          <p:stCondLst>
                                            <p:cond delay="999"/>
                                          </p:stCondLst>
                                        </p:cTn>
                                        <p:tgtEl>
                                          <p:spTgt spid="3153"/>
                                        </p:tgtEl>
                                        <p:attrNameLst>
                                          <p:attrName>style.visibility</p:attrName>
                                        </p:attrNameLst>
                                      </p:cBhvr>
                                      <p:to>
                                        <p:strVal val="hidden"/>
                                      </p:to>
                                    </p:set>
                                  </p:childTnLst>
                                </p:cTn>
                              </p:par>
                              <p:par>
                                <p:cTn id="199" presetID="10" presetClass="exit" presetSubtype="0" fill="hold" grpId="1" nodeType="withEffect">
                                  <p:stCondLst>
                                    <p:cond delay="0"/>
                                  </p:stCondLst>
                                  <p:childTnLst>
                                    <p:animEffect transition="out" filter="fade">
                                      <p:cBhvr>
                                        <p:cTn id="200" dur="1000"/>
                                        <p:tgtEl>
                                          <p:spTgt spid="3154"/>
                                        </p:tgtEl>
                                      </p:cBhvr>
                                    </p:animEffect>
                                    <p:set>
                                      <p:cBhvr>
                                        <p:cTn id="201" dur="1" fill="hold">
                                          <p:stCondLst>
                                            <p:cond delay="999"/>
                                          </p:stCondLst>
                                        </p:cTn>
                                        <p:tgtEl>
                                          <p:spTgt spid="3154"/>
                                        </p:tgtEl>
                                        <p:attrNameLst>
                                          <p:attrName>style.visibility</p:attrName>
                                        </p:attrNameLst>
                                      </p:cBhvr>
                                      <p:to>
                                        <p:strVal val="hidden"/>
                                      </p:to>
                                    </p:set>
                                  </p:childTnLst>
                                </p:cTn>
                              </p:par>
                              <p:par>
                                <p:cTn id="202" presetID="10" presetClass="exit" presetSubtype="0" fill="hold" grpId="1" nodeType="withEffect">
                                  <p:stCondLst>
                                    <p:cond delay="0"/>
                                  </p:stCondLst>
                                  <p:childTnLst>
                                    <p:animEffect transition="out" filter="fade">
                                      <p:cBhvr>
                                        <p:cTn id="203" dur="1000"/>
                                        <p:tgtEl>
                                          <p:spTgt spid="3155"/>
                                        </p:tgtEl>
                                      </p:cBhvr>
                                    </p:animEffect>
                                    <p:set>
                                      <p:cBhvr>
                                        <p:cTn id="204" dur="1" fill="hold">
                                          <p:stCondLst>
                                            <p:cond delay="999"/>
                                          </p:stCondLst>
                                        </p:cTn>
                                        <p:tgtEl>
                                          <p:spTgt spid="3155"/>
                                        </p:tgtEl>
                                        <p:attrNameLst>
                                          <p:attrName>style.visibility</p:attrName>
                                        </p:attrNameLst>
                                      </p:cBhvr>
                                      <p:to>
                                        <p:strVal val="hidden"/>
                                      </p:to>
                                    </p:set>
                                  </p:childTnLst>
                                </p:cTn>
                              </p:par>
                              <p:par>
                                <p:cTn id="205" presetID="10" presetClass="exit" presetSubtype="0" fill="hold" grpId="1" nodeType="withEffect">
                                  <p:stCondLst>
                                    <p:cond delay="0"/>
                                  </p:stCondLst>
                                  <p:childTnLst>
                                    <p:animEffect transition="out" filter="fade">
                                      <p:cBhvr>
                                        <p:cTn id="206" dur="1000"/>
                                        <p:tgtEl>
                                          <p:spTgt spid="3156"/>
                                        </p:tgtEl>
                                      </p:cBhvr>
                                    </p:animEffect>
                                    <p:set>
                                      <p:cBhvr>
                                        <p:cTn id="207" dur="1" fill="hold">
                                          <p:stCondLst>
                                            <p:cond delay="999"/>
                                          </p:stCondLst>
                                        </p:cTn>
                                        <p:tgtEl>
                                          <p:spTgt spid="3156"/>
                                        </p:tgtEl>
                                        <p:attrNameLst>
                                          <p:attrName>style.visibility</p:attrName>
                                        </p:attrNameLst>
                                      </p:cBhvr>
                                      <p:to>
                                        <p:strVal val="hidden"/>
                                      </p:to>
                                    </p:set>
                                  </p:childTnLst>
                                </p:cTn>
                              </p:par>
                              <p:par>
                                <p:cTn id="208" presetID="10" presetClass="exit" presetSubtype="0" fill="hold" nodeType="withEffect">
                                  <p:stCondLst>
                                    <p:cond delay="0"/>
                                  </p:stCondLst>
                                  <p:childTnLst>
                                    <p:animEffect transition="out" filter="fade">
                                      <p:cBhvr>
                                        <p:cTn id="209" dur="1000"/>
                                        <p:tgtEl>
                                          <p:spTgt spid="3200"/>
                                        </p:tgtEl>
                                      </p:cBhvr>
                                    </p:animEffect>
                                    <p:set>
                                      <p:cBhvr>
                                        <p:cTn id="210" dur="1" fill="hold">
                                          <p:stCondLst>
                                            <p:cond delay="999"/>
                                          </p:stCondLst>
                                        </p:cTn>
                                        <p:tgtEl>
                                          <p:spTgt spid="3200"/>
                                        </p:tgtEl>
                                        <p:attrNameLst>
                                          <p:attrName>style.visibility</p:attrName>
                                        </p:attrNameLst>
                                      </p:cBhvr>
                                      <p:to>
                                        <p:strVal val="hidden"/>
                                      </p:to>
                                    </p:set>
                                  </p:childTnLst>
                                </p:cTn>
                              </p:par>
                              <p:par>
                                <p:cTn id="211" presetID="10" presetClass="exit" presetSubtype="0" fill="hold" nodeType="withEffect">
                                  <p:stCondLst>
                                    <p:cond delay="0"/>
                                  </p:stCondLst>
                                  <p:childTnLst>
                                    <p:animEffect transition="out" filter="fade">
                                      <p:cBhvr>
                                        <p:cTn id="212" dur="1000"/>
                                        <p:tgtEl>
                                          <p:spTgt spid="3201"/>
                                        </p:tgtEl>
                                      </p:cBhvr>
                                    </p:animEffect>
                                    <p:set>
                                      <p:cBhvr>
                                        <p:cTn id="213" dur="1" fill="hold">
                                          <p:stCondLst>
                                            <p:cond delay="999"/>
                                          </p:stCondLst>
                                        </p:cTn>
                                        <p:tgtEl>
                                          <p:spTgt spid="3201"/>
                                        </p:tgtEl>
                                        <p:attrNameLst>
                                          <p:attrName>style.visibility</p:attrName>
                                        </p:attrNameLst>
                                      </p:cBhvr>
                                      <p:to>
                                        <p:strVal val="hidden"/>
                                      </p:to>
                                    </p:set>
                                  </p:childTnLst>
                                </p:cTn>
                              </p:par>
                              <p:par>
                                <p:cTn id="214" presetID="10" presetClass="exit" presetSubtype="0" fill="hold" nodeType="withEffect">
                                  <p:stCondLst>
                                    <p:cond delay="0"/>
                                  </p:stCondLst>
                                  <p:childTnLst>
                                    <p:animEffect transition="out" filter="fade">
                                      <p:cBhvr>
                                        <p:cTn id="215" dur="1000"/>
                                        <p:tgtEl>
                                          <p:spTgt spid="3202"/>
                                        </p:tgtEl>
                                      </p:cBhvr>
                                    </p:animEffect>
                                    <p:set>
                                      <p:cBhvr>
                                        <p:cTn id="216" dur="1" fill="hold">
                                          <p:stCondLst>
                                            <p:cond delay="999"/>
                                          </p:stCondLst>
                                        </p:cTn>
                                        <p:tgtEl>
                                          <p:spTgt spid="3202"/>
                                        </p:tgtEl>
                                        <p:attrNameLst>
                                          <p:attrName>style.visibility</p:attrName>
                                        </p:attrNameLst>
                                      </p:cBhvr>
                                      <p:to>
                                        <p:strVal val="hidden"/>
                                      </p:to>
                                    </p:set>
                                  </p:childTnLst>
                                </p:cTn>
                              </p:par>
                              <p:par>
                                <p:cTn id="217" presetID="10" presetClass="exit" presetSubtype="0" fill="hold" nodeType="withEffect">
                                  <p:stCondLst>
                                    <p:cond delay="0"/>
                                  </p:stCondLst>
                                  <p:childTnLst>
                                    <p:animEffect transition="out" filter="fade">
                                      <p:cBhvr>
                                        <p:cTn id="218" dur="1000"/>
                                        <p:tgtEl>
                                          <p:spTgt spid="3163"/>
                                        </p:tgtEl>
                                      </p:cBhvr>
                                    </p:animEffect>
                                    <p:set>
                                      <p:cBhvr>
                                        <p:cTn id="219" dur="1" fill="hold">
                                          <p:stCondLst>
                                            <p:cond delay="999"/>
                                          </p:stCondLst>
                                        </p:cTn>
                                        <p:tgtEl>
                                          <p:spTgt spid="3163"/>
                                        </p:tgtEl>
                                        <p:attrNameLst>
                                          <p:attrName>style.visibility</p:attrName>
                                        </p:attrNameLst>
                                      </p:cBhvr>
                                      <p:to>
                                        <p:strVal val="hidden"/>
                                      </p:to>
                                    </p:set>
                                  </p:childTnLst>
                                </p:cTn>
                              </p:par>
                              <p:par>
                                <p:cTn id="220" presetID="10" presetClass="exit" presetSubtype="0" fill="hold" grpId="1" nodeType="withEffect">
                                  <p:stCondLst>
                                    <p:cond delay="0"/>
                                  </p:stCondLst>
                                  <p:childTnLst>
                                    <p:animEffect transition="out" filter="fade">
                                      <p:cBhvr>
                                        <p:cTn id="221" dur="1000"/>
                                        <p:tgtEl>
                                          <p:spTgt spid="3164"/>
                                        </p:tgtEl>
                                      </p:cBhvr>
                                    </p:animEffect>
                                    <p:set>
                                      <p:cBhvr>
                                        <p:cTn id="222" dur="1" fill="hold">
                                          <p:stCondLst>
                                            <p:cond delay="999"/>
                                          </p:stCondLst>
                                        </p:cTn>
                                        <p:tgtEl>
                                          <p:spTgt spid="3164"/>
                                        </p:tgtEl>
                                        <p:attrNameLst>
                                          <p:attrName>style.visibility</p:attrName>
                                        </p:attrNameLst>
                                      </p:cBhvr>
                                      <p:to>
                                        <p:strVal val="hidden"/>
                                      </p:to>
                                    </p:set>
                                  </p:childTnLst>
                                </p:cTn>
                              </p:par>
                              <p:par>
                                <p:cTn id="223" presetID="10" presetClass="exit" presetSubtype="0" fill="hold" grpId="1" nodeType="withEffect">
                                  <p:stCondLst>
                                    <p:cond delay="0"/>
                                  </p:stCondLst>
                                  <p:childTnLst>
                                    <p:animEffect transition="out" filter="fade">
                                      <p:cBhvr>
                                        <p:cTn id="224" dur="1000"/>
                                        <p:tgtEl>
                                          <p:spTgt spid="3165"/>
                                        </p:tgtEl>
                                      </p:cBhvr>
                                    </p:animEffect>
                                    <p:set>
                                      <p:cBhvr>
                                        <p:cTn id="225" dur="1" fill="hold">
                                          <p:stCondLst>
                                            <p:cond delay="999"/>
                                          </p:stCondLst>
                                        </p:cTn>
                                        <p:tgtEl>
                                          <p:spTgt spid="3165"/>
                                        </p:tgtEl>
                                        <p:attrNameLst>
                                          <p:attrName>style.visibility</p:attrName>
                                        </p:attrNameLst>
                                      </p:cBhvr>
                                      <p:to>
                                        <p:strVal val="hidden"/>
                                      </p:to>
                                    </p:set>
                                  </p:childTnLst>
                                </p:cTn>
                              </p:par>
                              <p:par>
                                <p:cTn id="226" presetID="10" presetClass="exit" presetSubtype="0" fill="hold" grpId="1" nodeType="withEffect">
                                  <p:stCondLst>
                                    <p:cond delay="0"/>
                                  </p:stCondLst>
                                  <p:childTnLst>
                                    <p:animEffect transition="out" filter="fade">
                                      <p:cBhvr>
                                        <p:cTn id="227" dur="1000"/>
                                        <p:tgtEl>
                                          <p:spTgt spid="3166"/>
                                        </p:tgtEl>
                                      </p:cBhvr>
                                    </p:animEffect>
                                    <p:set>
                                      <p:cBhvr>
                                        <p:cTn id="228" dur="1" fill="hold">
                                          <p:stCondLst>
                                            <p:cond delay="999"/>
                                          </p:stCondLst>
                                        </p:cTn>
                                        <p:tgtEl>
                                          <p:spTgt spid="3166"/>
                                        </p:tgtEl>
                                        <p:attrNameLst>
                                          <p:attrName>style.visibility</p:attrName>
                                        </p:attrNameLst>
                                      </p:cBhvr>
                                      <p:to>
                                        <p:strVal val="hidden"/>
                                      </p:to>
                                    </p:set>
                                  </p:childTnLst>
                                </p:cTn>
                              </p:par>
                              <p:par>
                                <p:cTn id="229" presetID="10" presetClass="exit" presetSubtype="0" fill="hold" grpId="1" nodeType="withEffect">
                                  <p:stCondLst>
                                    <p:cond delay="0"/>
                                  </p:stCondLst>
                                  <p:childTnLst>
                                    <p:animEffect transition="out" filter="fade">
                                      <p:cBhvr>
                                        <p:cTn id="230" dur="1000"/>
                                        <p:tgtEl>
                                          <p:spTgt spid="3167"/>
                                        </p:tgtEl>
                                      </p:cBhvr>
                                    </p:animEffect>
                                    <p:set>
                                      <p:cBhvr>
                                        <p:cTn id="231" dur="1" fill="hold">
                                          <p:stCondLst>
                                            <p:cond delay="999"/>
                                          </p:stCondLst>
                                        </p:cTn>
                                        <p:tgtEl>
                                          <p:spTgt spid="3167"/>
                                        </p:tgtEl>
                                        <p:attrNameLst>
                                          <p:attrName>style.visibility</p:attrName>
                                        </p:attrNameLst>
                                      </p:cBhvr>
                                      <p:to>
                                        <p:strVal val="hidden"/>
                                      </p:to>
                                    </p:set>
                                  </p:childTnLst>
                                </p:cTn>
                              </p:par>
                              <p:par>
                                <p:cTn id="232" presetID="10" presetClass="exit" presetSubtype="0" fill="hold" grpId="1" nodeType="withEffect">
                                  <p:stCondLst>
                                    <p:cond delay="0"/>
                                  </p:stCondLst>
                                  <p:childTnLst>
                                    <p:animEffect transition="out" filter="fade">
                                      <p:cBhvr>
                                        <p:cTn id="233" dur="1000"/>
                                        <p:tgtEl>
                                          <p:spTgt spid="3168"/>
                                        </p:tgtEl>
                                      </p:cBhvr>
                                    </p:animEffect>
                                    <p:set>
                                      <p:cBhvr>
                                        <p:cTn id="234" dur="1" fill="hold">
                                          <p:stCondLst>
                                            <p:cond delay="999"/>
                                          </p:stCondLst>
                                        </p:cTn>
                                        <p:tgtEl>
                                          <p:spTgt spid="3168"/>
                                        </p:tgtEl>
                                        <p:attrNameLst>
                                          <p:attrName>style.visibility</p:attrName>
                                        </p:attrNameLst>
                                      </p:cBhvr>
                                      <p:to>
                                        <p:strVal val="hidden"/>
                                      </p:to>
                                    </p:set>
                                  </p:childTnLst>
                                </p:cTn>
                              </p:par>
                              <p:par>
                                <p:cTn id="235" presetID="10" presetClass="exit" presetSubtype="0" fill="hold" grpId="1" nodeType="withEffect">
                                  <p:stCondLst>
                                    <p:cond delay="0"/>
                                  </p:stCondLst>
                                  <p:childTnLst>
                                    <p:animEffect transition="out" filter="fade">
                                      <p:cBhvr>
                                        <p:cTn id="236" dur="1000"/>
                                        <p:tgtEl>
                                          <p:spTgt spid="3169"/>
                                        </p:tgtEl>
                                      </p:cBhvr>
                                    </p:animEffect>
                                    <p:set>
                                      <p:cBhvr>
                                        <p:cTn id="237" dur="1" fill="hold">
                                          <p:stCondLst>
                                            <p:cond delay="999"/>
                                          </p:stCondLst>
                                        </p:cTn>
                                        <p:tgtEl>
                                          <p:spTgt spid="3169"/>
                                        </p:tgtEl>
                                        <p:attrNameLst>
                                          <p:attrName>style.visibility</p:attrName>
                                        </p:attrNameLst>
                                      </p:cBhvr>
                                      <p:to>
                                        <p:strVal val="hidden"/>
                                      </p:to>
                                    </p:set>
                                  </p:childTnLst>
                                </p:cTn>
                              </p:par>
                              <p:par>
                                <p:cTn id="238" presetID="10" presetClass="exit" presetSubtype="0" fill="hold" grpId="1" nodeType="withEffect">
                                  <p:stCondLst>
                                    <p:cond delay="0"/>
                                  </p:stCondLst>
                                  <p:childTnLst>
                                    <p:animEffect transition="out" filter="fade">
                                      <p:cBhvr>
                                        <p:cTn id="239" dur="1000"/>
                                        <p:tgtEl>
                                          <p:spTgt spid="3180"/>
                                        </p:tgtEl>
                                      </p:cBhvr>
                                    </p:animEffect>
                                    <p:set>
                                      <p:cBhvr>
                                        <p:cTn id="240" dur="1" fill="hold">
                                          <p:stCondLst>
                                            <p:cond delay="999"/>
                                          </p:stCondLst>
                                        </p:cTn>
                                        <p:tgtEl>
                                          <p:spTgt spid="3180"/>
                                        </p:tgtEl>
                                        <p:attrNameLst>
                                          <p:attrName>style.visibility</p:attrName>
                                        </p:attrNameLst>
                                      </p:cBhvr>
                                      <p:to>
                                        <p:strVal val="hidden"/>
                                      </p:to>
                                    </p:set>
                                  </p:childTnLst>
                                </p:cTn>
                              </p:par>
                              <p:par>
                                <p:cTn id="241" presetID="10" presetClass="exit" presetSubtype="0" fill="hold" grpId="1" nodeType="withEffect">
                                  <p:stCondLst>
                                    <p:cond delay="0"/>
                                  </p:stCondLst>
                                  <p:childTnLst>
                                    <p:animEffect transition="out" filter="fade">
                                      <p:cBhvr>
                                        <p:cTn id="242" dur="1000"/>
                                        <p:tgtEl>
                                          <p:spTgt spid="3189"/>
                                        </p:tgtEl>
                                      </p:cBhvr>
                                    </p:animEffect>
                                    <p:set>
                                      <p:cBhvr>
                                        <p:cTn id="243" dur="1" fill="hold">
                                          <p:stCondLst>
                                            <p:cond delay="999"/>
                                          </p:stCondLst>
                                        </p:cTn>
                                        <p:tgtEl>
                                          <p:spTgt spid="3189"/>
                                        </p:tgtEl>
                                        <p:attrNameLst>
                                          <p:attrName>style.visibility</p:attrName>
                                        </p:attrNameLst>
                                      </p:cBhvr>
                                      <p:to>
                                        <p:strVal val="hidden"/>
                                      </p:to>
                                    </p:set>
                                  </p:childTnLst>
                                </p:cTn>
                              </p:par>
                              <p:par>
                                <p:cTn id="244" presetID="10" presetClass="exit" presetSubtype="0" fill="hold" nodeType="withEffect">
                                  <p:stCondLst>
                                    <p:cond delay="0"/>
                                  </p:stCondLst>
                                  <p:childTnLst>
                                    <p:animEffect transition="out" filter="fade">
                                      <p:cBhvr>
                                        <p:cTn id="245" dur="1000"/>
                                        <p:tgtEl>
                                          <p:spTgt spid="3198"/>
                                        </p:tgtEl>
                                      </p:cBhvr>
                                    </p:animEffect>
                                    <p:set>
                                      <p:cBhvr>
                                        <p:cTn id="246" dur="1" fill="hold">
                                          <p:stCondLst>
                                            <p:cond delay="999"/>
                                          </p:stCondLst>
                                        </p:cTn>
                                        <p:tgtEl>
                                          <p:spTgt spid="3198"/>
                                        </p:tgtEl>
                                        <p:attrNameLst>
                                          <p:attrName>style.visibility</p:attrName>
                                        </p:attrNameLst>
                                      </p:cBhvr>
                                      <p:to>
                                        <p:strVal val="hidden"/>
                                      </p:to>
                                    </p:set>
                                  </p:childTnLst>
                                </p:cTn>
                              </p:par>
                            </p:childTnLst>
                          </p:cTn>
                        </p:par>
                        <p:par>
                          <p:cTn id="247" fill="hold" nodeType="afterGroup">
                            <p:stCondLst>
                              <p:cond delay="20700"/>
                            </p:stCondLst>
                            <p:childTnLst>
                              <p:par>
                                <p:cTn id="248" presetID="6" presetClass="emph" presetSubtype="0" fill="hold" nodeType="afterEffect">
                                  <p:stCondLst>
                                    <p:cond delay="0"/>
                                  </p:stCondLst>
                                  <p:childTnLst>
                                    <p:animScale>
                                      <p:cBhvr>
                                        <p:cTn id="249" dur="3200" fill="hold"/>
                                        <p:tgtEl>
                                          <p:spTgt spid="2053"/>
                                        </p:tgtEl>
                                      </p:cBhvr>
                                      <p:by x="120000" y="120000"/>
                                    </p:animScale>
                                  </p:childTnLst>
                                </p:cTn>
                              </p:par>
                              <p:par>
                                <p:cTn id="250" presetID="35" presetClass="path" presetSubtype="0" accel="50000" decel="50000" fill="hold" nodeType="withEffect">
                                  <p:stCondLst>
                                    <p:cond delay="800"/>
                                  </p:stCondLst>
                                  <p:childTnLst>
                                    <p:animMotion origin="layout" path="M -3.88889E-6 0 L -0.1092 0.04722 " pathEditMode="relative" rAng="0" ptsTypes="AA">
                                      <p:cBhvr>
                                        <p:cTn id="251" dur="3300" fill="hold"/>
                                        <p:tgtEl>
                                          <p:spTgt spid="2053"/>
                                        </p:tgtEl>
                                        <p:attrNameLst>
                                          <p:attrName>ppt_x</p:attrName>
                                          <p:attrName>ppt_y</p:attrName>
                                        </p:attrNameLst>
                                      </p:cBhvr>
                                      <p:rCtr x="-5500" y="2400"/>
                                    </p:animMotion>
                                  </p:childTnLst>
                                </p:cTn>
                              </p:par>
                              <p:par>
                                <p:cTn id="252" presetID="42" presetClass="entr" presetSubtype="0" fill="hold" grpId="0" nodeType="withEffect">
                                  <p:stCondLst>
                                    <p:cond delay="3900"/>
                                  </p:stCondLst>
                                  <p:childTnLst>
                                    <p:set>
                                      <p:cBhvr>
                                        <p:cTn id="253" dur="1" fill="hold">
                                          <p:stCondLst>
                                            <p:cond delay="0"/>
                                          </p:stCondLst>
                                        </p:cTn>
                                        <p:tgtEl>
                                          <p:spTgt spid="3109"/>
                                        </p:tgtEl>
                                        <p:attrNameLst>
                                          <p:attrName>style.visibility</p:attrName>
                                        </p:attrNameLst>
                                      </p:cBhvr>
                                      <p:to>
                                        <p:strVal val="visible"/>
                                      </p:to>
                                    </p:set>
                                    <p:animEffect transition="in" filter="fade">
                                      <p:cBhvr>
                                        <p:cTn id="254" dur="2000"/>
                                        <p:tgtEl>
                                          <p:spTgt spid="3109"/>
                                        </p:tgtEl>
                                      </p:cBhvr>
                                    </p:animEffect>
                                    <p:anim calcmode="lin" valueType="num">
                                      <p:cBhvr>
                                        <p:cTn id="255" dur="2000" fill="hold"/>
                                        <p:tgtEl>
                                          <p:spTgt spid="3109"/>
                                        </p:tgtEl>
                                        <p:attrNameLst>
                                          <p:attrName>ppt_x</p:attrName>
                                        </p:attrNameLst>
                                      </p:cBhvr>
                                      <p:tavLst>
                                        <p:tav tm="0">
                                          <p:val>
                                            <p:strVal val="#ppt_x"/>
                                          </p:val>
                                        </p:tav>
                                        <p:tav tm="100000">
                                          <p:val>
                                            <p:strVal val="#ppt_x"/>
                                          </p:val>
                                        </p:tav>
                                      </p:tavLst>
                                    </p:anim>
                                    <p:anim calcmode="lin" valueType="num">
                                      <p:cBhvr>
                                        <p:cTn id="256" dur="2000" fill="hold"/>
                                        <p:tgtEl>
                                          <p:spTgt spid="3109"/>
                                        </p:tgtEl>
                                        <p:attrNameLst>
                                          <p:attrName>ppt_y</p:attrName>
                                        </p:attrNameLst>
                                      </p:cBhvr>
                                      <p:tavLst>
                                        <p:tav tm="0">
                                          <p:val>
                                            <p:strVal val="#ppt_y+.1"/>
                                          </p:val>
                                        </p:tav>
                                        <p:tav tm="100000">
                                          <p:val>
                                            <p:strVal val="#ppt_y"/>
                                          </p:val>
                                        </p:tav>
                                      </p:tavLst>
                                    </p:anim>
                                  </p:childTnLst>
                                </p:cTn>
                              </p:par>
                              <p:par>
                                <p:cTn id="257" presetID="47" presetClass="entr" presetSubtype="0" fill="hold" grpId="0" nodeType="withEffect">
                                  <p:stCondLst>
                                    <p:cond delay="4800"/>
                                  </p:stCondLst>
                                  <p:childTnLst>
                                    <p:set>
                                      <p:cBhvr>
                                        <p:cTn id="258" dur="1" fill="hold">
                                          <p:stCondLst>
                                            <p:cond delay="0"/>
                                          </p:stCondLst>
                                        </p:cTn>
                                        <p:tgtEl>
                                          <p:spTgt spid="3110">
                                            <p:txEl>
                                              <p:pRg st="0" end="0"/>
                                            </p:txEl>
                                          </p:spTgt>
                                        </p:tgtEl>
                                        <p:attrNameLst>
                                          <p:attrName>style.visibility</p:attrName>
                                        </p:attrNameLst>
                                      </p:cBhvr>
                                      <p:to>
                                        <p:strVal val="visible"/>
                                      </p:to>
                                    </p:set>
                                    <p:animEffect transition="in" filter="fade">
                                      <p:cBhvr>
                                        <p:cTn id="259" dur="2000"/>
                                        <p:tgtEl>
                                          <p:spTgt spid="3110">
                                            <p:txEl>
                                              <p:pRg st="0" end="0"/>
                                            </p:txEl>
                                          </p:spTgt>
                                        </p:tgtEl>
                                      </p:cBhvr>
                                    </p:animEffect>
                                    <p:anim calcmode="lin" valueType="num">
                                      <p:cBhvr>
                                        <p:cTn id="260" dur="2000" fill="hold"/>
                                        <p:tgtEl>
                                          <p:spTgt spid="3110">
                                            <p:txEl>
                                              <p:pRg st="0" end="0"/>
                                            </p:txEl>
                                          </p:spTgt>
                                        </p:tgtEl>
                                        <p:attrNameLst>
                                          <p:attrName>ppt_x</p:attrName>
                                        </p:attrNameLst>
                                      </p:cBhvr>
                                      <p:tavLst>
                                        <p:tav tm="0">
                                          <p:val>
                                            <p:strVal val="#ppt_x"/>
                                          </p:val>
                                        </p:tav>
                                        <p:tav tm="100000">
                                          <p:val>
                                            <p:strVal val="#ppt_x"/>
                                          </p:val>
                                        </p:tav>
                                      </p:tavLst>
                                    </p:anim>
                                    <p:anim calcmode="lin" valueType="num">
                                      <p:cBhvr>
                                        <p:cTn id="261" dur="2000" fill="hold"/>
                                        <p:tgtEl>
                                          <p:spTgt spid="3110">
                                            <p:txEl>
                                              <p:pRg st="0" end="0"/>
                                            </p:txEl>
                                          </p:spTgt>
                                        </p:tgtEl>
                                        <p:attrNameLst>
                                          <p:attrName>ppt_y</p:attrName>
                                        </p:attrNameLst>
                                      </p:cBhvr>
                                      <p:tavLst>
                                        <p:tav tm="0">
                                          <p:val>
                                            <p:strVal val="#ppt_y-.1"/>
                                          </p:val>
                                        </p:tav>
                                        <p:tav tm="100000">
                                          <p:val>
                                            <p:strVal val="#ppt_y"/>
                                          </p:val>
                                        </p:tav>
                                      </p:tavLst>
                                    </p:anim>
                                  </p:childTnLst>
                                </p:cTn>
                              </p:par>
                              <p:par>
                                <p:cTn id="262" presetID="22" presetClass="entr" presetSubtype="4" fill="hold" nodeType="withEffect">
                                  <p:stCondLst>
                                    <p:cond delay="5700"/>
                                  </p:stCondLst>
                                  <p:childTnLst>
                                    <p:set>
                                      <p:cBhvr>
                                        <p:cTn id="263" dur="1" fill="hold">
                                          <p:stCondLst>
                                            <p:cond delay="0"/>
                                          </p:stCondLst>
                                        </p:cTn>
                                        <p:tgtEl>
                                          <p:spTgt spid="4"/>
                                        </p:tgtEl>
                                        <p:attrNameLst>
                                          <p:attrName>style.visibility</p:attrName>
                                        </p:attrNameLst>
                                      </p:cBhvr>
                                      <p:to>
                                        <p:strVal val="visible"/>
                                      </p:to>
                                    </p:set>
                                    <p:animEffect transition="in" filter="wipe(down)">
                                      <p:cBhvr>
                                        <p:cTn id="26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9" grpId="0"/>
      <p:bldP spid="3110" grpId="0" build="p"/>
      <p:bldP spid="3111" grpId="0" animBg="1"/>
      <p:bldP spid="3111" grpId="1" animBg="1"/>
      <p:bldP spid="3112" grpId="0" animBg="1"/>
      <p:bldP spid="3112" grpId="1" animBg="1"/>
      <p:bldP spid="3113" grpId="0" animBg="1"/>
      <p:bldP spid="3113" grpId="1" animBg="1"/>
      <p:bldP spid="3114" grpId="0" animBg="1"/>
      <p:bldP spid="3114" grpId="1" animBg="1"/>
      <p:bldP spid="3115" grpId="0" animBg="1"/>
      <p:bldP spid="3115" grpId="1" animBg="1"/>
      <p:bldP spid="3116" grpId="0" animBg="1"/>
      <p:bldP spid="3116" grpId="1" animBg="1"/>
      <p:bldP spid="3117" grpId="0" animBg="1"/>
      <p:bldP spid="3117" grpId="1" animBg="1"/>
      <p:bldP spid="3118" grpId="0" animBg="1"/>
      <p:bldP spid="3118" grpId="1" animBg="1"/>
      <p:bldP spid="3129" grpId="0" animBg="1"/>
      <p:bldP spid="3129" grpId="1" animBg="1"/>
      <p:bldP spid="3130" grpId="0" animBg="1"/>
      <p:bldP spid="3130" grpId="1" animBg="1"/>
      <p:bldP spid="3131" grpId="0" animBg="1"/>
      <p:bldP spid="3131" grpId="1" animBg="1"/>
      <p:bldP spid="3133" grpId="0" animBg="1"/>
      <p:bldP spid="3133" grpId="1" animBg="1"/>
      <p:bldP spid="3138" grpId="0" animBg="1"/>
      <p:bldP spid="3138" grpId="1" animBg="1"/>
      <p:bldP spid="3139" grpId="0" animBg="1"/>
      <p:bldP spid="3139" grpId="1" animBg="1"/>
      <p:bldP spid="3152" grpId="0" animBg="1"/>
      <p:bldP spid="3152" grpId="1" animBg="1"/>
      <p:bldP spid="3153" grpId="0" animBg="1"/>
      <p:bldP spid="3153" grpId="1" animBg="1"/>
      <p:bldP spid="3154" grpId="0" animBg="1"/>
      <p:bldP spid="3154" grpId="1" animBg="1"/>
      <p:bldP spid="3155" grpId="0" animBg="1"/>
      <p:bldP spid="3155" grpId="1" animBg="1"/>
      <p:bldP spid="3156" grpId="0" animBg="1"/>
      <p:bldP spid="3156" grpId="1" animBg="1"/>
      <p:bldP spid="3164" grpId="0" animBg="1"/>
      <p:bldP spid="3164" grpId="1" animBg="1"/>
      <p:bldP spid="3165" grpId="0" animBg="1"/>
      <p:bldP spid="3165" grpId="1" animBg="1"/>
      <p:bldP spid="3166" grpId="0" animBg="1"/>
      <p:bldP spid="3166" grpId="1" animBg="1"/>
      <p:bldP spid="3167" grpId="0" animBg="1"/>
      <p:bldP spid="3167" grpId="1" animBg="1"/>
      <p:bldP spid="3168" grpId="0" animBg="1"/>
      <p:bldP spid="3168" grpId="1" animBg="1"/>
      <p:bldP spid="3169" grpId="0" animBg="1"/>
      <p:bldP spid="3169" grpId="1" animBg="1"/>
      <p:bldP spid="3180" grpId="0" animBg="1"/>
      <p:bldP spid="3180" grpId="1" animBg="1"/>
      <p:bldP spid="3189" grpId="0" animBg="1"/>
      <p:bldP spid="3189"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61430FA-DF7E-4EE2-8516-AF48A723A369}" type="slidenum">
              <a:rPr lang="en-US" altLang="en-US">
                <a:solidFill>
                  <a:schemeClr val="bg1"/>
                </a:solidFill>
              </a:rPr>
              <a:pPr/>
              <a:t>2</a:t>
            </a:fld>
            <a:endParaRPr lang="en-US" altLang="en-US">
              <a:solidFill>
                <a:schemeClr val="bg1"/>
              </a:solidFill>
            </a:endParaRPr>
          </a:p>
        </p:txBody>
      </p:sp>
      <p:sp>
        <p:nvSpPr>
          <p:cNvPr id="6147" name="Slide Number Placeholder 5"/>
          <p:cNvSpPr txBox="1">
            <a:spLocks noGrp="1"/>
          </p:cNvSpPr>
          <p:nvPr/>
        </p:nvSpPr>
        <p:spPr bwMode="auto">
          <a:xfrm>
            <a:off x="8534400" y="6326188"/>
            <a:ext cx="5635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tx2"/>
              </a:buClr>
              <a:buFont typeface="Wingdings" panose="05000000000000000000" pitchFamily="2" charset="2"/>
              <a:defRPr sz="2200" b="1">
                <a:solidFill>
                  <a:schemeClr val="tx2"/>
                </a:solidFill>
                <a:latin typeface="Arial" panose="020B0604020202020204" pitchFamily="34" charset="0"/>
              </a:defRPr>
            </a:lvl1pPr>
            <a:lvl2pPr marL="742950" indent="-285750">
              <a:spcBef>
                <a:spcPct val="20000"/>
              </a:spcBef>
              <a:buClr>
                <a:schemeClr val="tx2"/>
              </a:buClr>
              <a:buSzPct val="80000"/>
              <a:buFont typeface="Wingdings" panose="05000000000000000000" pitchFamily="2" charset="2"/>
              <a:buChar char="è"/>
              <a:defRPr sz="2000">
                <a:solidFill>
                  <a:schemeClr val="tx1"/>
                </a:solidFill>
                <a:latin typeface="Arial" panose="020B0604020202020204" pitchFamily="34" charset="0"/>
              </a:defRPr>
            </a:lvl2pPr>
            <a:lvl3pPr marL="11430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algn="r" eaLnBrk="1" hangingPunct="1">
              <a:spcBef>
                <a:spcPct val="0"/>
              </a:spcBef>
              <a:buClrTx/>
              <a:buFontTx/>
              <a:buNone/>
            </a:pPr>
            <a:fld id="{DDBE6BA5-0B0F-43E3-BE6A-0FA4465C3FD5}" type="slidenum">
              <a:rPr lang="en-US" altLang="en-US" sz="1200" b="0"/>
              <a:pPr algn="r" eaLnBrk="1" hangingPunct="1">
                <a:spcBef>
                  <a:spcPct val="0"/>
                </a:spcBef>
                <a:buClrTx/>
                <a:buFontTx/>
                <a:buNone/>
              </a:pPr>
              <a:t>2</a:t>
            </a:fld>
            <a:endParaRPr lang="en-US" altLang="en-US" sz="1200" b="0"/>
          </a:p>
        </p:txBody>
      </p:sp>
      <p:sp>
        <p:nvSpPr>
          <p:cNvPr id="6148" name="Rectangle 8"/>
          <p:cNvSpPr>
            <a:spLocks noGrp="1"/>
          </p:cNvSpPr>
          <p:nvPr>
            <p:ph type="title" idx="4294967295"/>
          </p:nvPr>
        </p:nvSpPr>
        <p:spPr/>
        <p:txBody>
          <a:bodyPr/>
          <a:lstStyle/>
          <a:p>
            <a:r>
              <a:rPr lang="en-US" altLang="en-US" smtClean="0">
                <a:latin typeface="Arial" panose="020B0604020202020204" pitchFamily="34" charset="0"/>
              </a:rPr>
              <a:t>Slide Title to go here</a:t>
            </a:r>
          </a:p>
        </p:txBody>
      </p:sp>
      <p:sp>
        <p:nvSpPr>
          <p:cNvPr id="6149" name="Rectangle 9"/>
          <p:cNvSpPr>
            <a:spLocks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effectLst/>
                <a:latin typeface="Arial" panose="020B0604020202020204" pitchFamily="34" charset="0"/>
              </a:rPr>
              <a:t>Subheading (first level text)</a:t>
            </a:r>
          </a:p>
          <a:p>
            <a:pPr lvl="1"/>
            <a:r>
              <a:rPr lang="en-US" altLang="en-US" smtClean="0">
                <a:latin typeface="Arial" panose="020B0604020202020204" pitchFamily="34" charset="0"/>
              </a:rPr>
              <a:t>Bullet 1 (second level text)</a:t>
            </a:r>
          </a:p>
          <a:p>
            <a:pPr lvl="2"/>
            <a:r>
              <a:rPr lang="en-US" altLang="en-US" smtClean="0">
                <a:latin typeface="Arial" panose="020B0604020202020204" pitchFamily="34" charset="0"/>
              </a:rPr>
              <a:t>Bullet 2</a:t>
            </a:r>
          </a:p>
          <a:p>
            <a:pPr lvl="3"/>
            <a:r>
              <a:rPr lang="en-US" altLang="en-US" smtClean="0">
                <a:latin typeface="Arial" panose="020B0604020202020204" pitchFamily="34" charset="0"/>
              </a:rPr>
              <a:t>Bullet 3</a:t>
            </a:r>
          </a:p>
          <a:p>
            <a:pPr lvl="4"/>
            <a:r>
              <a:rPr lang="en-US" altLang="en-US" smtClean="0">
                <a:latin typeface="Arial" panose="020B0604020202020204" pitchFamily="34" charset="0"/>
              </a:rPr>
              <a:t>Bullet 4</a:t>
            </a:r>
          </a:p>
          <a:p>
            <a:pPr lvl="2"/>
            <a:endParaRPr lang="en-US" altLang="en-US"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3360E92-01C3-495B-AD31-A6AECE66460D}" type="slidenum">
              <a:rPr lang="en-US" altLang="en-US">
                <a:solidFill>
                  <a:schemeClr val="bg1"/>
                </a:solidFill>
              </a:rPr>
              <a:pPr/>
              <a:t>3</a:t>
            </a:fld>
            <a:endParaRPr lang="en-US" altLang="en-US">
              <a:solidFill>
                <a:schemeClr val="bg1"/>
              </a:solidFill>
            </a:endParaRPr>
          </a:p>
        </p:txBody>
      </p:sp>
      <p:sp>
        <p:nvSpPr>
          <p:cNvPr id="8195" name="Slide Number Placeholder 5"/>
          <p:cNvSpPr txBox="1">
            <a:spLocks noGrp="1"/>
          </p:cNvSpPr>
          <p:nvPr/>
        </p:nvSpPr>
        <p:spPr bwMode="auto">
          <a:xfrm>
            <a:off x="8534400" y="6326188"/>
            <a:ext cx="5635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tx2"/>
              </a:buClr>
              <a:buFont typeface="Wingdings" panose="05000000000000000000" pitchFamily="2" charset="2"/>
              <a:defRPr sz="2200" b="1">
                <a:solidFill>
                  <a:schemeClr val="tx2"/>
                </a:solidFill>
                <a:latin typeface="Arial" panose="020B0604020202020204" pitchFamily="34" charset="0"/>
              </a:defRPr>
            </a:lvl1pPr>
            <a:lvl2pPr marL="742950" indent="-285750">
              <a:spcBef>
                <a:spcPct val="20000"/>
              </a:spcBef>
              <a:buClr>
                <a:schemeClr val="tx2"/>
              </a:buClr>
              <a:buSzPct val="80000"/>
              <a:buFont typeface="Wingdings" panose="05000000000000000000" pitchFamily="2" charset="2"/>
              <a:buChar char="è"/>
              <a:defRPr sz="2000">
                <a:solidFill>
                  <a:schemeClr val="tx1"/>
                </a:solidFill>
                <a:latin typeface="Arial" panose="020B0604020202020204" pitchFamily="34" charset="0"/>
              </a:defRPr>
            </a:lvl2pPr>
            <a:lvl3pPr marL="11430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algn="r" eaLnBrk="1" hangingPunct="1">
              <a:spcBef>
                <a:spcPct val="0"/>
              </a:spcBef>
              <a:buClrTx/>
              <a:buFontTx/>
              <a:buNone/>
            </a:pPr>
            <a:fld id="{A3FED3A3-E0F6-4D92-BD87-76D3772408E6}" type="slidenum">
              <a:rPr lang="en-US" altLang="en-US" sz="1200" b="0"/>
              <a:pPr algn="r" eaLnBrk="1" hangingPunct="1">
                <a:spcBef>
                  <a:spcPct val="0"/>
                </a:spcBef>
                <a:buClrTx/>
                <a:buFontTx/>
                <a:buNone/>
              </a:pPr>
              <a:t>3</a:t>
            </a:fld>
            <a:endParaRPr lang="en-US" altLang="en-US" sz="1200" b="0"/>
          </a:p>
        </p:txBody>
      </p:sp>
      <p:sp>
        <p:nvSpPr>
          <p:cNvPr id="8196" name="Rectangle 2"/>
          <p:cNvSpPr>
            <a:spLocks noGrp="1"/>
          </p:cNvSpPr>
          <p:nvPr>
            <p:ph type="title"/>
          </p:nvPr>
        </p:nvSpPr>
        <p:spPr/>
        <p:txBody>
          <a:bodyPr/>
          <a:lstStyle/>
          <a:p>
            <a:pPr eaLnBrk="1" hangingPunct="1"/>
            <a:r>
              <a:rPr lang="en-US" altLang="en-US" smtClean="0">
                <a:latin typeface="Arial" panose="020B0604020202020204" pitchFamily="34" charset="0"/>
              </a:rPr>
              <a:t>The Colours</a:t>
            </a:r>
          </a:p>
        </p:txBody>
      </p:sp>
      <p:grpSp>
        <p:nvGrpSpPr>
          <p:cNvPr id="8197" name="Group 13"/>
          <p:cNvGrpSpPr>
            <a:grpSpLocks/>
          </p:cNvGrpSpPr>
          <p:nvPr/>
        </p:nvGrpSpPr>
        <p:grpSpPr bwMode="auto">
          <a:xfrm>
            <a:off x="454025" y="2266950"/>
            <a:ext cx="7410450" cy="781050"/>
            <a:chOff x="814" y="1605"/>
            <a:chExt cx="5184" cy="576"/>
          </a:xfrm>
        </p:grpSpPr>
        <p:sp>
          <p:nvSpPr>
            <p:cNvPr id="8198" name="Rectangle 4"/>
            <p:cNvSpPr>
              <a:spLocks noChangeArrowheads="1"/>
            </p:cNvSpPr>
            <p:nvPr/>
          </p:nvSpPr>
          <p:spPr bwMode="auto">
            <a:xfrm>
              <a:off x="814" y="1605"/>
              <a:ext cx="576" cy="576"/>
            </a:xfrm>
            <a:prstGeom prst="rect">
              <a:avLst/>
            </a:prstGeom>
            <a:solidFill>
              <a:schemeClr val="bg1"/>
            </a:solidFill>
            <a:ln w="9525">
              <a:solidFill>
                <a:schemeClr val="bg2"/>
              </a:solidFill>
              <a:miter lim="800000"/>
              <a:headEnd/>
              <a:tailEnd/>
            </a:ln>
          </p:spPr>
          <p:txBody>
            <a:bodyPr wrap="none" anchor="ctr"/>
            <a:lstStyle>
              <a:lvl1pPr>
                <a:spcBef>
                  <a:spcPct val="20000"/>
                </a:spcBef>
                <a:buClr>
                  <a:schemeClr val="tx2"/>
                </a:buClr>
                <a:buFont typeface="Wingdings" panose="05000000000000000000" pitchFamily="2" charset="2"/>
                <a:defRPr sz="2200" b="1">
                  <a:solidFill>
                    <a:schemeClr val="tx2"/>
                  </a:solidFill>
                  <a:latin typeface="Arial" panose="020B0604020202020204" pitchFamily="34" charset="0"/>
                </a:defRPr>
              </a:lvl1pPr>
              <a:lvl2pPr marL="742950" indent="-285750">
                <a:spcBef>
                  <a:spcPct val="20000"/>
                </a:spcBef>
                <a:buClr>
                  <a:schemeClr val="tx2"/>
                </a:buClr>
                <a:buSzPct val="80000"/>
                <a:buFont typeface="Wingdings" panose="05000000000000000000" pitchFamily="2" charset="2"/>
                <a:buChar char="è"/>
                <a:defRPr sz="2000">
                  <a:solidFill>
                    <a:schemeClr val="tx1"/>
                  </a:solidFill>
                  <a:latin typeface="Arial" panose="020B0604020202020204" pitchFamily="34" charset="0"/>
                </a:defRPr>
              </a:lvl2pPr>
              <a:lvl3pPr marL="11430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b="0">
                <a:solidFill>
                  <a:schemeClr val="tx1"/>
                </a:solidFill>
              </a:endParaRPr>
            </a:p>
          </p:txBody>
        </p:sp>
        <p:sp>
          <p:nvSpPr>
            <p:cNvPr id="8199" name="Rectangle 5"/>
            <p:cNvSpPr>
              <a:spLocks noChangeArrowheads="1"/>
            </p:cNvSpPr>
            <p:nvPr/>
          </p:nvSpPr>
          <p:spPr bwMode="auto">
            <a:xfrm>
              <a:off x="1472" y="1605"/>
              <a:ext cx="576" cy="576"/>
            </a:xfrm>
            <a:prstGeom prst="rect">
              <a:avLst/>
            </a:prstGeom>
            <a:solidFill>
              <a:schemeClr val="tx1"/>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b="1">
                  <a:solidFill>
                    <a:schemeClr val="tx2"/>
                  </a:solidFill>
                  <a:latin typeface="Arial" panose="020B0604020202020204" pitchFamily="34" charset="0"/>
                </a:defRPr>
              </a:lvl1pPr>
              <a:lvl2pPr marL="742950" indent="-285750">
                <a:spcBef>
                  <a:spcPct val="20000"/>
                </a:spcBef>
                <a:buClr>
                  <a:schemeClr val="tx2"/>
                </a:buClr>
                <a:buSzPct val="80000"/>
                <a:buFont typeface="Wingdings" panose="05000000000000000000" pitchFamily="2" charset="2"/>
                <a:buChar char="è"/>
                <a:defRPr sz="2000">
                  <a:solidFill>
                    <a:schemeClr val="tx1"/>
                  </a:solidFill>
                  <a:latin typeface="Arial" panose="020B0604020202020204" pitchFamily="34" charset="0"/>
                </a:defRPr>
              </a:lvl2pPr>
              <a:lvl3pPr marL="11430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b="0">
                <a:solidFill>
                  <a:schemeClr val="tx1"/>
                </a:solidFill>
              </a:endParaRPr>
            </a:p>
          </p:txBody>
        </p:sp>
        <p:sp>
          <p:nvSpPr>
            <p:cNvPr id="8200" name="Rectangle 6"/>
            <p:cNvSpPr>
              <a:spLocks noChangeArrowheads="1"/>
            </p:cNvSpPr>
            <p:nvPr/>
          </p:nvSpPr>
          <p:spPr bwMode="auto">
            <a:xfrm>
              <a:off x="2130" y="1605"/>
              <a:ext cx="576" cy="576"/>
            </a:xfrm>
            <a:prstGeom prst="rect">
              <a:avLst/>
            </a:prstGeom>
            <a:solidFill>
              <a:schemeClr val="bg2"/>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b="1">
                  <a:solidFill>
                    <a:schemeClr val="tx2"/>
                  </a:solidFill>
                  <a:latin typeface="Arial" panose="020B0604020202020204" pitchFamily="34" charset="0"/>
                </a:defRPr>
              </a:lvl1pPr>
              <a:lvl2pPr marL="742950" indent="-285750">
                <a:spcBef>
                  <a:spcPct val="20000"/>
                </a:spcBef>
                <a:buClr>
                  <a:schemeClr val="tx2"/>
                </a:buClr>
                <a:buSzPct val="80000"/>
                <a:buFont typeface="Wingdings" panose="05000000000000000000" pitchFamily="2" charset="2"/>
                <a:buChar char="è"/>
                <a:defRPr sz="2000">
                  <a:solidFill>
                    <a:schemeClr val="tx1"/>
                  </a:solidFill>
                  <a:latin typeface="Arial" panose="020B0604020202020204" pitchFamily="34" charset="0"/>
                </a:defRPr>
              </a:lvl2pPr>
              <a:lvl3pPr marL="11430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b="0">
                <a:solidFill>
                  <a:schemeClr val="tx1"/>
                </a:solidFill>
              </a:endParaRPr>
            </a:p>
          </p:txBody>
        </p:sp>
        <p:sp>
          <p:nvSpPr>
            <p:cNvPr id="8201" name="Rectangle 7"/>
            <p:cNvSpPr>
              <a:spLocks noChangeArrowheads="1"/>
            </p:cNvSpPr>
            <p:nvPr/>
          </p:nvSpPr>
          <p:spPr bwMode="auto">
            <a:xfrm>
              <a:off x="2788" y="1605"/>
              <a:ext cx="576" cy="576"/>
            </a:xfrm>
            <a:prstGeom prst="rect">
              <a:avLst/>
            </a:prstGeom>
            <a:solidFill>
              <a:schemeClr val="tx2"/>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b="1">
                  <a:solidFill>
                    <a:schemeClr val="tx2"/>
                  </a:solidFill>
                  <a:latin typeface="Arial" panose="020B0604020202020204" pitchFamily="34" charset="0"/>
                </a:defRPr>
              </a:lvl1pPr>
              <a:lvl2pPr marL="742950" indent="-285750">
                <a:spcBef>
                  <a:spcPct val="20000"/>
                </a:spcBef>
                <a:buClr>
                  <a:schemeClr val="tx2"/>
                </a:buClr>
                <a:buSzPct val="80000"/>
                <a:buFont typeface="Wingdings" panose="05000000000000000000" pitchFamily="2" charset="2"/>
                <a:buChar char="è"/>
                <a:defRPr sz="2000">
                  <a:solidFill>
                    <a:schemeClr val="tx1"/>
                  </a:solidFill>
                  <a:latin typeface="Arial" panose="020B0604020202020204" pitchFamily="34" charset="0"/>
                </a:defRPr>
              </a:lvl2pPr>
              <a:lvl3pPr marL="11430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b="0">
                <a:solidFill>
                  <a:schemeClr val="tx1"/>
                </a:solidFill>
              </a:endParaRPr>
            </a:p>
          </p:txBody>
        </p:sp>
        <p:sp>
          <p:nvSpPr>
            <p:cNvPr id="8202" name="Rectangle 8"/>
            <p:cNvSpPr>
              <a:spLocks noChangeArrowheads="1"/>
            </p:cNvSpPr>
            <p:nvPr/>
          </p:nvSpPr>
          <p:spPr bwMode="auto">
            <a:xfrm>
              <a:off x="3447" y="1605"/>
              <a:ext cx="576" cy="576"/>
            </a:xfrm>
            <a:prstGeom prst="rect">
              <a:avLst/>
            </a:prstGeom>
            <a:solidFill>
              <a:schemeClr val="accent1"/>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b="1">
                  <a:solidFill>
                    <a:schemeClr val="tx2"/>
                  </a:solidFill>
                  <a:latin typeface="Arial" panose="020B0604020202020204" pitchFamily="34" charset="0"/>
                </a:defRPr>
              </a:lvl1pPr>
              <a:lvl2pPr marL="742950" indent="-285750">
                <a:spcBef>
                  <a:spcPct val="20000"/>
                </a:spcBef>
                <a:buClr>
                  <a:schemeClr val="tx2"/>
                </a:buClr>
                <a:buSzPct val="80000"/>
                <a:buFont typeface="Wingdings" panose="05000000000000000000" pitchFamily="2" charset="2"/>
                <a:buChar char="è"/>
                <a:defRPr sz="2000">
                  <a:solidFill>
                    <a:schemeClr val="tx1"/>
                  </a:solidFill>
                  <a:latin typeface="Arial" panose="020B0604020202020204" pitchFamily="34" charset="0"/>
                </a:defRPr>
              </a:lvl2pPr>
              <a:lvl3pPr marL="11430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b="0">
                <a:solidFill>
                  <a:schemeClr val="tx1"/>
                </a:solidFill>
              </a:endParaRPr>
            </a:p>
          </p:txBody>
        </p:sp>
        <p:sp>
          <p:nvSpPr>
            <p:cNvPr id="8203" name="Rectangle 9"/>
            <p:cNvSpPr>
              <a:spLocks noChangeArrowheads="1"/>
            </p:cNvSpPr>
            <p:nvPr/>
          </p:nvSpPr>
          <p:spPr bwMode="auto">
            <a:xfrm>
              <a:off x="4105" y="1605"/>
              <a:ext cx="576" cy="576"/>
            </a:xfrm>
            <a:prstGeom prst="rect">
              <a:avLst/>
            </a:prstGeom>
            <a:solidFill>
              <a:schemeClr val="accent2"/>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b="1">
                  <a:solidFill>
                    <a:schemeClr val="tx2"/>
                  </a:solidFill>
                  <a:latin typeface="Arial" panose="020B0604020202020204" pitchFamily="34" charset="0"/>
                </a:defRPr>
              </a:lvl1pPr>
              <a:lvl2pPr marL="742950" indent="-285750">
                <a:spcBef>
                  <a:spcPct val="20000"/>
                </a:spcBef>
                <a:buClr>
                  <a:schemeClr val="tx2"/>
                </a:buClr>
                <a:buSzPct val="80000"/>
                <a:buFont typeface="Wingdings" panose="05000000000000000000" pitchFamily="2" charset="2"/>
                <a:buChar char="è"/>
                <a:defRPr sz="2000">
                  <a:solidFill>
                    <a:schemeClr val="tx1"/>
                  </a:solidFill>
                  <a:latin typeface="Arial" panose="020B0604020202020204" pitchFamily="34" charset="0"/>
                </a:defRPr>
              </a:lvl2pPr>
              <a:lvl3pPr marL="11430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b="0">
                <a:solidFill>
                  <a:schemeClr val="tx1"/>
                </a:solidFill>
              </a:endParaRPr>
            </a:p>
          </p:txBody>
        </p:sp>
        <p:sp>
          <p:nvSpPr>
            <p:cNvPr id="8204" name="Rectangle 10"/>
            <p:cNvSpPr>
              <a:spLocks noChangeArrowheads="1"/>
            </p:cNvSpPr>
            <p:nvPr/>
          </p:nvSpPr>
          <p:spPr bwMode="auto">
            <a:xfrm>
              <a:off x="4763" y="1605"/>
              <a:ext cx="576" cy="576"/>
            </a:xfrm>
            <a:prstGeom prst="rect">
              <a:avLst/>
            </a:prstGeom>
            <a:solidFill>
              <a:schemeClr val="hlink"/>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b="1">
                  <a:solidFill>
                    <a:schemeClr val="tx2"/>
                  </a:solidFill>
                  <a:latin typeface="Arial" panose="020B0604020202020204" pitchFamily="34" charset="0"/>
                </a:defRPr>
              </a:lvl1pPr>
              <a:lvl2pPr marL="742950" indent="-285750">
                <a:spcBef>
                  <a:spcPct val="20000"/>
                </a:spcBef>
                <a:buClr>
                  <a:schemeClr val="tx2"/>
                </a:buClr>
                <a:buSzPct val="80000"/>
                <a:buFont typeface="Wingdings" panose="05000000000000000000" pitchFamily="2" charset="2"/>
                <a:buChar char="è"/>
                <a:defRPr sz="2000">
                  <a:solidFill>
                    <a:schemeClr val="tx1"/>
                  </a:solidFill>
                  <a:latin typeface="Arial" panose="020B0604020202020204" pitchFamily="34" charset="0"/>
                </a:defRPr>
              </a:lvl2pPr>
              <a:lvl3pPr marL="11430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b="0">
                <a:solidFill>
                  <a:schemeClr val="tx1"/>
                </a:solidFill>
              </a:endParaRPr>
            </a:p>
          </p:txBody>
        </p:sp>
        <p:sp>
          <p:nvSpPr>
            <p:cNvPr id="8205" name="Rectangle 11"/>
            <p:cNvSpPr>
              <a:spLocks noChangeArrowheads="1"/>
            </p:cNvSpPr>
            <p:nvPr/>
          </p:nvSpPr>
          <p:spPr bwMode="auto">
            <a:xfrm>
              <a:off x="5422" y="1605"/>
              <a:ext cx="576" cy="576"/>
            </a:xfrm>
            <a:prstGeom prst="rect">
              <a:avLst/>
            </a:prstGeom>
            <a:solidFill>
              <a:schemeClr val="folHlink"/>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b="1">
                  <a:solidFill>
                    <a:schemeClr val="tx2"/>
                  </a:solidFill>
                  <a:latin typeface="Arial" panose="020B0604020202020204" pitchFamily="34" charset="0"/>
                </a:defRPr>
              </a:lvl1pPr>
              <a:lvl2pPr marL="742950" indent="-285750">
                <a:spcBef>
                  <a:spcPct val="20000"/>
                </a:spcBef>
                <a:buClr>
                  <a:schemeClr val="tx2"/>
                </a:buClr>
                <a:buSzPct val="80000"/>
                <a:buFont typeface="Wingdings" panose="05000000000000000000" pitchFamily="2" charset="2"/>
                <a:buChar char="è"/>
                <a:defRPr sz="2000">
                  <a:solidFill>
                    <a:schemeClr val="tx1"/>
                  </a:solidFill>
                  <a:latin typeface="Arial" panose="020B0604020202020204" pitchFamily="34" charset="0"/>
                </a:defRPr>
              </a:lvl2pPr>
              <a:lvl3pPr marL="11430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b="0">
                <a:solidFill>
                  <a:schemeClr val="tx1"/>
                </a:solidFill>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9293C4A-E67B-4B8D-912B-3726DE1098FF}" type="slidenum">
              <a:rPr lang="en-US" altLang="en-US">
                <a:solidFill>
                  <a:schemeClr val="bg1"/>
                </a:solidFill>
              </a:rPr>
              <a:pPr/>
              <a:t>4</a:t>
            </a:fld>
            <a:endParaRPr lang="en-US" altLang="en-US">
              <a:solidFill>
                <a:schemeClr val="bg1"/>
              </a:solidFill>
            </a:endParaRPr>
          </a:p>
        </p:txBody>
      </p:sp>
      <p:sp>
        <p:nvSpPr>
          <p:cNvPr id="10243" name="Rectangle 2"/>
          <p:cNvSpPr>
            <a:spLocks noGrp="1"/>
          </p:cNvSpPr>
          <p:nvPr>
            <p:ph type="title"/>
          </p:nvPr>
        </p:nvSpPr>
        <p:spPr/>
        <p:txBody>
          <a:bodyPr/>
          <a:lstStyle/>
          <a:p>
            <a:r>
              <a:rPr lang="en-US" altLang="en-US" smtClean="0">
                <a:latin typeface="Arial" panose="020B0604020202020204" pitchFamily="34" charset="0"/>
              </a:rPr>
              <a:t>Suggested chart formatting</a:t>
            </a:r>
          </a:p>
        </p:txBody>
      </p:sp>
      <p:sp>
        <p:nvSpPr>
          <p:cNvPr id="10244" name="Rectangle 4"/>
          <p:cNvSpPr>
            <a:spLocks noChangeArrowheads="1"/>
          </p:cNvSpPr>
          <p:nvPr>
            <p:ph type="body" sz="half" idx="1"/>
          </p:nvPr>
        </p:nvSpPr>
        <p:spPr>
          <a:xfrm>
            <a:off x="454025" y="2247900"/>
            <a:ext cx="4219575" cy="39068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2000" smtClean="0">
                <a:effectLst/>
                <a:latin typeface="Arial" panose="020B0604020202020204" pitchFamily="34" charset="0"/>
              </a:rPr>
              <a:t>Sample chart</a:t>
            </a:r>
          </a:p>
        </p:txBody>
      </p:sp>
      <p:graphicFrame>
        <p:nvGraphicFramePr>
          <p:cNvPr id="10245" name="Object 3"/>
          <p:cNvGraphicFramePr>
            <a:graphicFrameLocks noChangeAspect="1"/>
          </p:cNvGraphicFramePr>
          <p:nvPr>
            <p:ph type="chart" idx="4294967295"/>
          </p:nvPr>
        </p:nvGraphicFramePr>
        <p:xfrm>
          <a:off x="447675" y="2514600"/>
          <a:ext cx="6224588" cy="3332163"/>
        </p:xfrm>
        <a:graphic>
          <a:graphicData uri="http://schemas.openxmlformats.org/presentationml/2006/ole">
            <mc:AlternateContent xmlns:mc="http://schemas.openxmlformats.org/markup-compatibility/2006">
              <mc:Choice xmlns:v="urn:schemas-microsoft-com:vml" Requires="v">
                <p:oleObj spid="_x0000_s10246" name="Chart" r:id="rId4" imgW="8505749" imgH="4553102" progId="MSGraph.Chart.8">
                  <p:embed followColorScheme="full"/>
                </p:oleObj>
              </mc:Choice>
              <mc:Fallback>
                <p:oleObj name="Chart" r:id="rId4" imgW="8505749" imgH="45531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7675" y="2514600"/>
                        <a:ext cx="6224588" cy="333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423360-48BA-49D3-8B9A-783289B5D3B6}" type="slidenum">
              <a:rPr lang="en-US" altLang="en-US">
                <a:solidFill>
                  <a:schemeClr val="bg1"/>
                </a:solidFill>
              </a:rPr>
              <a:pPr/>
              <a:t>5</a:t>
            </a:fld>
            <a:endParaRPr lang="en-US" altLang="en-US">
              <a:solidFill>
                <a:schemeClr val="bg1"/>
              </a:solidFill>
            </a:endParaRPr>
          </a:p>
        </p:txBody>
      </p:sp>
      <p:sp>
        <p:nvSpPr>
          <p:cNvPr id="12291" name="Rectangle 2"/>
          <p:cNvSpPr>
            <a:spLocks noGrp="1"/>
          </p:cNvSpPr>
          <p:nvPr>
            <p:ph type="title"/>
          </p:nvPr>
        </p:nvSpPr>
        <p:spPr/>
        <p:txBody>
          <a:bodyPr/>
          <a:lstStyle/>
          <a:p>
            <a:r>
              <a:rPr lang="en-US" altLang="en-US" smtClean="0">
                <a:latin typeface="Arial" panose="020B0604020202020204" pitchFamily="34" charset="0"/>
              </a:rPr>
              <a:t>Picture slide</a:t>
            </a:r>
          </a:p>
        </p:txBody>
      </p:sp>
      <p:sp>
        <p:nvSpPr>
          <p:cNvPr id="12292" name="Rectangle 3"/>
          <p:cNvSpPr>
            <a:spLocks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effectLst/>
                <a:latin typeface="Arial" panose="020B0604020202020204" pitchFamily="34" charset="0"/>
              </a:rPr>
              <a:t>Subheading (first level text)</a:t>
            </a:r>
          </a:p>
          <a:p>
            <a:pPr lvl="1"/>
            <a:r>
              <a:rPr lang="en-US" altLang="en-US" smtClean="0">
                <a:latin typeface="Arial" panose="020B0604020202020204" pitchFamily="34" charset="0"/>
              </a:rPr>
              <a:t>Bullet 1 (second level text)</a:t>
            </a:r>
          </a:p>
          <a:p>
            <a:pPr lvl="2"/>
            <a:r>
              <a:rPr lang="en-US" altLang="en-US" smtClean="0">
                <a:latin typeface="Arial" panose="020B0604020202020204" pitchFamily="34" charset="0"/>
              </a:rPr>
              <a:t>Bullet 2</a:t>
            </a:r>
          </a:p>
          <a:p>
            <a:pPr lvl="3"/>
            <a:r>
              <a:rPr lang="en-US" altLang="en-US" smtClean="0">
                <a:latin typeface="Arial" panose="020B0604020202020204" pitchFamily="34" charset="0"/>
              </a:rPr>
              <a:t>Bullet 3</a:t>
            </a:r>
          </a:p>
          <a:p>
            <a:pPr lvl="4"/>
            <a:r>
              <a:rPr lang="en-US" altLang="en-US" smtClean="0">
                <a:latin typeface="Arial" panose="020B0604020202020204" pitchFamily="34" charset="0"/>
              </a:rPr>
              <a:t>Bullet 4</a:t>
            </a:r>
          </a:p>
          <a:p>
            <a:pPr lvl="2"/>
            <a:endParaRPr lang="en-US" altLang="en-US" smtClean="0">
              <a:latin typeface="Arial" panose="020B0604020202020204" pitchFamily="34" charset="0"/>
            </a:endParaRPr>
          </a:p>
        </p:txBody>
      </p:sp>
      <p:pic>
        <p:nvPicPr>
          <p:cNvPr id="12293"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29175" y="2259013"/>
            <a:ext cx="2986088" cy="3887787"/>
          </a:xfrm>
          <a:prstGeom prst="rect">
            <a:avLst/>
          </a:prstGeom>
          <a:solidFill>
            <a:schemeClr val="bg1"/>
          </a:solidFill>
          <a:ln>
            <a:noFill/>
          </a:ln>
          <a:extLst>
            <a:ext uri="{91240B29-F687-4F45-9708-019B960494DF}">
              <a14:hiddenLine xmlns:a14="http://schemas.microsoft.com/office/drawing/2010/main" w="38100">
                <a:solidFill>
                  <a:schemeClr val="hlink"/>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6E3CC2A-F396-4577-8655-724FAC6BB2AB}" type="slidenum">
              <a:rPr lang="en-US" altLang="en-US">
                <a:solidFill>
                  <a:schemeClr val="bg1"/>
                </a:solidFill>
              </a:rPr>
              <a:pPr/>
              <a:t>6</a:t>
            </a:fld>
            <a:endParaRPr lang="en-US" altLang="en-US">
              <a:solidFill>
                <a:schemeClr val="bg1"/>
              </a:solidFill>
            </a:endParaRPr>
          </a:p>
        </p:txBody>
      </p:sp>
      <p:sp>
        <p:nvSpPr>
          <p:cNvPr id="14339" name="Rectangle 2"/>
          <p:cNvSpPr>
            <a:spLocks noGrp="1"/>
          </p:cNvSpPr>
          <p:nvPr>
            <p:ph type="title"/>
          </p:nvPr>
        </p:nvSpPr>
        <p:spPr/>
        <p:txBody>
          <a:bodyPr/>
          <a:lstStyle/>
          <a:p>
            <a:r>
              <a:rPr lang="en-US" altLang="en-US" smtClean="0">
                <a:latin typeface="Arial" panose="020B0604020202020204" pitchFamily="34" charset="0"/>
              </a:rPr>
              <a:t>Examples of suggested</a:t>
            </a:r>
            <a:br>
              <a:rPr lang="en-US" altLang="en-US" smtClean="0">
                <a:latin typeface="Arial" panose="020B0604020202020204" pitchFamily="34" charset="0"/>
              </a:rPr>
            </a:br>
            <a:r>
              <a:rPr lang="en-US" altLang="en-US" smtClean="0">
                <a:latin typeface="Arial" panose="020B0604020202020204" pitchFamily="34" charset="0"/>
              </a:rPr>
              <a:t>formatting styles</a:t>
            </a:r>
          </a:p>
        </p:txBody>
      </p:sp>
      <p:graphicFrame>
        <p:nvGraphicFramePr>
          <p:cNvPr id="43054" name="Group 46"/>
          <p:cNvGraphicFramePr>
            <a:graphicFrameLocks noGrp="1"/>
          </p:cNvGraphicFramePr>
          <p:nvPr>
            <p:ph sz="half" idx="4294967295"/>
          </p:nvPr>
        </p:nvGraphicFramePr>
        <p:xfrm>
          <a:off x="449263" y="3432175"/>
          <a:ext cx="7673975" cy="1736725"/>
        </p:xfrm>
        <a:graphic>
          <a:graphicData uri="http://schemas.openxmlformats.org/drawingml/2006/table">
            <a:tbl>
              <a:tblPr/>
              <a:tblGrid>
                <a:gridCol w="2703512"/>
                <a:gridCol w="1657350"/>
                <a:gridCol w="1655763"/>
                <a:gridCol w="1657350"/>
              </a:tblGrid>
              <a:tr h="639846">
                <a:tc>
                  <a:txBody>
                    <a:bodyPr/>
                    <a:lstStyle>
                      <a:lvl1pPr eaLnBrk="0" hangingPunct="0">
                        <a:spcBef>
                          <a:spcPct val="20000"/>
                        </a:spcBef>
                        <a:buClr>
                          <a:schemeClr val="tx2"/>
                        </a:buClr>
                        <a:buFont typeface="Wingdings" panose="05000000000000000000" pitchFamily="2" charset="2"/>
                        <a:defRPr sz="2000" b="1">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3pPr>
                      <a:lvl4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endParaRPr kumimoji="0" lang="en-GB" altLang="en-US" sz="1800" b="0" i="0" u="none" strike="noStrike" cap="none" normalizeH="0" baseline="0" smtClean="0">
                        <a:ln>
                          <a:noFill/>
                        </a:ln>
                        <a:solidFill>
                          <a:schemeClr val="tx2"/>
                        </a:solidFill>
                        <a:effectLst/>
                        <a:latin typeface="Arial" panose="020B0604020202020204" pitchFamily="34" charset="0"/>
                      </a:endParaRPr>
                    </a:p>
                  </a:txBody>
                  <a:tcPr marT="45703" marB="45703" anchor="b" horzOverflow="overflow">
                    <a:lnL cap="flat">
                      <a:noFill/>
                    </a:lnL>
                    <a:lnR>
                      <a:noFill/>
                    </a:lnR>
                    <a:lnT cap="flat">
                      <a:noFill/>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Clr>
                          <a:schemeClr val="tx2"/>
                        </a:buClr>
                        <a:buFont typeface="Wingdings" panose="05000000000000000000" pitchFamily="2" charset="2"/>
                        <a:defRPr sz="2000" b="1">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3pPr>
                      <a:lvl4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1800" b="1" i="0" u="none" strike="noStrike" cap="none" normalizeH="0" baseline="0" smtClean="0">
                          <a:ln>
                            <a:noFill/>
                          </a:ln>
                          <a:solidFill>
                            <a:schemeClr val="bg1"/>
                          </a:solidFill>
                          <a:effectLst/>
                          <a:latin typeface="Arial" panose="020B0604020202020204" pitchFamily="34" charset="0"/>
                        </a:rPr>
                        <a:t>Column heading</a:t>
                      </a:r>
                    </a:p>
                  </a:txBody>
                  <a:tcPr marT="45703" marB="45703" anchor="b" horzOverflow="overflow">
                    <a:lnL>
                      <a:noFill/>
                    </a:lnL>
                    <a:lnR>
                      <a:noFill/>
                    </a:lnR>
                    <a:lnT cap="flat">
                      <a:noFill/>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Clr>
                          <a:schemeClr val="tx2"/>
                        </a:buClr>
                        <a:buFont typeface="Wingdings" panose="05000000000000000000" pitchFamily="2" charset="2"/>
                        <a:defRPr sz="2000" b="1">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3pPr>
                      <a:lvl4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1800" b="1" i="0" u="none" strike="noStrike" cap="none" normalizeH="0" baseline="0" smtClean="0">
                          <a:ln>
                            <a:noFill/>
                          </a:ln>
                          <a:solidFill>
                            <a:schemeClr val="bg1"/>
                          </a:solidFill>
                          <a:effectLst/>
                          <a:latin typeface="Arial" panose="020B0604020202020204" pitchFamily="34" charset="0"/>
                        </a:rPr>
                        <a:t>Column heading</a:t>
                      </a:r>
                    </a:p>
                  </a:txBody>
                  <a:tcPr marT="45703" marB="45703" anchor="b" horzOverflow="overflow">
                    <a:lnL>
                      <a:noFill/>
                    </a:lnL>
                    <a:lnR>
                      <a:noFill/>
                    </a:lnR>
                    <a:lnT cap="flat">
                      <a:noFill/>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Clr>
                          <a:schemeClr val="tx2"/>
                        </a:buClr>
                        <a:buFont typeface="Wingdings" panose="05000000000000000000" pitchFamily="2" charset="2"/>
                        <a:defRPr sz="2000" b="1">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3pPr>
                      <a:lvl4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1800" b="1" i="0" u="none" strike="noStrike" cap="none" normalizeH="0" baseline="0" smtClean="0">
                          <a:ln>
                            <a:noFill/>
                          </a:ln>
                          <a:solidFill>
                            <a:schemeClr val="bg1"/>
                          </a:solidFill>
                          <a:effectLst/>
                          <a:latin typeface="Arial" panose="020B0604020202020204" pitchFamily="34" charset="0"/>
                        </a:rPr>
                        <a:t>Column heading</a:t>
                      </a:r>
                    </a:p>
                  </a:txBody>
                  <a:tcPr marT="45703" marB="45703" anchor="b" horzOverflow="overflow">
                    <a:lnL>
                      <a:noFill/>
                    </a:lnL>
                    <a:lnR cap="flat">
                      <a:noFill/>
                    </a:lnR>
                    <a:lnT cap="flat">
                      <a:noFill/>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r>
              <a:tr h="365626">
                <a:tc>
                  <a:txBody>
                    <a:bodyPr/>
                    <a:lstStyle>
                      <a:lvl1pPr eaLnBrk="0" hangingPunct="0">
                        <a:spcBef>
                          <a:spcPct val="20000"/>
                        </a:spcBef>
                        <a:buClr>
                          <a:schemeClr val="tx2"/>
                        </a:buClr>
                        <a:buFont typeface="Wingdings" panose="05000000000000000000" pitchFamily="2" charset="2"/>
                        <a:defRPr sz="2000" b="1">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3pPr>
                      <a:lvl4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1800" b="0" i="0" u="none" strike="noStrike" cap="none" normalizeH="0" baseline="0" smtClean="0">
                          <a:ln>
                            <a:noFill/>
                          </a:ln>
                          <a:solidFill>
                            <a:schemeClr val="tx2"/>
                          </a:solidFill>
                          <a:effectLst/>
                          <a:latin typeface="Arial" panose="020B0604020202020204" pitchFamily="34" charset="0"/>
                        </a:rPr>
                        <a:t>Row heading</a:t>
                      </a:r>
                    </a:p>
                  </a:txBody>
                  <a:tcPr marT="45703" marB="45703" anchor="b" horzOverflow="overflow">
                    <a:lnL cap="flat">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bg2"/>
                    </a:solidFill>
                  </a:tcPr>
                </a:tc>
                <a:tc>
                  <a:txBody>
                    <a:bodyPr/>
                    <a:lstStyle>
                      <a:lvl1pPr eaLnBrk="0" hangingPunct="0">
                        <a:spcBef>
                          <a:spcPct val="20000"/>
                        </a:spcBef>
                        <a:buClr>
                          <a:schemeClr val="tx2"/>
                        </a:buClr>
                        <a:buFont typeface="Wingdings" panose="05000000000000000000" pitchFamily="2" charset="2"/>
                        <a:defRPr sz="2000" b="1">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3pPr>
                      <a:lvl4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1800" b="0" i="0" u="none" strike="noStrike" cap="none" normalizeH="0" baseline="0" smtClean="0">
                          <a:ln>
                            <a:noFill/>
                          </a:ln>
                          <a:solidFill>
                            <a:schemeClr val="tx2"/>
                          </a:solidFill>
                          <a:effectLst/>
                          <a:latin typeface="Arial" panose="020B0604020202020204" pitchFamily="34" charset="0"/>
                        </a:rPr>
                        <a:t>Data</a:t>
                      </a:r>
                    </a:p>
                  </a:txBody>
                  <a:tcPr marT="45703" marB="45703" anchor="b" horzOverflow="overflow">
                    <a:lnL>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bg2"/>
                    </a:solidFill>
                  </a:tcPr>
                </a:tc>
                <a:tc>
                  <a:txBody>
                    <a:bodyPr/>
                    <a:lstStyle>
                      <a:lvl1pPr eaLnBrk="0" hangingPunct="0">
                        <a:spcBef>
                          <a:spcPct val="20000"/>
                        </a:spcBef>
                        <a:buClr>
                          <a:schemeClr val="tx2"/>
                        </a:buClr>
                        <a:buFont typeface="Wingdings" panose="05000000000000000000" pitchFamily="2" charset="2"/>
                        <a:defRPr sz="2000" b="1">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3pPr>
                      <a:lvl4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1800" b="0" i="0" u="none" strike="noStrike" cap="none" normalizeH="0" baseline="0" smtClean="0">
                          <a:ln>
                            <a:noFill/>
                          </a:ln>
                          <a:solidFill>
                            <a:schemeClr val="tx2"/>
                          </a:solidFill>
                          <a:effectLst/>
                          <a:latin typeface="Arial" panose="020B0604020202020204" pitchFamily="34" charset="0"/>
                        </a:rPr>
                        <a:t>Data</a:t>
                      </a:r>
                    </a:p>
                  </a:txBody>
                  <a:tcPr marT="45703" marB="45703" anchor="b" horzOverflow="overflow">
                    <a:lnL>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bg2"/>
                    </a:solidFill>
                  </a:tcPr>
                </a:tc>
                <a:tc>
                  <a:txBody>
                    <a:bodyPr/>
                    <a:lstStyle>
                      <a:lvl1pPr eaLnBrk="0" hangingPunct="0">
                        <a:spcBef>
                          <a:spcPct val="20000"/>
                        </a:spcBef>
                        <a:buClr>
                          <a:schemeClr val="tx2"/>
                        </a:buClr>
                        <a:buFont typeface="Wingdings" panose="05000000000000000000" pitchFamily="2" charset="2"/>
                        <a:defRPr sz="2000" b="1">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3pPr>
                      <a:lvl4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1800" b="0" i="0" u="none" strike="noStrike" cap="none" normalizeH="0" baseline="0" smtClean="0">
                          <a:ln>
                            <a:noFill/>
                          </a:ln>
                          <a:solidFill>
                            <a:schemeClr val="tx2"/>
                          </a:solidFill>
                          <a:effectLst/>
                          <a:latin typeface="Arial" panose="020B0604020202020204" pitchFamily="34" charset="0"/>
                        </a:rPr>
                        <a:t>Data</a:t>
                      </a:r>
                    </a:p>
                  </a:txBody>
                  <a:tcPr marT="45703" marB="45703" anchor="b" horzOverflow="overflow">
                    <a:lnL>
                      <a:noFill/>
                    </a:lnL>
                    <a:lnR cap="flat">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bg2"/>
                    </a:solidFill>
                  </a:tcPr>
                </a:tc>
              </a:tr>
              <a:tr h="365626">
                <a:tc>
                  <a:txBody>
                    <a:bodyPr/>
                    <a:lstStyle>
                      <a:lvl1pPr eaLnBrk="0" hangingPunct="0">
                        <a:spcBef>
                          <a:spcPct val="20000"/>
                        </a:spcBef>
                        <a:buClr>
                          <a:schemeClr val="tx2"/>
                        </a:buClr>
                        <a:buFont typeface="Wingdings" panose="05000000000000000000" pitchFamily="2" charset="2"/>
                        <a:defRPr sz="2000" b="1">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3pPr>
                      <a:lvl4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1800" b="0" i="0" u="none" strike="noStrike" cap="none" normalizeH="0" baseline="0" smtClean="0">
                          <a:ln>
                            <a:noFill/>
                          </a:ln>
                          <a:solidFill>
                            <a:schemeClr val="tx2"/>
                          </a:solidFill>
                          <a:effectLst/>
                          <a:latin typeface="Arial" panose="020B0604020202020204" pitchFamily="34" charset="0"/>
                        </a:rPr>
                        <a:t>Row heading</a:t>
                      </a:r>
                    </a:p>
                  </a:txBody>
                  <a:tcPr marT="45703" marB="45703" anchor="b" horzOverflow="overflow">
                    <a:lnL cap="flat">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bg2"/>
                    </a:solidFill>
                  </a:tcPr>
                </a:tc>
                <a:tc>
                  <a:txBody>
                    <a:bodyPr/>
                    <a:lstStyle>
                      <a:lvl1pPr eaLnBrk="0" hangingPunct="0">
                        <a:spcBef>
                          <a:spcPct val="20000"/>
                        </a:spcBef>
                        <a:buClr>
                          <a:schemeClr val="tx2"/>
                        </a:buClr>
                        <a:buFont typeface="Wingdings" panose="05000000000000000000" pitchFamily="2" charset="2"/>
                        <a:defRPr sz="2000" b="1">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3pPr>
                      <a:lvl4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1800" b="0" i="0" u="none" strike="noStrike" cap="none" normalizeH="0" baseline="0" smtClean="0">
                          <a:ln>
                            <a:noFill/>
                          </a:ln>
                          <a:solidFill>
                            <a:schemeClr val="tx2"/>
                          </a:solidFill>
                          <a:effectLst/>
                          <a:latin typeface="Arial" panose="020B0604020202020204" pitchFamily="34" charset="0"/>
                        </a:rPr>
                        <a:t>Data</a:t>
                      </a:r>
                    </a:p>
                  </a:txBody>
                  <a:tcPr marT="45703" marB="45703" anchor="b" horzOverflow="overflow">
                    <a:lnL>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bg2"/>
                    </a:solidFill>
                  </a:tcPr>
                </a:tc>
                <a:tc>
                  <a:txBody>
                    <a:bodyPr/>
                    <a:lstStyle>
                      <a:lvl1pPr eaLnBrk="0" hangingPunct="0">
                        <a:spcBef>
                          <a:spcPct val="20000"/>
                        </a:spcBef>
                        <a:buClr>
                          <a:schemeClr val="tx2"/>
                        </a:buClr>
                        <a:buFont typeface="Wingdings" panose="05000000000000000000" pitchFamily="2" charset="2"/>
                        <a:defRPr sz="2000" b="1">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3pPr>
                      <a:lvl4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1800" b="0" i="0" u="none" strike="noStrike" cap="none" normalizeH="0" baseline="0" smtClean="0">
                          <a:ln>
                            <a:noFill/>
                          </a:ln>
                          <a:solidFill>
                            <a:schemeClr val="tx2"/>
                          </a:solidFill>
                          <a:effectLst/>
                          <a:latin typeface="Arial" panose="020B0604020202020204" pitchFamily="34" charset="0"/>
                        </a:rPr>
                        <a:t>Data</a:t>
                      </a:r>
                    </a:p>
                  </a:txBody>
                  <a:tcPr marT="45703" marB="45703" anchor="b" horzOverflow="overflow">
                    <a:lnL>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bg2"/>
                    </a:solidFill>
                  </a:tcPr>
                </a:tc>
                <a:tc>
                  <a:txBody>
                    <a:bodyPr/>
                    <a:lstStyle>
                      <a:lvl1pPr eaLnBrk="0" hangingPunct="0">
                        <a:spcBef>
                          <a:spcPct val="20000"/>
                        </a:spcBef>
                        <a:buClr>
                          <a:schemeClr val="tx2"/>
                        </a:buClr>
                        <a:buFont typeface="Wingdings" panose="05000000000000000000" pitchFamily="2" charset="2"/>
                        <a:defRPr sz="2000" b="1">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3pPr>
                      <a:lvl4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1800" b="0" i="0" u="none" strike="noStrike" cap="none" normalizeH="0" baseline="0" smtClean="0">
                          <a:ln>
                            <a:noFill/>
                          </a:ln>
                          <a:solidFill>
                            <a:schemeClr val="tx2"/>
                          </a:solidFill>
                          <a:effectLst/>
                          <a:latin typeface="Arial" panose="020B0604020202020204" pitchFamily="34" charset="0"/>
                        </a:rPr>
                        <a:t>Data</a:t>
                      </a:r>
                    </a:p>
                  </a:txBody>
                  <a:tcPr marT="45703" marB="45703" anchor="b" horzOverflow="overflow">
                    <a:lnL>
                      <a:noFill/>
                    </a:lnL>
                    <a:lnR cap="flat">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bg2"/>
                    </a:solidFill>
                  </a:tcPr>
                </a:tc>
              </a:tr>
              <a:tr h="365626">
                <a:tc>
                  <a:txBody>
                    <a:bodyPr/>
                    <a:lstStyle>
                      <a:lvl1pPr eaLnBrk="0" hangingPunct="0">
                        <a:spcBef>
                          <a:spcPct val="20000"/>
                        </a:spcBef>
                        <a:buClr>
                          <a:schemeClr val="tx2"/>
                        </a:buClr>
                        <a:buFont typeface="Wingdings" panose="05000000000000000000" pitchFamily="2" charset="2"/>
                        <a:defRPr sz="2000" b="1">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3pPr>
                      <a:lvl4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1800" b="0" i="0" u="none" strike="noStrike" cap="none" normalizeH="0" baseline="0" smtClean="0">
                          <a:ln>
                            <a:noFill/>
                          </a:ln>
                          <a:solidFill>
                            <a:schemeClr val="tx2"/>
                          </a:solidFill>
                          <a:effectLst/>
                          <a:latin typeface="Arial" panose="020B0604020202020204" pitchFamily="34" charset="0"/>
                        </a:rPr>
                        <a:t>Row heading</a:t>
                      </a:r>
                    </a:p>
                  </a:txBody>
                  <a:tcPr marT="45703" marB="45703" anchor="b" horzOverflow="overflow">
                    <a:lnL cap="flat">
                      <a:noFill/>
                    </a:lnL>
                    <a:lnR>
                      <a:noFill/>
                    </a:lnR>
                    <a:lnT w="19050" cap="flat" cmpd="sng" algn="ctr">
                      <a:solidFill>
                        <a:schemeClr val="bg1"/>
                      </a:solidFill>
                      <a:prstDash val="solid"/>
                      <a:round/>
                      <a:headEnd type="none" w="med" len="med"/>
                      <a:tailEnd type="none" w="med" len="med"/>
                    </a:lnT>
                    <a:lnB cap="flat">
                      <a:noFill/>
                    </a:lnB>
                    <a:lnTlToBr>
                      <a:noFill/>
                    </a:lnTlToBr>
                    <a:lnBlToTr>
                      <a:noFill/>
                    </a:lnBlToTr>
                    <a:solidFill>
                      <a:schemeClr val="bg2"/>
                    </a:solidFill>
                  </a:tcPr>
                </a:tc>
                <a:tc>
                  <a:txBody>
                    <a:bodyPr/>
                    <a:lstStyle>
                      <a:lvl1pPr eaLnBrk="0" hangingPunct="0">
                        <a:spcBef>
                          <a:spcPct val="20000"/>
                        </a:spcBef>
                        <a:buClr>
                          <a:schemeClr val="tx2"/>
                        </a:buClr>
                        <a:buFont typeface="Wingdings" panose="05000000000000000000" pitchFamily="2" charset="2"/>
                        <a:defRPr sz="2000" b="1">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3pPr>
                      <a:lvl4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1800" b="0" i="0" u="none" strike="noStrike" cap="none" normalizeH="0" baseline="0" smtClean="0">
                          <a:ln>
                            <a:noFill/>
                          </a:ln>
                          <a:solidFill>
                            <a:schemeClr val="tx2"/>
                          </a:solidFill>
                          <a:effectLst/>
                          <a:latin typeface="Arial" panose="020B0604020202020204" pitchFamily="34" charset="0"/>
                        </a:rPr>
                        <a:t>Data</a:t>
                      </a:r>
                    </a:p>
                  </a:txBody>
                  <a:tcPr marT="45703" marB="45703" anchor="b" horzOverflow="overflow">
                    <a:lnL>
                      <a:noFill/>
                    </a:lnL>
                    <a:lnR>
                      <a:noFill/>
                    </a:lnR>
                    <a:lnT w="19050" cap="flat" cmpd="sng" algn="ctr">
                      <a:solidFill>
                        <a:schemeClr val="bg1"/>
                      </a:solidFill>
                      <a:prstDash val="solid"/>
                      <a:round/>
                      <a:headEnd type="none" w="med" len="med"/>
                      <a:tailEnd type="none" w="med" len="med"/>
                    </a:lnT>
                    <a:lnB cap="flat">
                      <a:noFill/>
                    </a:lnB>
                    <a:lnTlToBr>
                      <a:noFill/>
                    </a:lnTlToBr>
                    <a:lnBlToTr>
                      <a:noFill/>
                    </a:lnBlToTr>
                    <a:solidFill>
                      <a:schemeClr val="bg2"/>
                    </a:solidFill>
                  </a:tcPr>
                </a:tc>
                <a:tc>
                  <a:txBody>
                    <a:bodyPr/>
                    <a:lstStyle>
                      <a:lvl1pPr eaLnBrk="0" hangingPunct="0">
                        <a:spcBef>
                          <a:spcPct val="20000"/>
                        </a:spcBef>
                        <a:buClr>
                          <a:schemeClr val="tx2"/>
                        </a:buClr>
                        <a:buFont typeface="Wingdings" panose="05000000000000000000" pitchFamily="2" charset="2"/>
                        <a:defRPr sz="2000" b="1">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3pPr>
                      <a:lvl4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1800" b="0" i="0" u="none" strike="noStrike" cap="none" normalizeH="0" baseline="0" smtClean="0">
                          <a:ln>
                            <a:noFill/>
                          </a:ln>
                          <a:solidFill>
                            <a:schemeClr val="tx2"/>
                          </a:solidFill>
                          <a:effectLst/>
                          <a:latin typeface="Arial" panose="020B0604020202020204" pitchFamily="34" charset="0"/>
                        </a:rPr>
                        <a:t>Data</a:t>
                      </a:r>
                    </a:p>
                  </a:txBody>
                  <a:tcPr marT="45703" marB="45703" anchor="b" horzOverflow="overflow">
                    <a:lnL>
                      <a:noFill/>
                    </a:lnL>
                    <a:lnR>
                      <a:noFill/>
                    </a:lnR>
                    <a:lnT w="19050" cap="flat" cmpd="sng" algn="ctr">
                      <a:solidFill>
                        <a:schemeClr val="bg1"/>
                      </a:solidFill>
                      <a:prstDash val="solid"/>
                      <a:round/>
                      <a:headEnd type="none" w="med" len="med"/>
                      <a:tailEnd type="none" w="med" len="med"/>
                    </a:lnT>
                    <a:lnB cap="flat">
                      <a:noFill/>
                    </a:lnB>
                    <a:lnTlToBr>
                      <a:noFill/>
                    </a:lnTlToBr>
                    <a:lnBlToTr>
                      <a:noFill/>
                    </a:lnBlToTr>
                    <a:solidFill>
                      <a:schemeClr val="bg2"/>
                    </a:solidFill>
                  </a:tcPr>
                </a:tc>
                <a:tc>
                  <a:txBody>
                    <a:bodyPr/>
                    <a:lstStyle>
                      <a:lvl1pPr eaLnBrk="0" hangingPunct="0">
                        <a:spcBef>
                          <a:spcPct val="20000"/>
                        </a:spcBef>
                        <a:buClr>
                          <a:schemeClr val="tx2"/>
                        </a:buClr>
                        <a:buFont typeface="Wingdings" panose="05000000000000000000" pitchFamily="2" charset="2"/>
                        <a:defRPr sz="2000" b="1">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3pPr>
                      <a:lvl4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1800" b="0" i="0" u="none" strike="noStrike" cap="none" normalizeH="0" baseline="0" smtClean="0">
                          <a:ln>
                            <a:noFill/>
                          </a:ln>
                          <a:solidFill>
                            <a:schemeClr val="tx2"/>
                          </a:solidFill>
                          <a:effectLst/>
                          <a:latin typeface="Arial" panose="020B0604020202020204" pitchFamily="34" charset="0"/>
                        </a:rPr>
                        <a:t>Data</a:t>
                      </a:r>
                    </a:p>
                  </a:txBody>
                  <a:tcPr marT="45703" marB="45703" anchor="b" horzOverflow="overflow">
                    <a:lnL>
                      <a:noFill/>
                    </a:lnL>
                    <a:lnR cap="flat">
                      <a:noFill/>
                    </a:lnR>
                    <a:lnT w="19050" cap="flat" cmpd="sng" algn="ctr">
                      <a:solidFill>
                        <a:schemeClr val="bg1"/>
                      </a:solidFill>
                      <a:prstDash val="solid"/>
                      <a:round/>
                      <a:headEnd type="none" w="med" len="med"/>
                      <a:tailEnd type="none" w="med" len="med"/>
                    </a:lnT>
                    <a:lnB cap="flat">
                      <a:noFill/>
                    </a:lnB>
                    <a:lnTlToBr>
                      <a:noFill/>
                    </a:lnTlToBr>
                    <a:lnBlToTr>
                      <a:noFill/>
                    </a:lnBlToTr>
                    <a:solidFill>
                      <a:schemeClr val="bg2"/>
                    </a:solidFill>
                  </a:tcPr>
                </a:tc>
              </a:tr>
            </a:tbl>
          </a:graphicData>
        </a:graphic>
      </p:graphicFrame>
      <p:sp>
        <p:nvSpPr>
          <p:cNvPr id="14360" name="Rectangle 39"/>
          <p:cNvSpPr>
            <a:spLocks noChangeArrowheads="1"/>
          </p:cNvSpPr>
          <p:nvPr/>
        </p:nvSpPr>
        <p:spPr bwMode="auto">
          <a:xfrm>
            <a:off x="4829175" y="2259013"/>
            <a:ext cx="1741488" cy="1006475"/>
          </a:xfrm>
          <a:prstGeom prst="rect">
            <a:avLst/>
          </a:prstGeom>
          <a:solidFill>
            <a:schemeClr val="accent1"/>
          </a:solidFill>
          <a:ln>
            <a:noFill/>
          </a:ln>
          <a:effectLst/>
          <a:extLst>
            <a:ext uri="{91240B29-F687-4F45-9708-019B960494DF}">
              <a14:hiddenLine xmlns:a14="http://schemas.microsoft.com/office/drawing/2010/main" w="38100">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solidFill>
                  <a:schemeClr val="tx2"/>
                </a:solidFill>
              </a:rPr>
              <a:t>Text box</a:t>
            </a:r>
          </a:p>
        </p:txBody>
      </p:sp>
      <p:sp>
        <p:nvSpPr>
          <p:cNvPr id="14361" name="Rectangle 40"/>
          <p:cNvSpPr>
            <a:spLocks noChangeArrowheads="1"/>
          </p:cNvSpPr>
          <p:nvPr/>
        </p:nvSpPr>
        <p:spPr bwMode="auto">
          <a:xfrm>
            <a:off x="7270750" y="2259013"/>
            <a:ext cx="1760538" cy="1006475"/>
          </a:xfrm>
          <a:prstGeom prst="rect">
            <a:avLst/>
          </a:prstGeom>
          <a:solidFill>
            <a:schemeClr val="accent1"/>
          </a:solidFill>
          <a:ln>
            <a:noFill/>
          </a:ln>
          <a:effectLst>
            <a:outerShdw dist="107763" dir="2700000" algn="ctr" rotWithShape="0">
              <a:schemeClr val="accent2"/>
            </a:outerShdw>
          </a:effectLst>
          <a:extLst>
            <a:ext uri="{91240B29-F687-4F45-9708-019B960494DF}">
              <a14:hiddenLine xmlns:a14="http://schemas.microsoft.com/office/drawing/2010/main" w="38100">
                <a:solidFill>
                  <a:schemeClr val="accent2"/>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solidFill>
                  <a:schemeClr val="tx2"/>
                </a:solidFill>
              </a:rPr>
              <a:t>Text box</a:t>
            </a:r>
          </a:p>
          <a:p>
            <a:pPr algn="ctr" eaLnBrk="1" hangingPunct="1"/>
            <a:r>
              <a:rPr lang="en-US" altLang="en-US">
                <a:solidFill>
                  <a:schemeClr val="tx2"/>
                </a:solidFill>
              </a:rPr>
              <a:t>with shadow</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E10A070-1289-49D8-A462-2BA99DDA7B19}" type="slidenum">
              <a:rPr lang="en-US" altLang="en-US">
                <a:solidFill>
                  <a:schemeClr val="bg1"/>
                </a:solidFill>
              </a:rPr>
              <a:pPr/>
              <a:t>7</a:t>
            </a:fld>
            <a:endParaRPr lang="en-US" altLang="en-US">
              <a:solidFill>
                <a:schemeClr val="bg1"/>
              </a:solidFill>
            </a:endParaRPr>
          </a:p>
        </p:txBody>
      </p:sp>
      <p:sp>
        <p:nvSpPr>
          <p:cNvPr id="16387"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6388" name="Rectangle 3"/>
          <p:cNvSpPr>
            <a:spLocks noGrp="1"/>
          </p:cNvSpPr>
          <p:nvPr>
            <p:ph type="title"/>
          </p:nvPr>
        </p:nvSpPr>
        <p:spPr/>
        <p:txBody>
          <a:bodyPr/>
          <a:lstStyle/>
          <a:p>
            <a:r>
              <a:rPr lang="en-GB" altLang="en-US" smtClean="0">
                <a:latin typeface="Arial" panose="020B0604020202020204" pitchFamily="34" charset="0"/>
              </a:rPr>
              <a:t>Use of templates</a:t>
            </a:r>
            <a:endParaRPr lang="en-US" altLang="en-US" smtClean="0">
              <a:latin typeface="Arial" panose="020B0604020202020204" pitchFamily="34" charset="0"/>
            </a:endParaRPr>
          </a:p>
        </p:txBody>
      </p:sp>
      <p:sp>
        <p:nvSpPr>
          <p:cNvPr id="16389"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16390"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chemeClr val="tx2"/>
              </a:buClr>
              <a:buFont typeface="Wingdings" panose="05000000000000000000" pitchFamily="2" charset="2"/>
              <a:defRPr sz="2200" b="1">
                <a:solidFill>
                  <a:schemeClr val="tx2"/>
                </a:solidFill>
                <a:latin typeface="Arial" panose="020B0604020202020204" pitchFamily="34" charset="0"/>
              </a:defRPr>
            </a:lvl1pPr>
            <a:lvl2pPr marL="533400" indent="-266700">
              <a:spcBef>
                <a:spcPct val="20000"/>
              </a:spcBef>
              <a:buClr>
                <a:schemeClr val="tx2"/>
              </a:buClr>
              <a:buSzPct val="80000"/>
              <a:buFont typeface="Wingdings" panose="05000000000000000000" pitchFamily="2" charset="2"/>
              <a:buChar char="è"/>
              <a:defRPr sz="2000">
                <a:solidFill>
                  <a:schemeClr val="tx1"/>
                </a:solidFill>
                <a:latin typeface="Arial" panose="020B0604020202020204" pitchFamily="34" charset="0"/>
              </a:defRPr>
            </a:lvl2pPr>
            <a:lvl3pPr marL="550863" indent="-280988">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3pPr>
            <a:lvl4pPr marL="820738" indent="-268288">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1062038" indent="-239713">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1519238" indent="-23971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1976438" indent="-23971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2433638" indent="-23971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2890838" indent="-23971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r>
              <a:rPr lang="en-GB" altLang="en-US" sz="1600" u="sng">
                <a:solidFill>
                  <a:schemeClr val="tx1"/>
                </a:solidFill>
              </a:rPr>
              <a:t>Do</a:t>
            </a:r>
          </a:p>
          <a:p>
            <a:pPr eaLnBrk="1" hangingPunct="1">
              <a:spcBef>
                <a:spcPct val="0"/>
              </a:spcBef>
              <a:buClrTx/>
              <a:buFont typeface="Wingdings" panose="05000000000000000000" pitchFamily="2" charset="2"/>
              <a:buChar char="ü"/>
            </a:pPr>
            <a:r>
              <a:rPr lang="en-GB" altLang="en-US" sz="1400" b="0">
                <a:solidFill>
                  <a:schemeClr val="tx1"/>
                </a:solidFill>
              </a:rPr>
              <a:t>Use these templates for your presentations</a:t>
            </a:r>
          </a:p>
          <a:p>
            <a:pPr eaLnBrk="1" hangingPunct="1">
              <a:spcBef>
                <a:spcPct val="0"/>
              </a:spcBef>
              <a:buClrTx/>
              <a:buFont typeface="Wingdings" panose="05000000000000000000" pitchFamily="2" charset="2"/>
              <a:buChar char="ü"/>
            </a:pPr>
            <a:r>
              <a:rPr lang="en-GB" altLang="en-US" sz="1400" b="0">
                <a:solidFill>
                  <a:schemeClr val="tx1"/>
                </a:solidFill>
              </a:rPr>
              <a:t>Display your presentation on a web site provided that it is not for the purpose of downloading the template.</a:t>
            </a:r>
          </a:p>
          <a:p>
            <a:pPr eaLnBrk="1" hangingPunct="1">
              <a:spcBef>
                <a:spcPct val="0"/>
              </a:spcBef>
              <a:buClrTx/>
              <a:buFont typeface="Wingdings" panose="05000000000000000000" pitchFamily="2" charset="2"/>
              <a:buChar char="ü"/>
            </a:pPr>
            <a:r>
              <a:rPr lang="en-US" altLang="en-US" sz="1400" b="0">
                <a:solidFill>
                  <a:schemeClr val="tx1"/>
                </a:solidFill>
              </a:rPr>
              <a:t>If you like these templates, we would always appreciate a link back to our website.  Many thanks.</a:t>
            </a:r>
          </a:p>
          <a:p>
            <a:pPr eaLnBrk="1" hangingPunct="1">
              <a:spcBef>
                <a:spcPct val="0"/>
              </a:spcBef>
              <a:buClrTx/>
              <a:buFont typeface="Wingdings" panose="05000000000000000000" pitchFamily="2" charset="2"/>
              <a:buChar char="ü"/>
            </a:pPr>
            <a:endParaRPr lang="en-US" altLang="en-US" sz="1400" b="0">
              <a:solidFill>
                <a:schemeClr val="tx1"/>
              </a:solidFill>
            </a:endParaRPr>
          </a:p>
        </p:txBody>
      </p:sp>
      <p:sp>
        <p:nvSpPr>
          <p:cNvPr id="16391"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chemeClr val="tx2"/>
              </a:buClr>
              <a:buFont typeface="Wingdings" panose="05000000000000000000" pitchFamily="2" charset="2"/>
              <a:defRPr sz="2200" b="1">
                <a:solidFill>
                  <a:schemeClr val="tx2"/>
                </a:solidFill>
                <a:latin typeface="Arial" panose="020B0604020202020204" pitchFamily="34" charset="0"/>
              </a:defRPr>
            </a:lvl1pPr>
            <a:lvl2pPr marL="268288" indent="-266700">
              <a:spcBef>
                <a:spcPct val="20000"/>
              </a:spcBef>
              <a:buClr>
                <a:schemeClr val="tx2"/>
              </a:buClr>
              <a:buSzPct val="80000"/>
              <a:buFont typeface="Wingdings" panose="05000000000000000000" pitchFamily="2" charset="2"/>
              <a:buChar char="è"/>
              <a:defRPr sz="2000">
                <a:solidFill>
                  <a:schemeClr val="tx1"/>
                </a:solidFill>
                <a:latin typeface="Arial" panose="020B0604020202020204" pitchFamily="34" charset="0"/>
              </a:defRPr>
            </a:lvl2pPr>
            <a:lvl3pPr marL="550863" indent="-280988">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3pPr>
            <a:lvl4pPr marL="820738" indent="-268288">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1062038" indent="-239713">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1519238" indent="-23971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1976438" indent="-23971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2433638" indent="-23971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2890838" indent="-23971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r>
              <a:rPr lang="en-GB" altLang="en-US" sz="1600" u="sng">
                <a:solidFill>
                  <a:schemeClr val="tx1"/>
                </a:solidFill>
              </a:rPr>
              <a:t>Don’t</a:t>
            </a:r>
          </a:p>
          <a:p>
            <a:pPr eaLnBrk="1" hangingPunct="1">
              <a:spcBef>
                <a:spcPct val="0"/>
              </a:spcBef>
              <a:buClrTx/>
              <a:buFont typeface="Wingdings" panose="05000000000000000000" pitchFamily="2" charset="2"/>
              <a:buChar char="û"/>
            </a:pPr>
            <a:r>
              <a:rPr lang="en-GB" altLang="en-US" sz="1400" b="0">
                <a:solidFill>
                  <a:schemeClr val="tx1"/>
                </a:solidFill>
              </a:rPr>
              <a:t>Resell or distribute these templates</a:t>
            </a:r>
          </a:p>
          <a:p>
            <a:pPr eaLnBrk="1" hangingPunct="1">
              <a:spcBef>
                <a:spcPct val="0"/>
              </a:spcBef>
              <a:buClrTx/>
              <a:buFont typeface="Wingdings" panose="05000000000000000000" pitchFamily="2" charset="2"/>
              <a:buChar char="û"/>
            </a:pPr>
            <a:r>
              <a:rPr lang="en-GB" altLang="en-US" sz="1400" b="0">
                <a:solidFill>
                  <a:schemeClr val="tx1"/>
                </a:solidFill>
              </a:rPr>
              <a:t>Put these templates on a website for download.  This includes uploading them onto file sharing networks like Slideshare, Myspace, Facebook, bit torrent etc</a:t>
            </a:r>
          </a:p>
          <a:p>
            <a:pPr eaLnBrk="1" hangingPunct="1">
              <a:spcBef>
                <a:spcPct val="0"/>
              </a:spcBef>
              <a:buClrTx/>
              <a:buFont typeface="Wingdings" panose="05000000000000000000" pitchFamily="2" charset="2"/>
              <a:buChar char="û"/>
            </a:pPr>
            <a:r>
              <a:rPr lang="en-GB" altLang="en-US" sz="1400" b="0">
                <a:solidFill>
                  <a:schemeClr val="tx1"/>
                </a:solidFill>
              </a:rPr>
              <a:t>Pass off any of our created content as your own work</a:t>
            </a:r>
            <a:endParaRPr lang="en-US" altLang="en-US" sz="1400" b="0">
              <a:solidFill>
                <a:schemeClr val="tx1"/>
              </a:solidFill>
            </a:endParaRPr>
          </a:p>
        </p:txBody>
      </p:sp>
      <p:sp>
        <p:nvSpPr>
          <p:cNvPr id="16392"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16393"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1F497D"/>
      </a:dk2>
      <a:lt2>
        <a:srgbClr val="DDDDDD"/>
      </a:lt2>
      <a:accent1>
        <a:srgbClr val="FF9933"/>
      </a:accent1>
      <a:accent2>
        <a:srgbClr val="7993B3"/>
      </a:accent2>
      <a:accent3>
        <a:srgbClr val="FFFFFF"/>
      </a:accent3>
      <a:accent4>
        <a:srgbClr val="000000"/>
      </a:accent4>
      <a:accent5>
        <a:srgbClr val="FFCAAD"/>
      </a:accent5>
      <a:accent6>
        <a:srgbClr val="6D85A2"/>
      </a:accent6>
      <a:hlink>
        <a:srgbClr val="CC0000"/>
      </a:hlink>
      <a:folHlink>
        <a:srgbClr val="77777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1F497D"/>
        </a:dk2>
        <a:lt2>
          <a:srgbClr val="DDDDDD"/>
        </a:lt2>
        <a:accent1>
          <a:srgbClr val="FF9933"/>
        </a:accent1>
        <a:accent2>
          <a:srgbClr val="7993B3"/>
        </a:accent2>
        <a:accent3>
          <a:srgbClr val="FFFFFF"/>
        </a:accent3>
        <a:accent4>
          <a:srgbClr val="000000"/>
        </a:accent4>
        <a:accent5>
          <a:srgbClr val="FFCAAD"/>
        </a:accent5>
        <a:accent6>
          <a:srgbClr val="6D85A2"/>
        </a:accent6>
        <a:hlink>
          <a:srgbClr val="CC0000"/>
        </a:hlink>
        <a:folHlink>
          <a:srgbClr val="77777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179</TotalTime>
  <Words>261</Words>
  <Application>Microsoft Office PowerPoint</Application>
  <PresentationFormat>On-screen Show (4:3)</PresentationFormat>
  <Paragraphs>61</Paragraphs>
  <Slides>7</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2" baseType="lpstr">
      <vt:lpstr>Arial</vt:lpstr>
      <vt:lpstr>Wingdings</vt:lpstr>
      <vt:lpstr>Calibri</vt:lpstr>
      <vt:lpstr>Office Theme</vt:lpstr>
      <vt:lpstr>Microsoft Graph Chart</vt:lpstr>
      <vt:lpstr>Animated Taxi</vt:lpstr>
      <vt:lpstr>Slide Title to go here</vt:lpstr>
      <vt:lpstr>The Colours</vt:lpstr>
      <vt:lpstr>Suggested chart formatting</vt:lpstr>
      <vt:lpstr>Picture slide</vt:lpstr>
      <vt:lpstr>Examples of suggested formatting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Taxi Animated Template</dc:title>
  <dc:creator>Presentation Magazine</dc:creator>
  <cp:lastModifiedBy>Jonty Pearce</cp:lastModifiedBy>
  <cp:revision>22</cp:revision>
  <dcterms:created xsi:type="dcterms:W3CDTF">2007-05-31T17:14:01Z</dcterms:created>
  <dcterms:modified xsi:type="dcterms:W3CDTF">2015-02-22T11:10:06Z</dcterms:modified>
  <cp:category>Transport</cp:category>
</cp:coreProperties>
</file>