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2047"/>
    <a:srgbClr val="000000"/>
    <a:srgbClr val="CE137C"/>
    <a:srgbClr val="6E98D4"/>
    <a:srgbClr val="82A254"/>
    <a:srgbClr val="FFFFFF"/>
    <a:srgbClr val="F6C508"/>
    <a:srgbClr val="ECA0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9111479-627B-4B06-B23E-1C7F5DEAC760}" type="slidenum">
              <a:rPr lang="en-US" altLang="en-US"/>
              <a:pPr>
                <a:defRPr/>
              </a:pPr>
              <a:t>‹#›</a:t>
            </a:fld>
            <a:endParaRPr lang="en-US" altLang="en-US"/>
          </a:p>
        </p:txBody>
      </p:sp>
    </p:spTree>
    <p:extLst>
      <p:ext uri="{BB962C8B-B14F-4D97-AF65-F5344CB8AC3E}">
        <p14:creationId xmlns:p14="http://schemas.microsoft.com/office/powerpoint/2010/main" val="38873699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E4C9F26-299F-464D-A580-5793795B390E}" type="slidenum">
              <a:rPr lang="en-US" altLang="en-US"/>
              <a:pPr>
                <a:defRPr/>
              </a:pPr>
              <a:t>‹#›</a:t>
            </a:fld>
            <a:endParaRPr lang="en-US" altLang="en-US"/>
          </a:p>
        </p:txBody>
      </p:sp>
    </p:spTree>
    <p:extLst>
      <p:ext uri="{BB962C8B-B14F-4D97-AF65-F5344CB8AC3E}">
        <p14:creationId xmlns:p14="http://schemas.microsoft.com/office/powerpoint/2010/main" val="7333307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FF4D19C-8552-4A98-9292-0BB200A946CE}"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76727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89009C5-6542-442C-B298-8F7DDCE1CB9D}"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127874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142BF0B-F6F4-4DE4-8B92-5F7CBF6E2D21}"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429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B0C74F9-5825-40E4-9730-505005D2A6C6}"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188895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466DE50-594C-4D0E-9EB9-CDFE1A30A9C8}"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68654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75E005A-3471-4611-977B-23ADD2CCA9B9}"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707840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Master" Target="../slideMasters/slideMaster1.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gi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sat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25538" y="1819275"/>
            <a:ext cx="147637"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satr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315200" y="1447800"/>
            <a:ext cx="223838"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descr="satr3"/>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120900" y="3195638"/>
            <a:ext cx="223838" cy="22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2" descr="sat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730500" y="5565775"/>
            <a:ext cx="147638"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3" descr="sat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02500" y="5105400"/>
            <a:ext cx="147638"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4" descr="sat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178300" y="533400"/>
            <a:ext cx="147638"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5" descr="satr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01700" y="4562475"/>
            <a:ext cx="223838"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6" descr="satr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035925" y="3392488"/>
            <a:ext cx="223838" cy="22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8" descr="satr4"/>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6616700" y="5786438"/>
            <a:ext cx="290513"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9" descr="satr5"/>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924800" y="990600"/>
            <a:ext cx="223838"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20" descr="satr5"/>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774825" y="1473200"/>
            <a:ext cx="223838"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21" descr="satr5"/>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012825" y="3649663"/>
            <a:ext cx="223838" cy="22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3" descr="satr5"/>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677863" y="6003925"/>
            <a:ext cx="223837"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24" descr="satr5"/>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8686800" y="5414963"/>
            <a:ext cx="223838" cy="22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25" descr="sat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68300" y="300038"/>
            <a:ext cx="147638"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26" descr="sat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58200" y="1597025"/>
            <a:ext cx="147638"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20"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21"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22" name="Rectangle 6"/>
          <p:cNvSpPr>
            <a:spLocks noGrp="1" noChangeArrowheads="1"/>
          </p:cNvSpPr>
          <p:nvPr>
            <p:ph type="sldNum" sz="quarter" idx="12"/>
          </p:nvPr>
        </p:nvSpPr>
        <p:spPr/>
        <p:txBody>
          <a:bodyPr/>
          <a:lstStyle>
            <a:lvl1pPr>
              <a:defRPr smtClean="0"/>
            </a:lvl1pPr>
          </a:lstStyle>
          <a:p>
            <a:pPr>
              <a:defRPr/>
            </a:pPr>
            <a:fld id="{14AEA340-FFA3-46A4-AD36-ACED4FE2E33B}" type="slidenum">
              <a:rPr lang="en-US" altLang="en-US"/>
              <a:pPr>
                <a:defRPr/>
              </a:pPr>
              <a:t>‹#›</a:t>
            </a:fld>
            <a:endParaRPr lang="en-US" altLang="en-US"/>
          </a:p>
        </p:txBody>
      </p:sp>
    </p:spTree>
    <p:extLst>
      <p:ext uri="{BB962C8B-B14F-4D97-AF65-F5344CB8AC3E}">
        <p14:creationId xmlns:p14="http://schemas.microsoft.com/office/powerpoint/2010/main" val="1767730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3E86011-98C5-45BB-AC42-2CED438D3558}" type="slidenum">
              <a:rPr lang="en-US" altLang="en-US"/>
              <a:pPr>
                <a:defRPr/>
              </a:pPr>
              <a:t>‹#›</a:t>
            </a:fld>
            <a:endParaRPr lang="en-US" altLang="en-US"/>
          </a:p>
        </p:txBody>
      </p:sp>
    </p:spTree>
    <p:extLst>
      <p:ext uri="{BB962C8B-B14F-4D97-AF65-F5344CB8AC3E}">
        <p14:creationId xmlns:p14="http://schemas.microsoft.com/office/powerpoint/2010/main" val="3235950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01D1EA2-C95A-43B0-BCD9-C070AF99617A}" type="slidenum">
              <a:rPr lang="en-US" altLang="en-US"/>
              <a:pPr>
                <a:defRPr/>
              </a:pPr>
              <a:t>‹#›</a:t>
            </a:fld>
            <a:endParaRPr lang="en-US" altLang="en-US"/>
          </a:p>
        </p:txBody>
      </p:sp>
    </p:spTree>
    <p:extLst>
      <p:ext uri="{BB962C8B-B14F-4D97-AF65-F5344CB8AC3E}">
        <p14:creationId xmlns:p14="http://schemas.microsoft.com/office/powerpoint/2010/main" val="1973169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4460F1C-A272-449B-86B5-BC22916B78F9}" type="slidenum">
              <a:rPr lang="en-US" altLang="en-US"/>
              <a:pPr>
                <a:defRPr/>
              </a:pPr>
              <a:t>‹#›</a:t>
            </a:fld>
            <a:endParaRPr lang="en-US" altLang="en-US"/>
          </a:p>
        </p:txBody>
      </p:sp>
    </p:spTree>
    <p:extLst>
      <p:ext uri="{BB962C8B-B14F-4D97-AF65-F5344CB8AC3E}">
        <p14:creationId xmlns:p14="http://schemas.microsoft.com/office/powerpoint/2010/main" val="6351994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8F876DD9-D1FA-4313-90B0-74BFADA940E3}" type="slidenum">
              <a:rPr lang="en-US" altLang="en-US"/>
              <a:pPr>
                <a:defRPr/>
              </a:pPr>
              <a:t>‹#›</a:t>
            </a:fld>
            <a:endParaRPr lang="en-US" altLang="en-US"/>
          </a:p>
        </p:txBody>
      </p:sp>
    </p:spTree>
    <p:extLst>
      <p:ext uri="{BB962C8B-B14F-4D97-AF65-F5344CB8AC3E}">
        <p14:creationId xmlns:p14="http://schemas.microsoft.com/office/powerpoint/2010/main" val="2357837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231D420-AE48-4269-9F05-3103A4268177}" type="slidenum">
              <a:rPr lang="en-US" altLang="en-US"/>
              <a:pPr>
                <a:defRPr/>
              </a:pPr>
              <a:t>‹#›</a:t>
            </a:fld>
            <a:endParaRPr lang="en-US" altLang="en-US"/>
          </a:p>
        </p:txBody>
      </p:sp>
    </p:spTree>
    <p:extLst>
      <p:ext uri="{BB962C8B-B14F-4D97-AF65-F5344CB8AC3E}">
        <p14:creationId xmlns:p14="http://schemas.microsoft.com/office/powerpoint/2010/main" val="10812833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AA3131F-55E3-4C75-BBEF-FA02C333553A}" type="slidenum">
              <a:rPr lang="en-US" altLang="en-US"/>
              <a:pPr>
                <a:defRPr/>
              </a:pPr>
              <a:t>‹#›</a:t>
            </a:fld>
            <a:endParaRPr lang="en-US" altLang="en-US"/>
          </a:p>
        </p:txBody>
      </p:sp>
    </p:spTree>
    <p:extLst>
      <p:ext uri="{BB962C8B-B14F-4D97-AF65-F5344CB8AC3E}">
        <p14:creationId xmlns:p14="http://schemas.microsoft.com/office/powerpoint/2010/main" val="269233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B4FD2CA2-ADCC-4A9D-A70F-28D5F49FC134}" type="slidenum">
              <a:rPr lang="en-US" altLang="en-US"/>
              <a:pPr>
                <a:defRPr/>
              </a:pPr>
              <a:t>‹#›</a:t>
            </a:fld>
            <a:endParaRPr lang="en-US" altLang="en-US"/>
          </a:p>
        </p:txBody>
      </p:sp>
    </p:spTree>
    <p:extLst>
      <p:ext uri="{BB962C8B-B14F-4D97-AF65-F5344CB8AC3E}">
        <p14:creationId xmlns:p14="http://schemas.microsoft.com/office/powerpoint/2010/main" val="860917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1EB30A27-4C03-4B2F-8E5D-4F5ABE8C054A}" type="slidenum">
              <a:rPr lang="en-US" altLang="en-US"/>
              <a:pPr>
                <a:defRPr/>
              </a:pPr>
              <a:t>‹#›</a:t>
            </a:fld>
            <a:endParaRPr lang="en-US" altLang="en-US"/>
          </a:p>
        </p:txBody>
      </p:sp>
    </p:spTree>
    <p:extLst>
      <p:ext uri="{BB962C8B-B14F-4D97-AF65-F5344CB8AC3E}">
        <p14:creationId xmlns:p14="http://schemas.microsoft.com/office/powerpoint/2010/main" val="36690979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7214EC42-5A48-4F91-AFAB-19891E7EAA9B}" type="slidenum">
              <a:rPr lang="en-US" altLang="en-US"/>
              <a:pPr>
                <a:defRPr/>
              </a:pPr>
              <a:t>‹#›</a:t>
            </a:fld>
            <a:endParaRPr lang="en-US" altLang="en-US"/>
          </a:p>
        </p:txBody>
      </p:sp>
    </p:spTree>
    <p:extLst>
      <p:ext uri="{BB962C8B-B14F-4D97-AF65-F5344CB8AC3E}">
        <p14:creationId xmlns:p14="http://schemas.microsoft.com/office/powerpoint/2010/main" val="3837418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147F6402-0A45-4C40-85FB-6F5BBC318458}" type="slidenum">
              <a:rPr lang="en-US" altLang="en-US"/>
              <a:pPr>
                <a:defRPr/>
              </a:pPr>
              <a:t>‹#›</a:t>
            </a:fld>
            <a:endParaRPr lang="en-US" altLang="en-US"/>
          </a:p>
        </p:txBody>
      </p:sp>
    </p:spTree>
    <p:extLst>
      <p:ext uri="{BB962C8B-B14F-4D97-AF65-F5344CB8AC3E}">
        <p14:creationId xmlns:p14="http://schemas.microsoft.com/office/powerpoint/2010/main" val="1537696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E3AD117-374A-41DC-A1DB-8E45612C0B3D}" type="slidenum">
              <a:rPr lang="en-US" altLang="en-US"/>
              <a:pPr>
                <a:defRPr/>
              </a:pPr>
              <a:t>‹#›</a:t>
            </a:fld>
            <a:endParaRPr lang="en-US" altLang="en-US"/>
          </a:p>
        </p:txBody>
      </p:sp>
    </p:spTree>
    <p:extLst>
      <p:ext uri="{BB962C8B-B14F-4D97-AF65-F5344CB8AC3E}">
        <p14:creationId xmlns:p14="http://schemas.microsoft.com/office/powerpoint/2010/main" val="3913584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DE36A32-7149-4946-BB01-5F3812AE4321}" type="slidenum">
              <a:rPr lang="en-US" altLang="en-US"/>
              <a:pPr>
                <a:defRPr/>
              </a:pPr>
              <a:t>‹#›</a:t>
            </a:fld>
            <a:endParaRPr lang="en-US" altLang="en-US"/>
          </a:p>
        </p:txBody>
      </p:sp>
    </p:spTree>
    <p:extLst>
      <p:ext uri="{BB962C8B-B14F-4D97-AF65-F5344CB8AC3E}">
        <p14:creationId xmlns:p14="http://schemas.microsoft.com/office/powerpoint/2010/main" val="2205388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gif"/><Relationship Id="rId2" Type="http://schemas.openxmlformats.org/officeDocument/2006/relationships/slideLayout" Target="../slideLayouts/slideLayout2.xml"/><Relationship Id="rId16" Type="http://schemas.openxmlformats.org/officeDocument/2006/relationships/image" Target="../media/image2.gif"/><Relationship Id="rId20" Type="http://schemas.openxmlformats.org/officeDocument/2006/relationships/image" Target="../media/image6.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gif"/><Relationship Id="rId10" Type="http://schemas.openxmlformats.org/officeDocument/2006/relationships/slideLayout" Target="../slideLayouts/slideLayout10.xml"/><Relationship Id="rId19" Type="http://schemas.openxmlformats.org/officeDocument/2006/relationships/image" Target="../media/image5.gi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sat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125538" y="1819275"/>
            <a:ext cx="147637"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9" descr="satr2"/>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7315200" y="1447800"/>
            <a:ext cx="223838"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10" descr="satr3"/>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5092700" y="2489200"/>
            <a:ext cx="223838"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11" descr="satr3"/>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2120900" y="3195638"/>
            <a:ext cx="223838" cy="22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12" descr="sat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2730500" y="5565775"/>
            <a:ext cx="147638"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13" descr="sat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302500" y="5105400"/>
            <a:ext cx="147638"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14" descr="sat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4178300" y="533400"/>
            <a:ext cx="147638"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3" name="Picture 15" descr="satr2"/>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901700" y="4562475"/>
            <a:ext cx="223838"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16" descr="satr2"/>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8035925" y="3392488"/>
            <a:ext cx="223838" cy="22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Picture 17" descr="satr4"/>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3035300" y="2198688"/>
            <a:ext cx="290513"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8" descr="satr4"/>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6616700" y="5786438"/>
            <a:ext cx="290513"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7" name="Picture 19" descr="satr5"/>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7924800" y="990600"/>
            <a:ext cx="223838"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8" name="Picture 20" descr="satr5"/>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1774825" y="1473200"/>
            <a:ext cx="223838"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9" name="Picture 21" descr="satr5"/>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1012825" y="3649663"/>
            <a:ext cx="223838" cy="22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0" name="Picture 22" descr="satr_5"/>
          <p:cNvPicPr>
            <a:picLocks noChangeAspect="1" noChangeArrowheads="1"/>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4483100" y="3316288"/>
            <a:ext cx="300038" cy="30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1" name="Picture 23" descr="satr5"/>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677863" y="6003925"/>
            <a:ext cx="223837" cy="223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2" name="Picture 24" descr="satr5"/>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8686800" y="5414963"/>
            <a:ext cx="223838" cy="223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3" name="Picture 25" descr="sat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368300" y="300038"/>
            <a:ext cx="147638" cy="147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4" name="Picture 26" descr="sat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458200" y="1597025"/>
            <a:ext cx="147638" cy="14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5"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46"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2A5D6C5E-47B2-4580-A376-67CF273645B7}"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7.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730375"/>
            <a:ext cx="7772400" cy="1470025"/>
          </a:xfrm>
        </p:spPr>
        <p:txBody>
          <a:bodyPr/>
          <a:lstStyle/>
          <a:p>
            <a:pPr eaLnBrk="1" hangingPunct="1"/>
            <a:r>
              <a:rPr lang="en-GB" altLang="en-US" sz="9600" b="1" smtClean="0">
                <a:solidFill>
                  <a:srgbClr val="FFFFFF"/>
                </a:solidFill>
              </a:rPr>
              <a:t>stars</a:t>
            </a:r>
            <a:endParaRPr lang="en-US" altLang="en-US" smtClean="0"/>
          </a:p>
        </p:txBody>
      </p:sp>
      <p:sp>
        <p:nvSpPr>
          <p:cNvPr id="5123" name="Text Box 22"/>
          <p:cNvSpPr txBox="1">
            <a:spLocks noChangeArrowheads="1"/>
          </p:cNvSpPr>
          <p:nvPr/>
        </p:nvSpPr>
        <p:spPr bwMode="auto">
          <a:xfrm>
            <a:off x="2057400" y="3200400"/>
            <a:ext cx="49530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4000">
                <a:solidFill>
                  <a:schemeClr val="bg2"/>
                </a:solidFill>
              </a:rPr>
              <a:t>template</a:t>
            </a:r>
            <a:endParaRPr lang="en-US" altLang="en-US">
              <a:solidFill>
                <a:schemeClr val="bg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solidFill>
                  <a:schemeClr val="folHlink"/>
                </a:solidFill>
              </a:rPr>
              <a:t>Bullet Point</a:t>
            </a:r>
            <a:endParaRPr lang="en-GB" altLang="en-US" smtClean="0"/>
          </a:p>
          <a:p>
            <a:pPr lvl="1" eaLnBrk="1" hangingPunct="1"/>
            <a:r>
              <a:rPr lang="en-GB" altLang="en-US" smtClean="0">
                <a:solidFill>
                  <a:schemeClr val="accent1"/>
                </a:solidFill>
              </a:rPr>
              <a:t>Sub Bullet</a:t>
            </a:r>
            <a:endParaRPr lang="en-US"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417638"/>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417638"/>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sp>
        <p:nvSpPr>
          <p:cNvPr id="11267"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pic>
        <p:nvPicPr>
          <p:cNvPr id="11268"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1600200"/>
            <a:ext cx="2628900" cy="3284538"/>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5"/>
          <p:cNvSpPr>
            <a:spLocks noChangeArrowheads="1"/>
          </p:cNvSpPr>
          <p:nvPr/>
        </p:nvSpPr>
        <p:spPr bwMode="auto">
          <a:xfrm>
            <a:off x="838200" y="4046538"/>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15" name="Rectangle 16"/>
          <p:cNvSpPr>
            <a:spLocks noChangeArrowheads="1"/>
          </p:cNvSpPr>
          <p:nvPr/>
        </p:nvSpPr>
        <p:spPr bwMode="auto">
          <a:xfrm>
            <a:off x="3733800" y="4046538"/>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3316" name="Rectangle 2"/>
          <p:cNvSpPr>
            <a:spLocks noGrp="1" noChangeArrowheads="1"/>
          </p:cNvSpPr>
          <p:nvPr>
            <p:ph type="title"/>
          </p:nvPr>
        </p:nvSpPr>
        <p:spPr>
          <a:xfrm>
            <a:off x="457200" y="206375"/>
            <a:ext cx="8229600" cy="1143000"/>
          </a:xfrm>
        </p:spPr>
        <p:txBody>
          <a:bodyPr/>
          <a:lstStyle/>
          <a:p>
            <a:pPr eaLnBrk="1" hangingPunct="1"/>
            <a:r>
              <a:rPr lang="en-GB" altLang="en-US" smtClean="0"/>
              <a:t>Examples of default styles</a:t>
            </a:r>
            <a:endParaRPr lang="en-US" altLang="en-US" smtClean="0"/>
          </a:p>
        </p:txBody>
      </p:sp>
      <p:sp>
        <p:nvSpPr>
          <p:cNvPr id="13317" name="Rectangle 3"/>
          <p:cNvSpPr>
            <a:spLocks noGrp="1" noChangeArrowheads="1"/>
          </p:cNvSpPr>
          <p:nvPr>
            <p:ph type="body" sz="half" idx="1"/>
          </p:nvPr>
        </p:nvSpPr>
        <p:spPr>
          <a:xfrm>
            <a:off x="457200" y="1531938"/>
            <a:ext cx="4038600" cy="3700462"/>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004080"/>
      </a:lt1>
      <a:dk2>
        <a:srgbClr val="000000"/>
      </a:dk2>
      <a:lt2>
        <a:srgbClr val="FF0080"/>
      </a:lt2>
      <a:accent1>
        <a:srgbClr val="66CCFF"/>
      </a:accent1>
      <a:accent2>
        <a:srgbClr val="333399"/>
      </a:accent2>
      <a:accent3>
        <a:srgbClr val="AAAAAA"/>
      </a:accent3>
      <a:accent4>
        <a:srgbClr val="00356C"/>
      </a:accent4>
      <a:accent5>
        <a:srgbClr val="B8E2FF"/>
      </a:accent5>
      <a:accent6>
        <a:srgbClr val="2D2D8A"/>
      </a:accent6>
      <a:hlink>
        <a:srgbClr val="66CCFF"/>
      </a:hlink>
      <a:folHlink>
        <a:srgbClr val="004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469</TotalTime>
  <Words>216</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stars</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Stars Template</dc:title>
  <dc:creator>Presentation Magazine</dc:creator>
  <cp:lastModifiedBy>Jonty Pearce</cp:lastModifiedBy>
  <cp:revision>13</cp:revision>
  <dcterms:modified xsi:type="dcterms:W3CDTF">2015-02-22T11:10:03Z</dcterms:modified>
</cp:coreProperties>
</file>