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1D09CEE-3AF9-42E1-802C-64BF367B402E}" type="slidenum">
              <a:rPr lang="en-US" altLang="en-US"/>
              <a:pPr>
                <a:defRPr/>
              </a:pPr>
              <a:t>‹#›</a:t>
            </a:fld>
            <a:endParaRPr lang="en-US" altLang="en-US"/>
          </a:p>
        </p:txBody>
      </p:sp>
    </p:spTree>
    <p:extLst>
      <p:ext uri="{BB962C8B-B14F-4D97-AF65-F5344CB8AC3E}">
        <p14:creationId xmlns:p14="http://schemas.microsoft.com/office/powerpoint/2010/main" val="1937506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F46725E-8490-4C51-9C2B-675116054457}" type="slidenum">
              <a:rPr lang="en-US" altLang="en-US"/>
              <a:pPr>
                <a:defRPr/>
              </a:pPr>
              <a:t>‹#›</a:t>
            </a:fld>
            <a:endParaRPr lang="en-US" altLang="en-US"/>
          </a:p>
        </p:txBody>
      </p:sp>
    </p:spTree>
    <p:extLst>
      <p:ext uri="{BB962C8B-B14F-4D97-AF65-F5344CB8AC3E}">
        <p14:creationId xmlns:p14="http://schemas.microsoft.com/office/powerpoint/2010/main" val="2137556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7E3F3E-4DAE-4455-8D18-BDD5D93AD190}"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17193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3832142-92E2-451A-8E7D-E46ED4CFC922}" type="slidenum">
              <a:rPr lang="en-US" altLang="en-US"/>
              <a:pPr/>
              <a:t>2</a:t>
            </a:fld>
            <a:endParaRPr lang="en-US" altLang="en-US"/>
          </a:p>
        </p:txBody>
      </p:sp>
      <p:sp>
        <p:nvSpPr>
          <p:cNvPr id="8195" name="Rectangle 1026"/>
          <p:cNvSpPr>
            <a:spLocks noRot="1" noChangeArrowheads="1" noTextEdit="1"/>
          </p:cNvSpPr>
          <p:nvPr>
            <p:ph type="sldImg"/>
          </p:nvPr>
        </p:nvSpPr>
        <p:spPr>
          <a:ln/>
        </p:spPr>
      </p:sp>
      <p:sp>
        <p:nvSpPr>
          <p:cNvPr id="8196" name="Rectangle 1027"/>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8405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4FC2D6-0240-4A0D-B571-1FC96815E864}"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66338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E30D56-DBDD-4655-BEC0-7A64B79B8F01}"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50483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67A6418-08F3-4A9C-8144-2DB1EAEB1C44}"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3483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1A8048-F38A-44D3-8D89-1A7903D57DD2}"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136787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music"/>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863138" cy="717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45B0206F-3947-4024-8C11-65D94CCC66F4}" type="slidenum">
              <a:rPr lang="en-US" altLang="en-US"/>
              <a:pPr>
                <a:defRPr/>
              </a:pPr>
              <a:t>‹#›</a:t>
            </a:fld>
            <a:endParaRPr lang="en-US" altLang="en-US"/>
          </a:p>
        </p:txBody>
      </p:sp>
    </p:spTree>
    <p:extLst>
      <p:ext uri="{BB962C8B-B14F-4D97-AF65-F5344CB8AC3E}">
        <p14:creationId xmlns:p14="http://schemas.microsoft.com/office/powerpoint/2010/main" val="373409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03A6CF-BE16-410D-A675-5692EF3E8E91}" type="slidenum">
              <a:rPr lang="en-US" altLang="en-US"/>
              <a:pPr>
                <a:defRPr/>
              </a:pPr>
              <a:t>‹#›</a:t>
            </a:fld>
            <a:endParaRPr lang="en-US" altLang="en-US"/>
          </a:p>
        </p:txBody>
      </p:sp>
    </p:spTree>
    <p:extLst>
      <p:ext uri="{BB962C8B-B14F-4D97-AF65-F5344CB8AC3E}">
        <p14:creationId xmlns:p14="http://schemas.microsoft.com/office/powerpoint/2010/main" val="201283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FC60AE-0DC0-4874-BF54-CA8B341787CA}" type="slidenum">
              <a:rPr lang="en-US" altLang="en-US"/>
              <a:pPr>
                <a:defRPr/>
              </a:pPr>
              <a:t>‹#›</a:t>
            </a:fld>
            <a:endParaRPr lang="en-US" altLang="en-US"/>
          </a:p>
        </p:txBody>
      </p:sp>
    </p:spTree>
    <p:extLst>
      <p:ext uri="{BB962C8B-B14F-4D97-AF65-F5344CB8AC3E}">
        <p14:creationId xmlns:p14="http://schemas.microsoft.com/office/powerpoint/2010/main" val="3483940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FFF7F2-0A64-4604-B1EB-39283FFD8DCC}" type="slidenum">
              <a:rPr lang="en-US" altLang="en-US"/>
              <a:pPr>
                <a:defRPr/>
              </a:pPr>
              <a:t>‹#›</a:t>
            </a:fld>
            <a:endParaRPr lang="en-US" altLang="en-US"/>
          </a:p>
        </p:txBody>
      </p:sp>
    </p:spTree>
    <p:extLst>
      <p:ext uri="{BB962C8B-B14F-4D97-AF65-F5344CB8AC3E}">
        <p14:creationId xmlns:p14="http://schemas.microsoft.com/office/powerpoint/2010/main" val="1979532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91514A0-48D7-4689-BD00-E180D6B6ADFD}" type="slidenum">
              <a:rPr lang="en-US" altLang="en-US"/>
              <a:pPr>
                <a:defRPr/>
              </a:pPr>
              <a:t>‹#›</a:t>
            </a:fld>
            <a:endParaRPr lang="en-US" altLang="en-US"/>
          </a:p>
        </p:txBody>
      </p:sp>
    </p:spTree>
    <p:extLst>
      <p:ext uri="{BB962C8B-B14F-4D97-AF65-F5344CB8AC3E}">
        <p14:creationId xmlns:p14="http://schemas.microsoft.com/office/powerpoint/2010/main" val="3866246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BBBB68D-6A40-4B47-BE28-71B19B027E35}" type="slidenum">
              <a:rPr lang="en-US" altLang="en-US"/>
              <a:pPr>
                <a:defRPr/>
              </a:pPr>
              <a:t>‹#›</a:t>
            </a:fld>
            <a:endParaRPr lang="en-US" altLang="en-US"/>
          </a:p>
        </p:txBody>
      </p:sp>
    </p:spTree>
    <p:extLst>
      <p:ext uri="{BB962C8B-B14F-4D97-AF65-F5344CB8AC3E}">
        <p14:creationId xmlns:p14="http://schemas.microsoft.com/office/powerpoint/2010/main" val="348481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A4EA4A-6C2F-4A36-868E-A42B67CAD9FD}" type="slidenum">
              <a:rPr lang="en-US" altLang="en-US"/>
              <a:pPr>
                <a:defRPr/>
              </a:pPr>
              <a:t>‹#›</a:t>
            </a:fld>
            <a:endParaRPr lang="en-US" altLang="en-US"/>
          </a:p>
        </p:txBody>
      </p:sp>
    </p:spTree>
    <p:extLst>
      <p:ext uri="{BB962C8B-B14F-4D97-AF65-F5344CB8AC3E}">
        <p14:creationId xmlns:p14="http://schemas.microsoft.com/office/powerpoint/2010/main" val="4072043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A5AD0C-BA70-4CA4-954F-7085270D58A7}" type="slidenum">
              <a:rPr lang="en-US" altLang="en-US"/>
              <a:pPr>
                <a:defRPr/>
              </a:pPr>
              <a:t>‹#›</a:t>
            </a:fld>
            <a:endParaRPr lang="en-US" altLang="en-US"/>
          </a:p>
        </p:txBody>
      </p:sp>
    </p:spTree>
    <p:extLst>
      <p:ext uri="{BB962C8B-B14F-4D97-AF65-F5344CB8AC3E}">
        <p14:creationId xmlns:p14="http://schemas.microsoft.com/office/powerpoint/2010/main" val="1247420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B4598B4-8350-473E-ACDA-E0A435C4B227}" type="slidenum">
              <a:rPr lang="en-US" altLang="en-US"/>
              <a:pPr>
                <a:defRPr/>
              </a:pPr>
              <a:t>‹#›</a:t>
            </a:fld>
            <a:endParaRPr lang="en-US" altLang="en-US"/>
          </a:p>
        </p:txBody>
      </p:sp>
    </p:spTree>
    <p:extLst>
      <p:ext uri="{BB962C8B-B14F-4D97-AF65-F5344CB8AC3E}">
        <p14:creationId xmlns:p14="http://schemas.microsoft.com/office/powerpoint/2010/main" val="146705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8A0A0FC-8162-40CC-A4E0-FA3773EB18E3}" type="slidenum">
              <a:rPr lang="en-US" altLang="en-US"/>
              <a:pPr>
                <a:defRPr/>
              </a:pPr>
              <a:t>‹#›</a:t>
            </a:fld>
            <a:endParaRPr lang="en-US" altLang="en-US"/>
          </a:p>
        </p:txBody>
      </p:sp>
    </p:spTree>
    <p:extLst>
      <p:ext uri="{BB962C8B-B14F-4D97-AF65-F5344CB8AC3E}">
        <p14:creationId xmlns:p14="http://schemas.microsoft.com/office/powerpoint/2010/main" val="108447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FB611C2-A44F-41DC-ACCD-8D02C8C0E2A5}" type="slidenum">
              <a:rPr lang="en-US" altLang="en-US"/>
              <a:pPr>
                <a:defRPr/>
              </a:pPr>
              <a:t>‹#›</a:t>
            </a:fld>
            <a:endParaRPr lang="en-US" altLang="en-US"/>
          </a:p>
        </p:txBody>
      </p:sp>
    </p:spTree>
    <p:extLst>
      <p:ext uri="{BB962C8B-B14F-4D97-AF65-F5344CB8AC3E}">
        <p14:creationId xmlns:p14="http://schemas.microsoft.com/office/powerpoint/2010/main" val="1163861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2814816-DF69-427B-894D-B609EAAED2F6}" type="slidenum">
              <a:rPr lang="en-US" altLang="en-US"/>
              <a:pPr>
                <a:defRPr/>
              </a:pPr>
              <a:t>‹#›</a:t>
            </a:fld>
            <a:endParaRPr lang="en-US" altLang="en-US"/>
          </a:p>
        </p:txBody>
      </p:sp>
    </p:spTree>
    <p:extLst>
      <p:ext uri="{BB962C8B-B14F-4D97-AF65-F5344CB8AC3E}">
        <p14:creationId xmlns:p14="http://schemas.microsoft.com/office/powerpoint/2010/main" val="712102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01ABFE3-BD0F-47EB-8D99-DE0A87AB4E06}" type="slidenum">
              <a:rPr lang="en-US" altLang="en-US"/>
              <a:pPr>
                <a:defRPr/>
              </a:pPr>
              <a:t>‹#›</a:t>
            </a:fld>
            <a:endParaRPr lang="en-US" altLang="en-US"/>
          </a:p>
        </p:txBody>
      </p:sp>
    </p:spTree>
    <p:extLst>
      <p:ext uri="{BB962C8B-B14F-4D97-AF65-F5344CB8AC3E}">
        <p14:creationId xmlns:p14="http://schemas.microsoft.com/office/powerpoint/2010/main" val="2594007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sheetmusic"/>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103188"/>
            <a:ext cx="9144000"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CC71FB5-5A0D-4B87-973C-9307DBBEB0C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838200"/>
            <a:ext cx="7772400" cy="1470025"/>
          </a:xfrm>
        </p:spPr>
        <p:txBody>
          <a:bodyPr/>
          <a:lstStyle/>
          <a:p>
            <a:pPr eaLnBrk="1" hangingPunct="1"/>
            <a:r>
              <a:rPr lang="en-GB" altLang="en-US" sz="8000" b="1" smtClean="0"/>
              <a:t>Music</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400300" y="190500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chemeClr val="tx2"/>
                </a:solidFill>
              </a:rPr>
              <a:t>template</a:t>
            </a:r>
            <a:endParaRPr lang="en-US" altLang="en-US">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folHlink"/>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80FF"/>
      </a:dk1>
      <a:lt1>
        <a:srgbClr val="FFFFFF"/>
      </a:lt1>
      <a:dk2>
        <a:srgbClr val="0080FF"/>
      </a:dk2>
      <a:lt2>
        <a:srgbClr val="004080"/>
      </a:lt2>
      <a:accent1>
        <a:srgbClr val="66CCFF"/>
      </a:accent1>
      <a:accent2>
        <a:srgbClr val="333399"/>
      </a:accent2>
      <a:accent3>
        <a:srgbClr val="FFFFFF"/>
      </a:accent3>
      <a:accent4>
        <a:srgbClr val="006CDA"/>
      </a:accent4>
      <a:accent5>
        <a:srgbClr val="B8E2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901</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Music</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Sheet Music</dc:title>
  <dc:creator>Presentation Magazine</dc:creator>
  <cp:lastModifiedBy>Jonty Pearce</cp:lastModifiedBy>
  <cp:revision>29</cp:revision>
  <dcterms:modified xsi:type="dcterms:W3CDTF">2015-02-22T11:10:00Z</dcterms:modified>
</cp:coreProperties>
</file>