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9" r:id="rId3"/>
    <p:sldId id="260" r:id="rId4"/>
    <p:sldId id="261" r:id="rId5"/>
    <p:sldId id="262" r:id="rId6"/>
    <p:sldId id="263"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BFD"/>
    <a:srgbClr val="FEFDFD"/>
    <a:srgbClr val="FFFDFD"/>
    <a:srgbClr val="FFFEFD"/>
    <a:srgbClr val="FEFEFE"/>
    <a:srgbClr val="FDFBFD"/>
    <a:srgbClr val="FFFEFE"/>
    <a:srgbClr val="FF7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296" autoAdjust="0"/>
    <p:restoredTop sz="94660"/>
  </p:normalViewPr>
  <p:slideViewPr>
    <p:cSldViewPr>
      <p:cViewPr>
        <p:scale>
          <a:sx n="75" d="100"/>
          <a:sy n="75" d="100"/>
        </p:scale>
        <p:origin x="-2580" y="-10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153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138A856-ABD4-4E7A-A36E-96DC9F2485F8}" type="slidenum">
              <a:rPr lang="en-US" altLang="en-US"/>
              <a:pPr>
                <a:defRPr/>
              </a:pPr>
              <a:t>‹#›</a:t>
            </a:fld>
            <a:endParaRPr lang="en-US" altLang="en-US"/>
          </a:p>
        </p:txBody>
      </p:sp>
    </p:spTree>
    <p:extLst>
      <p:ext uri="{BB962C8B-B14F-4D97-AF65-F5344CB8AC3E}">
        <p14:creationId xmlns:p14="http://schemas.microsoft.com/office/powerpoint/2010/main" val="8837089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6DE717-CCDC-43AB-BD10-F3873F809837}" type="slidenum">
              <a:rPr lang="en-US" altLang="en-US"/>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34218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28569EC-1EA9-4C8A-B7A8-5263B842F73A}" type="slidenum">
              <a:rPr lang="en-US" altLang="en-US"/>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29532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0B19893-BCE8-4892-AB7B-E3C5B66D0741}" type="slidenum">
              <a:rPr lang="en-US" altLang="en-US"/>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44969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03B449B-5AB4-4969-9EE0-5F77D0FDFCD7}" type="slidenum">
              <a:rPr lang="en-US" altLang="en-US"/>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43412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D9F09E3-6E67-4EBF-9D1D-F05F2810EE95}" type="slidenum">
              <a:rPr lang="en-US" altLang="en-US"/>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53142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367EE88-297D-402A-B861-7393B58CF495}" type="slidenum">
              <a:rPr lang="en-US" altLang="en-US"/>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994434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shelltitl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8"/>
          <p:cNvSpPr txBox="1">
            <a:spLocks noChangeArrowheads="1"/>
          </p:cNvSpPr>
          <p:nvPr userDrawn="1"/>
        </p:nvSpPr>
        <p:spPr bwMode="auto">
          <a:xfrm>
            <a:off x="6732588" y="6259513"/>
            <a:ext cx="21605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GB" altLang="en-US" b="1">
                <a:solidFill>
                  <a:schemeClr val="accent1"/>
                </a:solidFill>
              </a:rPr>
              <a:t>your name</a:t>
            </a:r>
            <a:endParaRPr lang="en-US" altLang="en-US" b="1">
              <a:solidFill>
                <a:schemeClr val="accent1"/>
              </a:solidFill>
            </a:endParaRPr>
          </a:p>
        </p:txBody>
      </p:sp>
      <p:sp>
        <p:nvSpPr>
          <p:cNvPr id="6146" name="Rectangle 2"/>
          <p:cNvSpPr>
            <a:spLocks noGrp="1" noChangeArrowheads="1"/>
          </p:cNvSpPr>
          <p:nvPr>
            <p:ph type="ctrTitle"/>
          </p:nvPr>
        </p:nvSpPr>
        <p:spPr>
          <a:xfrm>
            <a:off x="0" y="2130425"/>
            <a:ext cx="9144000" cy="1470025"/>
          </a:xfrm>
        </p:spPr>
        <p:txBody>
          <a:bodyPr/>
          <a:lstStyle>
            <a:lvl1pPr>
              <a:defRPr sz="8800">
                <a:solidFill>
                  <a:srgbClr val="FF7F00"/>
                </a:solidFill>
              </a:defRPr>
            </a:lvl1pPr>
          </a:lstStyle>
          <a:p>
            <a:pPr lvl="0"/>
            <a:r>
              <a:rPr lang="en-US" altLang="en-US" noProof="0" smtClean="0"/>
              <a:t>Click to edit Master title style</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sz="4800" b="1"/>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a:xfrm>
            <a:off x="457200" y="6205538"/>
            <a:ext cx="2133600" cy="476250"/>
          </a:xfrm>
        </p:spPr>
        <p:txBody>
          <a:bodyPr/>
          <a:lstStyle>
            <a:lvl1pPr>
              <a:defRPr smtClean="0"/>
            </a:lvl1pPr>
          </a:lstStyle>
          <a:p>
            <a:pPr>
              <a:defRPr/>
            </a:pPr>
            <a:endParaRPr lang="en-US" altLang="en-US"/>
          </a:p>
        </p:txBody>
      </p:sp>
      <p:sp>
        <p:nvSpPr>
          <p:cNvPr id="7" name="Rectangle 6"/>
          <p:cNvSpPr>
            <a:spLocks noGrp="1" noChangeArrowheads="1"/>
          </p:cNvSpPr>
          <p:nvPr>
            <p:ph type="sldNum" sz="quarter" idx="11"/>
          </p:nvPr>
        </p:nvSpPr>
        <p:spPr>
          <a:xfrm>
            <a:off x="3995738" y="6205538"/>
            <a:ext cx="2133600" cy="476250"/>
          </a:xfrm>
        </p:spPr>
        <p:txBody>
          <a:bodyPr/>
          <a:lstStyle>
            <a:lvl1pPr>
              <a:defRPr smtClean="0"/>
            </a:lvl1pPr>
          </a:lstStyle>
          <a:p>
            <a:pPr>
              <a:defRPr/>
            </a:pPr>
            <a:fld id="{253CBD8E-3DF0-4C54-998D-894D43BC139D}" type="slidenum">
              <a:rPr lang="en-US" altLang="en-US"/>
              <a:pPr>
                <a:defRPr/>
              </a:pPr>
              <a:t>‹#›</a:t>
            </a:fld>
            <a:endParaRPr lang="en-US" altLang="en-US"/>
          </a:p>
        </p:txBody>
      </p:sp>
    </p:spTree>
    <p:extLst>
      <p:ext uri="{BB962C8B-B14F-4D97-AF65-F5344CB8AC3E}">
        <p14:creationId xmlns:p14="http://schemas.microsoft.com/office/powerpoint/2010/main" val="1303650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1781A448-C484-4A6B-A67E-0B82220E5E04}" type="slidenum">
              <a:rPr lang="en-US" altLang="en-US"/>
              <a:pPr>
                <a:defRPr/>
              </a:pPr>
              <a:t>‹#›</a:t>
            </a:fld>
            <a:endParaRPr lang="en-US" altLang="en-US"/>
          </a:p>
        </p:txBody>
      </p:sp>
    </p:spTree>
    <p:extLst>
      <p:ext uri="{BB962C8B-B14F-4D97-AF65-F5344CB8AC3E}">
        <p14:creationId xmlns:p14="http://schemas.microsoft.com/office/powerpoint/2010/main" val="2789908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056188" y="274638"/>
            <a:ext cx="1531937"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4446588"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44E0D409-8B7F-4056-9046-1B1D39B9C8FB}" type="slidenum">
              <a:rPr lang="en-US" altLang="en-US"/>
              <a:pPr>
                <a:defRPr/>
              </a:pPr>
              <a:t>‹#›</a:t>
            </a:fld>
            <a:endParaRPr lang="en-US" altLang="en-US"/>
          </a:p>
        </p:txBody>
      </p:sp>
    </p:spTree>
    <p:extLst>
      <p:ext uri="{BB962C8B-B14F-4D97-AF65-F5344CB8AC3E}">
        <p14:creationId xmlns:p14="http://schemas.microsoft.com/office/powerpoint/2010/main" val="32015445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627688" cy="12827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530225" y="1700213"/>
            <a:ext cx="6057900" cy="442595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6BC4D20A-70CF-42D4-9B7D-8E7E35A52FC0}" type="slidenum">
              <a:rPr lang="en-US" altLang="en-US"/>
              <a:pPr>
                <a:defRPr/>
              </a:pPr>
              <a:t>‹#›</a:t>
            </a:fld>
            <a:endParaRPr lang="en-US" altLang="en-US"/>
          </a:p>
        </p:txBody>
      </p:sp>
    </p:spTree>
    <p:extLst>
      <p:ext uri="{BB962C8B-B14F-4D97-AF65-F5344CB8AC3E}">
        <p14:creationId xmlns:p14="http://schemas.microsoft.com/office/powerpoint/2010/main" val="2929897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627688" cy="12827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530225" y="1700213"/>
            <a:ext cx="2952750"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635375" y="1700213"/>
            <a:ext cx="2952750"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58CE94DF-6D84-41E4-9DD2-C7050FF72E39}" type="slidenum">
              <a:rPr lang="en-US" altLang="en-US"/>
              <a:pPr>
                <a:defRPr/>
              </a:pPr>
              <a:t>‹#›</a:t>
            </a:fld>
            <a:endParaRPr lang="en-US" altLang="en-US"/>
          </a:p>
        </p:txBody>
      </p:sp>
    </p:spTree>
    <p:extLst>
      <p:ext uri="{BB962C8B-B14F-4D97-AF65-F5344CB8AC3E}">
        <p14:creationId xmlns:p14="http://schemas.microsoft.com/office/powerpoint/2010/main" val="2015803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7E1BF257-CEEB-4254-B2EC-4E029A57A193}" type="slidenum">
              <a:rPr lang="en-US" altLang="en-US"/>
              <a:pPr>
                <a:defRPr/>
              </a:pPr>
              <a:t>‹#›</a:t>
            </a:fld>
            <a:endParaRPr lang="en-US" altLang="en-US"/>
          </a:p>
        </p:txBody>
      </p:sp>
    </p:spTree>
    <p:extLst>
      <p:ext uri="{BB962C8B-B14F-4D97-AF65-F5344CB8AC3E}">
        <p14:creationId xmlns:p14="http://schemas.microsoft.com/office/powerpoint/2010/main" val="450092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1D106B50-B9B1-451E-A899-5C22B6DCA6F1}" type="slidenum">
              <a:rPr lang="en-US" altLang="en-US"/>
              <a:pPr>
                <a:defRPr/>
              </a:pPr>
              <a:t>‹#›</a:t>
            </a:fld>
            <a:endParaRPr lang="en-US" altLang="en-US"/>
          </a:p>
        </p:txBody>
      </p:sp>
    </p:spTree>
    <p:extLst>
      <p:ext uri="{BB962C8B-B14F-4D97-AF65-F5344CB8AC3E}">
        <p14:creationId xmlns:p14="http://schemas.microsoft.com/office/powerpoint/2010/main" val="1516034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30225" y="1700213"/>
            <a:ext cx="2952750"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635375" y="1700213"/>
            <a:ext cx="2952750"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A593FFA7-963A-4E44-9E60-C51AF41E2C31}" type="slidenum">
              <a:rPr lang="en-US" altLang="en-US"/>
              <a:pPr>
                <a:defRPr/>
              </a:pPr>
              <a:t>‹#›</a:t>
            </a:fld>
            <a:endParaRPr lang="en-US" altLang="en-US"/>
          </a:p>
        </p:txBody>
      </p:sp>
    </p:spTree>
    <p:extLst>
      <p:ext uri="{BB962C8B-B14F-4D97-AF65-F5344CB8AC3E}">
        <p14:creationId xmlns:p14="http://schemas.microsoft.com/office/powerpoint/2010/main" val="3192107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fld id="{EEECD5FD-9792-4FCC-BCF7-E79289303F32}" type="slidenum">
              <a:rPr lang="en-US" altLang="en-US"/>
              <a:pPr>
                <a:defRPr/>
              </a:pPr>
              <a:t>‹#›</a:t>
            </a:fld>
            <a:endParaRPr lang="en-US" altLang="en-US"/>
          </a:p>
        </p:txBody>
      </p:sp>
    </p:spTree>
    <p:extLst>
      <p:ext uri="{BB962C8B-B14F-4D97-AF65-F5344CB8AC3E}">
        <p14:creationId xmlns:p14="http://schemas.microsoft.com/office/powerpoint/2010/main" val="3643687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fld id="{3F079480-D15A-4C48-97CB-B3C6E3391620}" type="slidenum">
              <a:rPr lang="en-US" altLang="en-US"/>
              <a:pPr>
                <a:defRPr/>
              </a:pPr>
              <a:t>‹#›</a:t>
            </a:fld>
            <a:endParaRPr lang="en-US" altLang="en-US"/>
          </a:p>
        </p:txBody>
      </p:sp>
    </p:spTree>
    <p:extLst>
      <p:ext uri="{BB962C8B-B14F-4D97-AF65-F5344CB8AC3E}">
        <p14:creationId xmlns:p14="http://schemas.microsoft.com/office/powerpoint/2010/main" val="798120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fld id="{17FD7020-72E1-4DEE-A15A-E917EE5D401B}" type="slidenum">
              <a:rPr lang="en-US" altLang="en-US"/>
              <a:pPr>
                <a:defRPr/>
              </a:pPr>
              <a:t>‹#›</a:t>
            </a:fld>
            <a:endParaRPr lang="en-US" altLang="en-US"/>
          </a:p>
        </p:txBody>
      </p:sp>
    </p:spTree>
    <p:extLst>
      <p:ext uri="{BB962C8B-B14F-4D97-AF65-F5344CB8AC3E}">
        <p14:creationId xmlns:p14="http://schemas.microsoft.com/office/powerpoint/2010/main" val="1023568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6B6F09FA-119F-48CA-B0E1-9AF68A02A6CD}" type="slidenum">
              <a:rPr lang="en-US" altLang="en-US"/>
              <a:pPr>
                <a:defRPr/>
              </a:pPr>
              <a:t>‹#›</a:t>
            </a:fld>
            <a:endParaRPr lang="en-US" altLang="en-US"/>
          </a:p>
        </p:txBody>
      </p:sp>
    </p:spTree>
    <p:extLst>
      <p:ext uri="{BB962C8B-B14F-4D97-AF65-F5344CB8AC3E}">
        <p14:creationId xmlns:p14="http://schemas.microsoft.com/office/powerpoint/2010/main" val="1612918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E06AB5EB-757F-462B-86A0-09AB04B8C0AC}" type="slidenum">
              <a:rPr lang="en-US" altLang="en-US"/>
              <a:pPr>
                <a:defRPr/>
              </a:pPr>
              <a:t>‹#›</a:t>
            </a:fld>
            <a:endParaRPr lang="en-US" altLang="en-US"/>
          </a:p>
        </p:txBody>
      </p:sp>
    </p:spTree>
    <p:extLst>
      <p:ext uri="{BB962C8B-B14F-4D97-AF65-F5344CB8AC3E}">
        <p14:creationId xmlns:p14="http://schemas.microsoft.com/office/powerpoint/2010/main" val="2181693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E5E56"/>
        </a:solidFill>
        <a:effectLst/>
      </p:bgPr>
    </p:bg>
    <p:spTree>
      <p:nvGrpSpPr>
        <p:cNvPr id="1" name=""/>
        <p:cNvGrpSpPr/>
        <p:nvPr/>
      </p:nvGrpSpPr>
      <p:grpSpPr>
        <a:xfrm>
          <a:off x="0" y="0"/>
          <a:ext cx="0" cy="0"/>
          <a:chOff x="0" y="0"/>
          <a:chExt cx="0" cy="0"/>
        </a:xfrm>
      </p:grpSpPr>
      <p:pic>
        <p:nvPicPr>
          <p:cNvPr id="1026" name="Picture 8" descr="shellinside"/>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686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5627688" cy="128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530225" y="1700213"/>
            <a:ext cx="6057900" cy="442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39243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AD6C0FD6-02B3-43C4-8AC2-52DB0B2E873F}" type="slidenum">
              <a:rPr lang="en-US" altLang="en-US"/>
              <a:pPr>
                <a:defRPr/>
              </a:pPr>
              <a:t>‹#›</a:t>
            </a:fld>
            <a:endParaRPr lang="en-US" altLang="en-US"/>
          </a:p>
        </p:txBody>
      </p:sp>
      <p:sp>
        <p:nvSpPr>
          <p:cNvPr id="1031" name="Text Box 7"/>
          <p:cNvSpPr txBox="1">
            <a:spLocks noChangeArrowheads="1"/>
          </p:cNvSpPr>
          <p:nvPr userDrawn="1"/>
        </p:nvSpPr>
        <p:spPr bwMode="auto">
          <a:xfrm>
            <a:off x="6732588" y="6259513"/>
            <a:ext cx="21605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GB" altLang="en-US" b="1">
                <a:solidFill>
                  <a:schemeClr val="accent1"/>
                </a:solidFill>
              </a:rPr>
              <a:t>your name</a:t>
            </a:r>
            <a:endParaRPr lang="en-US" altLang="en-US" b="1">
              <a:solidFill>
                <a:schemeClr val="accent1"/>
              </a:solidFill>
            </a:endParaRPr>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800" b="1" kern="1200">
          <a:solidFill>
            <a:schemeClr val="tx2"/>
          </a:solidFill>
          <a:latin typeface="+mj-lt"/>
          <a:ea typeface="+mj-ea"/>
          <a:cs typeface="+mj-cs"/>
        </a:defRPr>
      </a:lvl1pPr>
      <a:lvl2pPr algn="ctr" rtl="0" eaLnBrk="0" fontAlgn="base" hangingPunct="0">
        <a:spcBef>
          <a:spcPct val="0"/>
        </a:spcBef>
        <a:spcAft>
          <a:spcPct val="0"/>
        </a:spcAft>
        <a:defRPr sz="4800" b="1">
          <a:solidFill>
            <a:schemeClr val="tx2"/>
          </a:solidFill>
          <a:latin typeface="Arial" panose="020B0604020202020204" pitchFamily="34" charset="0"/>
        </a:defRPr>
      </a:lvl2pPr>
      <a:lvl3pPr algn="ctr" rtl="0" eaLnBrk="0" fontAlgn="base" hangingPunct="0">
        <a:spcBef>
          <a:spcPct val="0"/>
        </a:spcBef>
        <a:spcAft>
          <a:spcPct val="0"/>
        </a:spcAft>
        <a:defRPr sz="4800" b="1">
          <a:solidFill>
            <a:schemeClr val="tx2"/>
          </a:solidFill>
          <a:latin typeface="Arial" panose="020B0604020202020204" pitchFamily="34" charset="0"/>
        </a:defRPr>
      </a:lvl3pPr>
      <a:lvl4pPr algn="ctr" rtl="0" eaLnBrk="0" fontAlgn="base" hangingPunct="0">
        <a:spcBef>
          <a:spcPct val="0"/>
        </a:spcBef>
        <a:spcAft>
          <a:spcPct val="0"/>
        </a:spcAft>
        <a:defRPr sz="4800" b="1">
          <a:solidFill>
            <a:schemeClr val="tx2"/>
          </a:solidFill>
          <a:latin typeface="Arial" panose="020B0604020202020204" pitchFamily="34" charset="0"/>
        </a:defRPr>
      </a:lvl4pPr>
      <a:lvl5pPr algn="ctr" rtl="0" eaLnBrk="0" fontAlgn="base" hangingPunct="0">
        <a:spcBef>
          <a:spcPct val="0"/>
        </a:spcBef>
        <a:spcAft>
          <a:spcPct val="0"/>
        </a:spcAft>
        <a:defRPr sz="4800" b="1">
          <a:solidFill>
            <a:schemeClr val="tx2"/>
          </a:solidFill>
          <a:latin typeface="Arial" panose="020B0604020202020204" pitchFamily="34" charset="0"/>
        </a:defRPr>
      </a:lvl5pPr>
      <a:lvl6pPr marL="457200" algn="ctr" rtl="0" fontAlgn="base">
        <a:spcBef>
          <a:spcPct val="0"/>
        </a:spcBef>
        <a:spcAft>
          <a:spcPct val="0"/>
        </a:spcAft>
        <a:defRPr sz="4800" b="1">
          <a:solidFill>
            <a:schemeClr val="tx2"/>
          </a:solidFill>
          <a:latin typeface="Arial" panose="020B0604020202020204" pitchFamily="34" charset="0"/>
        </a:defRPr>
      </a:lvl6pPr>
      <a:lvl7pPr marL="914400" algn="ctr" rtl="0" fontAlgn="base">
        <a:spcBef>
          <a:spcPct val="0"/>
        </a:spcBef>
        <a:spcAft>
          <a:spcPct val="0"/>
        </a:spcAft>
        <a:defRPr sz="4800" b="1">
          <a:solidFill>
            <a:schemeClr val="tx2"/>
          </a:solidFill>
          <a:latin typeface="Arial" panose="020B0604020202020204" pitchFamily="34" charset="0"/>
        </a:defRPr>
      </a:lvl7pPr>
      <a:lvl8pPr marL="1371600" algn="ctr" rtl="0" fontAlgn="base">
        <a:spcBef>
          <a:spcPct val="0"/>
        </a:spcBef>
        <a:spcAft>
          <a:spcPct val="0"/>
        </a:spcAft>
        <a:defRPr sz="4800" b="1">
          <a:solidFill>
            <a:schemeClr val="tx2"/>
          </a:solidFill>
          <a:latin typeface="Arial" panose="020B0604020202020204" pitchFamily="34" charset="0"/>
        </a:defRPr>
      </a:lvl8pPr>
      <a:lvl9pPr marL="1828800" algn="ctr" rtl="0" fontAlgn="base">
        <a:spcBef>
          <a:spcPct val="0"/>
        </a:spcBef>
        <a:spcAft>
          <a:spcPct val="0"/>
        </a:spcAft>
        <a:defRPr sz="4800" b="1">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tx1"/>
        </a:buClr>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1"/>
        </a:buClr>
        <a:buChar char="•"/>
        <a:defRPr sz="28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Font typeface="Arial" panose="020B0604020202020204" pitchFamily="34" charset="0"/>
        <a:buChar char="–"/>
        <a:defRPr sz="24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1"/>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mtClean="0"/>
              <a:t>SEA SHELLS</a:t>
            </a:r>
            <a:endParaRPr lang="en-US" altLang="en-US" smtClean="0"/>
          </a:p>
        </p:txBody>
      </p:sp>
      <p:sp>
        <p:nvSpPr>
          <p:cNvPr id="4099" name="Rectangle 3"/>
          <p:cNvSpPr>
            <a:spLocks noGrp="1" noChangeArrowheads="1"/>
          </p:cNvSpPr>
          <p:nvPr>
            <p:ph type="subTitle" idx="1"/>
          </p:nvPr>
        </p:nvSpPr>
        <p:spPr/>
        <p:txBody>
          <a:bodyPr/>
          <a:lstStyle/>
          <a:p>
            <a:pPr eaLnBrk="1" hangingPunct="1"/>
            <a:r>
              <a:rPr lang="en-GB" altLang="en-US" smtClean="0"/>
              <a:t> TEMPLATE</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a:xfrm>
            <a:off x="530225" y="1700213"/>
            <a:ext cx="5986463" cy="4425950"/>
          </a:xfrm>
        </p:spPr>
        <p:txBody>
          <a:bodyPr/>
          <a:lstStyle/>
          <a:p>
            <a:pPr eaLnBrk="1" hangingPunct="1"/>
            <a:r>
              <a:rPr lang="en-GB" altLang="en-US" smtClean="0"/>
              <a:t>Bullet point</a:t>
            </a:r>
          </a:p>
          <a:p>
            <a:pPr lvl="1" eaLnBrk="1" hangingPunct="1"/>
            <a:r>
              <a:rPr lang="en-GB" altLang="en-US" smtClean="0"/>
              <a:t>Sub bullet point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1292225" y="2133600"/>
          <a:ext cx="4689475" cy="3844925"/>
        </p:xfrm>
        <a:graphic>
          <a:graphicData uri="http://schemas.openxmlformats.org/presentationml/2006/ole">
            <mc:AlternateContent xmlns:mc="http://schemas.openxmlformats.org/markup-compatibility/2006">
              <mc:Choice xmlns:v="urn:schemas-microsoft-com:vml" Requires="v">
                <p:oleObj spid="_x0000_s8196" name="Chart" r:id="rId4" imgW="7286625" imgH="4524375" progId="MSGraph.Chart.8">
                  <p:embed followColorScheme="full"/>
                </p:oleObj>
              </mc:Choice>
              <mc:Fallback>
                <p:oleObj name="Chart" r:id="rId4" imgW="7286625" imgH="4524375"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2225" y="2133600"/>
                        <a:ext cx="4689475" cy="3844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530225" y="1700213"/>
            <a:ext cx="2968625" cy="4425950"/>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2852738"/>
            <a:ext cx="2303462" cy="3529012"/>
          </a:xfrm>
          <a:prstGeom prst="rect">
            <a:avLst/>
          </a:prstGeom>
          <a:solidFill>
            <a:schemeClr val="accent1"/>
          </a:solidFill>
          <a:ln w="38100">
            <a:solidFill>
              <a:schemeClr val="tx2"/>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a:xfrm>
            <a:off x="530225" y="1700213"/>
            <a:ext cx="2973388" cy="4425950"/>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1268" name="Group 4"/>
          <p:cNvGraphicFramePr>
            <a:graphicFrameLocks noGrp="1"/>
          </p:cNvGraphicFramePr>
          <p:nvPr>
            <p:ph sz="half" idx="2"/>
          </p:nvPr>
        </p:nvGraphicFramePr>
        <p:xfrm>
          <a:off x="5651500" y="2636838"/>
          <a:ext cx="3294063" cy="1655762"/>
        </p:xfrm>
        <a:graphic>
          <a:graphicData uri="http://schemas.openxmlformats.org/drawingml/2006/table">
            <a:tbl>
              <a:tblPr/>
              <a:tblGrid>
                <a:gridCol w="1647825"/>
                <a:gridCol w="1646238"/>
              </a:tblGrid>
              <a:tr h="828674">
                <a:tc>
                  <a:txBody>
                    <a:bodyPr/>
                    <a:lstStyle>
                      <a:lvl1pPr>
                        <a:spcBef>
                          <a:spcPct val="20000"/>
                        </a:spcBef>
                        <a:buClr>
                          <a:schemeClr val="tx1"/>
                        </a:buClr>
                        <a:defRPr sz="2800">
                          <a:solidFill>
                            <a:schemeClr val="tx1"/>
                          </a:solidFill>
                          <a:latin typeface="Arial" panose="020B0604020202020204" pitchFamily="34" charset="0"/>
                        </a:defRPr>
                      </a:lvl1pPr>
                      <a:lvl2pPr>
                        <a:spcBef>
                          <a:spcPct val="20000"/>
                        </a:spcBef>
                        <a:buClr>
                          <a:schemeClr val="tx1"/>
                        </a:buClr>
                        <a:buFont typeface="Arial" panose="020B0604020202020204" pitchFamily="34" charset="0"/>
                        <a:defRPr sz="2400">
                          <a:solidFill>
                            <a:schemeClr val="tx1"/>
                          </a:solidFill>
                          <a:latin typeface="Arial" panose="020B0604020202020204" pitchFamily="34" charset="0"/>
                        </a:defRPr>
                      </a:lvl2pPr>
                      <a:lvl3pPr>
                        <a:spcBef>
                          <a:spcPct val="20000"/>
                        </a:spcBef>
                        <a:buClr>
                          <a:schemeClr val="tx1"/>
                        </a:buClr>
                        <a:defRPr sz="2400">
                          <a:solidFill>
                            <a:schemeClr val="tx1"/>
                          </a:solidFill>
                          <a:latin typeface="Arial" panose="020B0604020202020204" pitchFamily="34" charset="0"/>
                        </a:defRPr>
                      </a:lvl3pPr>
                      <a:lvl4pPr>
                        <a:spcBef>
                          <a:spcPct val="20000"/>
                        </a:spcBef>
                        <a:buClr>
                          <a:schemeClr val="tx1"/>
                        </a:buClr>
                        <a:buFont typeface="Arial" panose="020B0604020202020204" pitchFamily="34" charset="0"/>
                        <a:defRPr sz="2000">
                          <a:solidFill>
                            <a:schemeClr val="tx1"/>
                          </a:solidFill>
                          <a:latin typeface="Arial" panose="020B0604020202020204" pitchFamily="34" charset="0"/>
                        </a:defRPr>
                      </a:lvl4pPr>
                      <a:lvl5pPr>
                        <a:spcBef>
                          <a:spcPct val="20000"/>
                        </a:spcBef>
                        <a:buClr>
                          <a:schemeClr val="tx1"/>
                        </a:buClr>
                        <a:buFont typeface="Arial" panose="020B0604020202020204" pitchFamily="34" charset="0"/>
                        <a:defRPr sz="2000">
                          <a:solidFill>
                            <a:schemeClr val="tx1"/>
                          </a:solidFill>
                          <a:latin typeface="Arial" panose="020B0604020202020204" pitchFamily="34" charset="0"/>
                        </a:defRPr>
                      </a:lvl5pPr>
                      <a:lvl6pPr fontAlgn="base">
                        <a:spcBef>
                          <a:spcPct val="20000"/>
                        </a:spcBef>
                        <a:spcAft>
                          <a:spcPct val="0"/>
                        </a:spcAft>
                        <a:buClr>
                          <a:schemeClr val="tx1"/>
                        </a:buClr>
                        <a:buFont typeface="Arial" panose="020B0604020202020204" pitchFamily="34" charset="0"/>
                        <a:defRPr sz="2000">
                          <a:solidFill>
                            <a:schemeClr val="tx1"/>
                          </a:solidFill>
                          <a:latin typeface="Arial" panose="020B0604020202020204" pitchFamily="34" charset="0"/>
                        </a:defRPr>
                      </a:lvl6pPr>
                      <a:lvl7pPr fontAlgn="base">
                        <a:spcBef>
                          <a:spcPct val="20000"/>
                        </a:spcBef>
                        <a:spcAft>
                          <a:spcPct val="0"/>
                        </a:spcAft>
                        <a:buClr>
                          <a:schemeClr val="tx1"/>
                        </a:buClr>
                        <a:buFont typeface="Arial" panose="020B0604020202020204" pitchFamily="34" charset="0"/>
                        <a:defRPr sz="2000">
                          <a:solidFill>
                            <a:schemeClr val="tx1"/>
                          </a:solidFill>
                          <a:latin typeface="Arial" panose="020B0604020202020204" pitchFamily="34" charset="0"/>
                        </a:defRPr>
                      </a:lvl7pPr>
                      <a:lvl8pPr fontAlgn="base">
                        <a:spcBef>
                          <a:spcPct val="20000"/>
                        </a:spcBef>
                        <a:spcAft>
                          <a:spcPct val="0"/>
                        </a:spcAft>
                        <a:buClr>
                          <a:schemeClr val="tx1"/>
                        </a:buClr>
                        <a:buFont typeface="Arial" panose="020B0604020202020204" pitchFamily="34" charset="0"/>
                        <a:defRPr sz="2000">
                          <a:solidFill>
                            <a:schemeClr val="tx1"/>
                          </a:solidFill>
                          <a:latin typeface="Arial" panose="020B0604020202020204" pitchFamily="34" charset="0"/>
                        </a:defRPr>
                      </a:lvl8pPr>
                      <a:lvl9pPr fontAlgn="base">
                        <a:spcBef>
                          <a:spcPct val="20000"/>
                        </a:spcBef>
                        <a:spcAft>
                          <a:spcPct val="0"/>
                        </a:spcAft>
                        <a:buClr>
                          <a:schemeClr val="tx1"/>
                        </a:buClr>
                        <a:buFont typeface="Arial" panose="020B0604020202020204" pitchFamily="34" charset="0"/>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800">
                          <a:solidFill>
                            <a:schemeClr val="tx1"/>
                          </a:solidFill>
                          <a:latin typeface="Arial" panose="020B0604020202020204" pitchFamily="34" charset="0"/>
                        </a:defRPr>
                      </a:lvl1pPr>
                      <a:lvl2pPr>
                        <a:spcBef>
                          <a:spcPct val="20000"/>
                        </a:spcBef>
                        <a:buClr>
                          <a:schemeClr val="tx1"/>
                        </a:buClr>
                        <a:buFont typeface="Arial" panose="020B0604020202020204" pitchFamily="34" charset="0"/>
                        <a:defRPr sz="2400">
                          <a:solidFill>
                            <a:schemeClr val="tx1"/>
                          </a:solidFill>
                          <a:latin typeface="Arial" panose="020B0604020202020204" pitchFamily="34" charset="0"/>
                        </a:defRPr>
                      </a:lvl2pPr>
                      <a:lvl3pPr>
                        <a:spcBef>
                          <a:spcPct val="20000"/>
                        </a:spcBef>
                        <a:buClr>
                          <a:schemeClr val="tx1"/>
                        </a:buClr>
                        <a:defRPr sz="2400">
                          <a:solidFill>
                            <a:schemeClr val="tx1"/>
                          </a:solidFill>
                          <a:latin typeface="Arial" panose="020B0604020202020204" pitchFamily="34" charset="0"/>
                        </a:defRPr>
                      </a:lvl3pPr>
                      <a:lvl4pPr>
                        <a:spcBef>
                          <a:spcPct val="20000"/>
                        </a:spcBef>
                        <a:buClr>
                          <a:schemeClr val="tx1"/>
                        </a:buClr>
                        <a:buFont typeface="Arial" panose="020B0604020202020204" pitchFamily="34" charset="0"/>
                        <a:defRPr sz="2000">
                          <a:solidFill>
                            <a:schemeClr val="tx1"/>
                          </a:solidFill>
                          <a:latin typeface="Arial" panose="020B0604020202020204" pitchFamily="34" charset="0"/>
                        </a:defRPr>
                      </a:lvl4pPr>
                      <a:lvl5pPr>
                        <a:spcBef>
                          <a:spcPct val="20000"/>
                        </a:spcBef>
                        <a:buClr>
                          <a:schemeClr val="tx1"/>
                        </a:buClr>
                        <a:buFont typeface="Arial" panose="020B0604020202020204" pitchFamily="34" charset="0"/>
                        <a:defRPr sz="2000">
                          <a:solidFill>
                            <a:schemeClr val="tx1"/>
                          </a:solidFill>
                          <a:latin typeface="Arial" panose="020B0604020202020204" pitchFamily="34" charset="0"/>
                        </a:defRPr>
                      </a:lvl5pPr>
                      <a:lvl6pPr fontAlgn="base">
                        <a:spcBef>
                          <a:spcPct val="20000"/>
                        </a:spcBef>
                        <a:spcAft>
                          <a:spcPct val="0"/>
                        </a:spcAft>
                        <a:buClr>
                          <a:schemeClr val="tx1"/>
                        </a:buClr>
                        <a:buFont typeface="Arial" panose="020B0604020202020204" pitchFamily="34" charset="0"/>
                        <a:defRPr sz="2000">
                          <a:solidFill>
                            <a:schemeClr val="tx1"/>
                          </a:solidFill>
                          <a:latin typeface="Arial" panose="020B0604020202020204" pitchFamily="34" charset="0"/>
                        </a:defRPr>
                      </a:lvl6pPr>
                      <a:lvl7pPr fontAlgn="base">
                        <a:spcBef>
                          <a:spcPct val="20000"/>
                        </a:spcBef>
                        <a:spcAft>
                          <a:spcPct val="0"/>
                        </a:spcAft>
                        <a:buClr>
                          <a:schemeClr val="tx1"/>
                        </a:buClr>
                        <a:buFont typeface="Arial" panose="020B0604020202020204" pitchFamily="34" charset="0"/>
                        <a:defRPr sz="2000">
                          <a:solidFill>
                            <a:schemeClr val="tx1"/>
                          </a:solidFill>
                          <a:latin typeface="Arial" panose="020B0604020202020204" pitchFamily="34" charset="0"/>
                        </a:defRPr>
                      </a:lvl7pPr>
                      <a:lvl8pPr fontAlgn="base">
                        <a:spcBef>
                          <a:spcPct val="20000"/>
                        </a:spcBef>
                        <a:spcAft>
                          <a:spcPct val="0"/>
                        </a:spcAft>
                        <a:buClr>
                          <a:schemeClr val="tx1"/>
                        </a:buClr>
                        <a:buFont typeface="Arial" panose="020B0604020202020204" pitchFamily="34" charset="0"/>
                        <a:defRPr sz="2000">
                          <a:solidFill>
                            <a:schemeClr val="tx1"/>
                          </a:solidFill>
                          <a:latin typeface="Arial" panose="020B0604020202020204" pitchFamily="34" charset="0"/>
                        </a:defRPr>
                      </a:lvl8pPr>
                      <a:lvl9pPr fontAlgn="base">
                        <a:spcBef>
                          <a:spcPct val="20000"/>
                        </a:spcBef>
                        <a:spcAft>
                          <a:spcPct val="0"/>
                        </a:spcAft>
                        <a:buClr>
                          <a:schemeClr val="tx1"/>
                        </a:buClr>
                        <a:buFont typeface="Arial" panose="020B0604020202020204" pitchFamily="34" charset="0"/>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7088">
                <a:tc>
                  <a:txBody>
                    <a:bodyPr/>
                    <a:lstStyle>
                      <a:lvl1pPr>
                        <a:spcBef>
                          <a:spcPct val="20000"/>
                        </a:spcBef>
                        <a:buClr>
                          <a:schemeClr val="tx1"/>
                        </a:buClr>
                        <a:defRPr sz="2800">
                          <a:solidFill>
                            <a:schemeClr val="tx1"/>
                          </a:solidFill>
                          <a:latin typeface="Arial" panose="020B0604020202020204" pitchFamily="34" charset="0"/>
                        </a:defRPr>
                      </a:lvl1pPr>
                      <a:lvl2pPr>
                        <a:spcBef>
                          <a:spcPct val="20000"/>
                        </a:spcBef>
                        <a:buClr>
                          <a:schemeClr val="tx1"/>
                        </a:buClr>
                        <a:buFont typeface="Arial" panose="020B0604020202020204" pitchFamily="34" charset="0"/>
                        <a:defRPr sz="2400">
                          <a:solidFill>
                            <a:schemeClr val="tx1"/>
                          </a:solidFill>
                          <a:latin typeface="Arial" panose="020B0604020202020204" pitchFamily="34" charset="0"/>
                        </a:defRPr>
                      </a:lvl2pPr>
                      <a:lvl3pPr>
                        <a:spcBef>
                          <a:spcPct val="20000"/>
                        </a:spcBef>
                        <a:buClr>
                          <a:schemeClr val="tx1"/>
                        </a:buClr>
                        <a:defRPr sz="2400">
                          <a:solidFill>
                            <a:schemeClr val="tx1"/>
                          </a:solidFill>
                          <a:latin typeface="Arial" panose="020B0604020202020204" pitchFamily="34" charset="0"/>
                        </a:defRPr>
                      </a:lvl3pPr>
                      <a:lvl4pPr>
                        <a:spcBef>
                          <a:spcPct val="20000"/>
                        </a:spcBef>
                        <a:buClr>
                          <a:schemeClr val="tx1"/>
                        </a:buClr>
                        <a:buFont typeface="Arial" panose="020B0604020202020204" pitchFamily="34" charset="0"/>
                        <a:defRPr sz="2000">
                          <a:solidFill>
                            <a:schemeClr val="tx1"/>
                          </a:solidFill>
                          <a:latin typeface="Arial" panose="020B0604020202020204" pitchFamily="34" charset="0"/>
                        </a:defRPr>
                      </a:lvl4pPr>
                      <a:lvl5pPr>
                        <a:spcBef>
                          <a:spcPct val="20000"/>
                        </a:spcBef>
                        <a:buClr>
                          <a:schemeClr val="tx1"/>
                        </a:buClr>
                        <a:buFont typeface="Arial" panose="020B0604020202020204" pitchFamily="34" charset="0"/>
                        <a:defRPr sz="2000">
                          <a:solidFill>
                            <a:schemeClr val="tx1"/>
                          </a:solidFill>
                          <a:latin typeface="Arial" panose="020B0604020202020204" pitchFamily="34" charset="0"/>
                        </a:defRPr>
                      </a:lvl5pPr>
                      <a:lvl6pPr fontAlgn="base">
                        <a:spcBef>
                          <a:spcPct val="20000"/>
                        </a:spcBef>
                        <a:spcAft>
                          <a:spcPct val="0"/>
                        </a:spcAft>
                        <a:buClr>
                          <a:schemeClr val="tx1"/>
                        </a:buClr>
                        <a:buFont typeface="Arial" panose="020B0604020202020204" pitchFamily="34" charset="0"/>
                        <a:defRPr sz="2000">
                          <a:solidFill>
                            <a:schemeClr val="tx1"/>
                          </a:solidFill>
                          <a:latin typeface="Arial" panose="020B0604020202020204" pitchFamily="34" charset="0"/>
                        </a:defRPr>
                      </a:lvl6pPr>
                      <a:lvl7pPr fontAlgn="base">
                        <a:spcBef>
                          <a:spcPct val="20000"/>
                        </a:spcBef>
                        <a:spcAft>
                          <a:spcPct val="0"/>
                        </a:spcAft>
                        <a:buClr>
                          <a:schemeClr val="tx1"/>
                        </a:buClr>
                        <a:buFont typeface="Arial" panose="020B0604020202020204" pitchFamily="34" charset="0"/>
                        <a:defRPr sz="2000">
                          <a:solidFill>
                            <a:schemeClr val="tx1"/>
                          </a:solidFill>
                          <a:latin typeface="Arial" panose="020B0604020202020204" pitchFamily="34" charset="0"/>
                        </a:defRPr>
                      </a:lvl7pPr>
                      <a:lvl8pPr fontAlgn="base">
                        <a:spcBef>
                          <a:spcPct val="20000"/>
                        </a:spcBef>
                        <a:spcAft>
                          <a:spcPct val="0"/>
                        </a:spcAft>
                        <a:buClr>
                          <a:schemeClr val="tx1"/>
                        </a:buClr>
                        <a:buFont typeface="Arial" panose="020B0604020202020204" pitchFamily="34" charset="0"/>
                        <a:defRPr sz="2000">
                          <a:solidFill>
                            <a:schemeClr val="tx1"/>
                          </a:solidFill>
                          <a:latin typeface="Arial" panose="020B0604020202020204" pitchFamily="34" charset="0"/>
                        </a:defRPr>
                      </a:lvl8pPr>
                      <a:lvl9pPr fontAlgn="base">
                        <a:spcBef>
                          <a:spcPct val="20000"/>
                        </a:spcBef>
                        <a:spcAft>
                          <a:spcPct val="0"/>
                        </a:spcAft>
                        <a:buClr>
                          <a:schemeClr val="tx1"/>
                        </a:buClr>
                        <a:buFont typeface="Arial" panose="020B0604020202020204" pitchFamily="34" charset="0"/>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800">
                          <a:solidFill>
                            <a:schemeClr val="tx1"/>
                          </a:solidFill>
                          <a:latin typeface="Arial" panose="020B0604020202020204" pitchFamily="34" charset="0"/>
                        </a:defRPr>
                      </a:lvl1pPr>
                      <a:lvl2pPr>
                        <a:spcBef>
                          <a:spcPct val="20000"/>
                        </a:spcBef>
                        <a:buClr>
                          <a:schemeClr val="tx1"/>
                        </a:buClr>
                        <a:buFont typeface="Arial" panose="020B0604020202020204" pitchFamily="34" charset="0"/>
                        <a:defRPr sz="2400">
                          <a:solidFill>
                            <a:schemeClr val="tx1"/>
                          </a:solidFill>
                          <a:latin typeface="Arial" panose="020B0604020202020204" pitchFamily="34" charset="0"/>
                        </a:defRPr>
                      </a:lvl2pPr>
                      <a:lvl3pPr>
                        <a:spcBef>
                          <a:spcPct val="20000"/>
                        </a:spcBef>
                        <a:buClr>
                          <a:schemeClr val="tx1"/>
                        </a:buClr>
                        <a:defRPr sz="2400">
                          <a:solidFill>
                            <a:schemeClr val="tx1"/>
                          </a:solidFill>
                          <a:latin typeface="Arial" panose="020B0604020202020204" pitchFamily="34" charset="0"/>
                        </a:defRPr>
                      </a:lvl3pPr>
                      <a:lvl4pPr>
                        <a:spcBef>
                          <a:spcPct val="20000"/>
                        </a:spcBef>
                        <a:buClr>
                          <a:schemeClr val="tx1"/>
                        </a:buClr>
                        <a:buFont typeface="Arial" panose="020B0604020202020204" pitchFamily="34" charset="0"/>
                        <a:defRPr sz="2000">
                          <a:solidFill>
                            <a:schemeClr val="tx1"/>
                          </a:solidFill>
                          <a:latin typeface="Arial" panose="020B0604020202020204" pitchFamily="34" charset="0"/>
                        </a:defRPr>
                      </a:lvl4pPr>
                      <a:lvl5pPr>
                        <a:spcBef>
                          <a:spcPct val="20000"/>
                        </a:spcBef>
                        <a:buClr>
                          <a:schemeClr val="tx1"/>
                        </a:buClr>
                        <a:buFont typeface="Arial" panose="020B0604020202020204" pitchFamily="34" charset="0"/>
                        <a:defRPr sz="2000">
                          <a:solidFill>
                            <a:schemeClr val="tx1"/>
                          </a:solidFill>
                          <a:latin typeface="Arial" panose="020B0604020202020204" pitchFamily="34" charset="0"/>
                        </a:defRPr>
                      </a:lvl5pPr>
                      <a:lvl6pPr fontAlgn="base">
                        <a:spcBef>
                          <a:spcPct val="20000"/>
                        </a:spcBef>
                        <a:spcAft>
                          <a:spcPct val="0"/>
                        </a:spcAft>
                        <a:buClr>
                          <a:schemeClr val="tx1"/>
                        </a:buClr>
                        <a:buFont typeface="Arial" panose="020B0604020202020204" pitchFamily="34" charset="0"/>
                        <a:defRPr sz="2000">
                          <a:solidFill>
                            <a:schemeClr val="tx1"/>
                          </a:solidFill>
                          <a:latin typeface="Arial" panose="020B0604020202020204" pitchFamily="34" charset="0"/>
                        </a:defRPr>
                      </a:lvl6pPr>
                      <a:lvl7pPr fontAlgn="base">
                        <a:spcBef>
                          <a:spcPct val="20000"/>
                        </a:spcBef>
                        <a:spcAft>
                          <a:spcPct val="0"/>
                        </a:spcAft>
                        <a:buClr>
                          <a:schemeClr val="tx1"/>
                        </a:buClr>
                        <a:buFont typeface="Arial" panose="020B0604020202020204" pitchFamily="34" charset="0"/>
                        <a:defRPr sz="2000">
                          <a:solidFill>
                            <a:schemeClr val="tx1"/>
                          </a:solidFill>
                          <a:latin typeface="Arial" panose="020B0604020202020204" pitchFamily="34" charset="0"/>
                        </a:defRPr>
                      </a:lvl7pPr>
                      <a:lvl8pPr fontAlgn="base">
                        <a:spcBef>
                          <a:spcPct val="20000"/>
                        </a:spcBef>
                        <a:spcAft>
                          <a:spcPct val="0"/>
                        </a:spcAft>
                        <a:buClr>
                          <a:schemeClr val="tx1"/>
                        </a:buClr>
                        <a:buFont typeface="Arial" panose="020B0604020202020204" pitchFamily="34" charset="0"/>
                        <a:defRPr sz="2000">
                          <a:solidFill>
                            <a:schemeClr val="tx1"/>
                          </a:solidFill>
                          <a:latin typeface="Arial" panose="020B0604020202020204" pitchFamily="34" charset="0"/>
                        </a:defRPr>
                      </a:lvl8pPr>
                      <a:lvl9pPr fontAlgn="base">
                        <a:spcBef>
                          <a:spcPct val="20000"/>
                        </a:spcBef>
                        <a:spcAft>
                          <a:spcPct val="0"/>
                        </a:spcAft>
                        <a:buClr>
                          <a:schemeClr val="tx1"/>
                        </a:buClr>
                        <a:buFont typeface="Arial" panose="020B0604020202020204" pitchFamily="34" charset="0"/>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539750" y="52292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2304" name="Rectangle 16"/>
          <p:cNvSpPr>
            <a:spLocks noChangeArrowheads="1"/>
          </p:cNvSpPr>
          <p:nvPr/>
        </p:nvSpPr>
        <p:spPr bwMode="auto">
          <a:xfrm>
            <a:off x="3995738" y="52292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2305" name="Line 17"/>
          <p:cNvSpPr>
            <a:spLocks noChangeShapeType="1"/>
          </p:cNvSpPr>
          <p:nvPr/>
        </p:nvSpPr>
        <p:spPr bwMode="auto">
          <a:xfrm flipV="1">
            <a:off x="4787900" y="2852738"/>
            <a:ext cx="57467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66"/>
      </a:dk1>
      <a:lt1>
        <a:srgbClr val="5E5E56"/>
      </a:lt1>
      <a:dk2>
        <a:srgbClr val="000066"/>
      </a:dk2>
      <a:lt2>
        <a:srgbClr val="AEA38C"/>
      </a:lt2>
      <a:accent1>
        <a:srgbClr val="FF9900"/>
      </a:accent1>
      <a:accent2>
        <a:srgbClr val="0C7CCE"/>
      </a:accent2>
      <a:accent3>
        <a:srgbClr val="B6B6B4"/>
      </a:accent3>
      <a:accent4>
        <a:srgbClr val="000056"/>
      </a:accent4>
      <a:accent5>
        <a:srgbClr val="FFCAAA"/>
      </a:accent5>
      <a:accent6>
        <a:srgbClr val="0A70BA"/>
      </a:accent6>
      <a:hlink>
        <a:srgbClr val="1F0DCF"/>
      </a:hlink>
      <a:folHlink>
        <a:srgbClr val="2E1CF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FF7F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808080"/>
        </a:dk1>
        <a:lt1>
          <a:srgbClr val="FFFFFF"/>
        </a:lt1>
        <a:dk2>
          <a:srgbClr val="5E5E56"/>
        </a:dk2>
        <a:lt2>
          <a:srgbClr val="FF7F00"/>
        </a:lt2>
        <a:accent1>
          <a:srgbClr val="BBE0E3"/>
        </a:accent1>
        <a:accent2>
          <a:srgbClr val="333399"/>
        </a:accent2>
        <a:accent3>
          <a:srgbClr val="B6B6B4"/>
        </a:accent3>
        <a:accent4>
          <a:srgbClr val="DADADA"/>
        </a:accent4>
        <a:accent5>
          <a:srgbClr val="DAEDEF"/>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08080"/>
        </a:dk1>
        <a:lt1>
          <a:srgbClr val="FFFFFF"/>
        </a:lt1>
        <a:dk2>
          <a:srgbClr val="5E5E56"/>
        </a:dk2>
        <a:lt2>
          <a:srgbClr val="FF7F00"/>
        </a:lt2>
        <a:accent1>
          <a:srgbClr val="FF9900"/>
        </a:accent1>
        <a:accent2>
          <a:srgbClr val="333399"/>
        </a:accent2>
        <a:accent3>
          <a:srgbClr val="B6B6B4"/>
        </a:accent3>
        <a:accent4>
          <a:srgbClr val="DADADA"/>
        </a:accent4>
        <a:accent5>
          <a:srgbClr val="FFCAAA"/>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6E6358"/>
        </a:dk1>
        <a:lt1>
          <a:srgbClr val="FFFFFF"/>
        </a:lt1>
        <a:dk2>
          <a:srgbClr val="5E5E56"/>
        </a:dk2>
        <a:lt2>
          <a:srgbClr val="FF7F00"/>
        </a:lt2>
        <a:accent1>
          <a:srgbClr val="FF9900"/>
        </a:accent1>
        <a:accent2>
          <a:srgbClr val="333399"/>
        </a:accent2>
        <a:accent3>
          <a:srgbClr val="B6B6B4"/>
        </a:accent3>
        <a:accent4>
          <a:srgbClr val="DADADA"/>
        </a:accent4>
        <a:accent5>
          <a:srgbClr val="FFCAAA"/>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TotalTime>
  <Words>215</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SEA SHELLS</vt:lpstr>
      <vt:lpstr>Example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 Shells</dc:title>
  <dc:creator>Presentation Magazine</dc:creator>
  <cp:lastModifiedBy>Jonty Pearce</cp:lastModifiedBy>
  <cp:revision>10</cp:revision>
  <dcterms:created xsi:type="dcterms:W3CDTF">2005-03-26T15:14:34Z</dcterms:created>
  <dcterms:modified xsi:type="dcterms:W3CDTF">2015-02-22T11:10:00Z</dcterms:modified>
</cp:coreProperties>
</file>