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A2CD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E1CFF7F-AE79-482C-AC69-657CE1AEE551}" type="slidenum">
              <a:rPr lang="en-US" altLang="en-US"/>
              <a:pPr>
                <a:defRPr/>
              </a:pPr>
              <a:t>‹#›</a:t>
            </a:fld>
            <a:endParaRPr lang="en-US" altLang="en-US"/>
          </a:p>
        </p:txBody>
      </p:sp>
    </p:spTree>
    <p:extLst>
      <p:ext uri="{BB962C8B-B14F-4D97-AF65-F5344CB8AC3E}">
        <p14:creationId xmlns:p14="http://schemas.microsoft.com/office/powerpoint/2010/main" val="4052266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92098F-670F-4CB2-A479-66AC4033AA02}" type="slidenum">
              <a:rPr lang="en-US" altLang="en-US"/>
              <a:pPr>
                <a:defRPr/>
              </a:pPr>
              <a:t>‹#›</a:t>
            </a:fld>
            <a:endParaRPr lang="en-US" altLang="en-US"/>
          </a:p>
        </p:txBody>
      </p:sp>
    </p:spTree>
    <p:extLst>
      <p:ext uri="{BB962C8B-B14F-4D97-AF65-F5344CB8AC3E}">
        <p14:creationId xmlns:p14="http://schemas.microsoft.com/office/powerpoint/2010/main" val="1060073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C30AEE-92C1-48BD-AD4C-C0ADC1DF41F2}"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32676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29DDC4-3AB3-4301-BC24-1CBE8D0FCF5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55316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92611B-C5AF-4BDE-A6E5-7D352C2A5CEA}"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35516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821933-43BD-41A2-9139-CE2F24814B18}"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4398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D6DB9F-2BBF-40DE-A5B6-8887D7789E3D}"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1890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B19916-7B0E-4E29-AA58-7602380457FD}"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79668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seagulls"/>
          <p:cNvPicPr>
            <a:picLocks noChangeAspect="1" noChangeArrowheads="1"/>
          </p:cNvPicPr>
          <p:nvPr userDrawn="1"/>
        </p:nvPicPr>
        <p:blipFill>
          <a:blip r:embed="rId2">
            <a:extLst>
              <a:ext uri="{28A0092B-C50C-407E-A947-70E740481C1C}">
                <a14:useLocalDpi xmlns:a14="http://schemas.microsoft.com/office/drawing/2010/main" val="0"/>
              </a:ext>
            </a:extLst>
          </a:blip>
          <a:srcRect l="1433"/>
          <a:stretch>
            <a:fillRect/>
          </a:stretch>
        </p:blipFill>
        <p:spPr bwMode="auto">
          <a:xfrm>
            <a:off x="0" y="290513"/>
            <a:ext cx="9144000" cy="627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F351C670-18CE-401C-94B6-F22553EE1770}" type="slidenum">
              <a:rPr lang="en-US" altLang="en-US"/>
              <a:pPr>
                <a:defRPr/>
              </a:pPr>
              <a:t>‹#›</a:t>
            </a:fld>
            <a:endParaRPr lang="en-US" altLang="en-US"/>
          </a:p>
        </p:txBody>
      </p:sp>
    </p:spTree>
    <p:extLst>
      <p:ext uri="{BB962C8B-B14F-4D97-AF65-F5344CB8AC3E}">
        <p14:creationId xmlns:p14="http://schemas.microsoft.com/office/powerpoint/2010/main" val="2420111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E2353C-C66F-4BEC-8D88-E01B5914D961}" type="slidenum">
              <a:rPr lang="en-US" altLang="en-US"/>
              <a:pPr>
                <a:defRPr/>
              </a:pPr>
              <a:t>‹#›</a:t>
            </a:fld>
            <a:endParaRPr lang="en-US" altLang="en-US"/>
          </a:p>
        </p:txBody>
      </p:sp>
    </p:spTree>
    <p:extLst>
      <p:ext uri="{BB962C8B-B14F-4D97-AF65-F5344CB8AC3E}">
        <p14:creationId xmlns:p14="http://schemas.microsoft.com/office/powerpoint/2010/main" val="47559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16F704F-E478-4586-9A4D-B5EE6CD8EC1B}" type="slidenum">
              <a:rPr lang="en-US" altLang="en-US"/>
              <a:pPr>
                <a:defRPr/>
              </a:pPr>
              <a:t>‹#›</a:t>
            </a:fld>
            <a:endParaRPr lang="en-US" altLang="en-US"/>
          </a:p>
        </p:txBody>
      </p:sp>
    </p:spTree>
    <p:extLst>
      <p:ext uri="{BB962C8B-B14F-4D97-AF65-F5344CB8AC3E}">
        <p14:creationId xmlns:p14="http://schemas.microsoft.com/office/powerpoint/2010/main" val="4253394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FA6264-184C-4551-9A53-CAC37EC5104B}" type="slidenum">
              <a:rPr lang="en-US" altLang="en-US"/>
              <a:pPr>
                <a:defRPr/>
              </a:pPr>
              <a:t>‹#›</a:t>
            </a:fld>
            <a:endParaRPr lang="en-US" altLang="en-US"/>
          </a:p>
        </p:txBody>
      </p:sp>
    </p:spTree>
    <p:extLst>
      <p:ext uri="{BB962C8B-B14F-4D97-AF65-F5344CB8AC3E}">
        <p14:creationId xmlns:p14="http://schemas.microsoft.com/office/powerpoint/2010/main" val="4211471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7A441DD-D121-41E0-A1AF-EA40D3670308}" type="slidenum">
              <a:rPr lang="en-US" altLang="en-US"/>
              <a:pPr>
                <a:defRPr/>
              </a:pPr>
              <a:t>‹#›</a:t>
            </a:fld>
            <a:endParaRPr lang="en-US" altLang="en-US"/>
          </a:p>
        </p:txBody>
      </p:sp>
    </p:spTree>
    <p:extLst>
      <p:ext uri="{BB962C8B-B14F-4D97-AF65-F5344CB8AC3E}">
        <p14:creationId xmlns:p14="http://schemas.microsoft.com/office/powerpoint/2010/main" val="3767333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3F90575-3DAA-40BD-91AF-4BC410339274}" type="slidenum">
              <a:rPr lang="en-US" altLang="en-US"/>
              <a:pPr>
                <a:defRPr/>
              </a:pPr>
              <a:t>‹#›</a:t>
            </a:fld>
            <a:endParaRPr lang="en-US" altLang="en-US"/>
          </a:p>
        </p:txBody>
      </p:sp>
    </p:spTree>
    <p:extLst>
      <p:ext uri="{BB962C8B-B14F-4D97-AF65-F5344CB8AC3E}">
        <p14:creationId xmlns:p14="http://schemas.microsoft.com/office/powerpoint/2010/main" val="170236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55A5F5-321B-4BC6-A9EB-3B00DC19EB8E}" type="slidenum">
              <a:rPr lang="en-US" altLang="en-US"/>
              <a:pPr>
                <a:defRPr/>
              </a:pPr>
              <a:t>‹#›</a:t>
            </a:fld>
            <a:endParaRPr lang="en-US" altLang="en-US"/>
          </a:p>
        </p:txBody>
      </p:sp>
    </p:spTree>
    <p:extLst>
      <p:ext uri="{BB962C8B-B14F-4D97-AF65-F5344CB8AC3E}">
        <p14:creationId xmlns:p14="http://schemas.microsoft.com/office/powerpoint/2010/main" val="146202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50096B0-6355-4A37-B46C-AD7B535075FD}" type="slidenum">
              <a:rPr lang="en-US" altLang="en-US"/>
              <a:pPr>
                <a:defRPr/>
              </a:pPr>
              <a:t>‹#›</a:t>
            </a:fld>
            <a:endParaRPr lang="en-US" altLang="en-US"/>
          </a:p>
        </p:txBody>
      </p:sp>
    </p:spTree>
    <p:extLst>
      <p:ext uri="{BB962C8B-B14F-4D97-AF65-F5344CB8AC3E}">
        <p14:creationId xmlns:p14="http://schemas.microsoft.com/office/powerpoint/2010/main" val="2040722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3D5C65F-B91B-4E9B-A60C-45FC40AB675B}" type="slidenum">
              <a:rPr lang="en-US" altLang="en-US"/>
              <a:pPr>
                <a:defRPr/>
              </a:pPr>
              <a:t>‹#›</a:t>
            </a:fld>
            <a:endParaRPr lang="en-US" altLang="en-US"/>
          </a:p>
        </p:txBody>
      </p:sp>
    </p:spTree>
    <p:extLst>
      <p:ext uri="{BB962C8B-B14F-4D97-AF65-F5344CB8AC3E}">
        <p14:creationId xmlns:p14="http://schemas.microsoft.com/office/powerpoint/2010/main" val="127434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1CF3989-FA38-4AE4-8937-AB53EAC9DC7D}" type="slidenum">
              <a:rPr lang="en-US" altLang="en-US"/>
              <a:pPr>
                <a:defRPr/>
              </a:pPr>
              <a:t>‹#›</a:t>
            </a:fld>
            <a:endParaRPr lang="en-US" altLang="en-US"/>
          </a:p>
        </p:txBody>
      </p:sp>
    </p:spTree>
    <p:extLst>
      <p:ext uri="{BB962C8B-B14F-4D97-AF65-F5344CB8AC3E}">
        <p14:creationId xmlns:p14="http://schemas.microsoft.com/office/powerpoint/2010/main" val="169307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548E337-DFD5-436F-8F7F-6769D66886A2}" type="slidenum">
              <a:rPr lang="en-US" altLang="en-US"/>
              <a:pPr>
                <a:defRPr/>
              </a:pPr>
              <a:t>‹#›</a:t>
            </a:fld>
            <a:endParaRPr lang="en-US" altLang="en-US"/>
          </a:p>
        </p:txBody>
      </p:sp>
    </p:spTree>
    <p:extLst>
      <p:ext uri="{BB962C8B-B14F-4D97-AF65-F5344CB8AC3E}">
        <p14:creationId xmlns:p14="http://schemas.microsoft.com/office/powerpoint/2010/main" val="338661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ACDBB9-4CBF-443F-B731-D3E2DD1A9301}" type="slidenum">
              <a:rPr lang="en-US" altLang="en-US"/>
              <a:pPr>
                <a:defRPr/>
              </a:pPr>
              <a:t>‹#›</a:t>
            </a:fld>
            <a:endParaRPr lang="en-US" altLang="en-US"/>
          </a:p>
        </p:txBody>
      </p:sp>
    </p:spTree>
    <p:extLst>
      <p:ext uri="{BB962C8B-B14F-4D97-AF65-F5344CB8AC3E}">
        <p14:creationId xmlns:p14="http://schemas.microsoft.com/office/powerpoint/2010/main" val="389592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137C46F-4A33-41C6-A77E-0707C0811AC2}" type="slidenum">
              <a:rPr lang="en-US" altLang="en-US"/>
              <a:pPr>
                <a:defRPr/>
              </a:pPr>
              <a:t>‹#›</a:t>
            </a:fld>
            <a:endParaRPr lang="en-US" altLang="en-US"/>
          </a:p>
        </p:txBody>
      </p:sp>
    </p:spTree>
    <p:extLst>
      <p:ext uri="{BB962C8B-B14F-4D97-AF65-F5344CB8AC3E}">
        <p14:creationId xmlns:p14="http://schemas.microsoft.com/office/powerpoint/2010/main" val="391168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seagulls"/>
          <p:cNvPicPr>
            <a:picLocks noChangeAspect="1" noChangeArrowheads="1"/>
          </p:cNvPicPr>
          <p:nvPr userDrawn="1"/>
        </p:nvPicPr>
        <p:blipFill>
          <a:blip r:embed="rId15">
            <a:extLst>
              <a:ext uri="{28A0092B-C50C-407E-A947-70E740481C1C}">
                <a14:useLocalDpi xmlns:a14="http://schemas.microsoft.com/office/drawing/2010/main" val="0"/>
              </a:ext>
            </a:extLst>
          </a:blip>
          <a:srcRect l="1433"/>
          <a:stretch>
            <a:fillRect/>
          </a:stretch>
        </p:blipFill>
        <p:spPr bwMode="auto">
          <a:xfrm>
            <a:off x="0" y="290513"/>
            <a:ext cx="9144000" cy="627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C60A68F-16FE-4A6C-A439-B4C1E3A19A5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143000"/>
            <a:ext cx="7772400" cy="1470025"/>
          </a:xfrm>
        </p:spPr>
        <p:txBody>
          <a:bodyPr/>
          <a:lstStyle/>
          <a:p>
            <a:pPr eaLnBrk="1" hangingPunct="1"/>
            <a:r>
              <a:rPr lang="en-GB" altLang="en-US" sz="7200" b="1" smtClean="0">
                <a:solidFill>
                  <a:schemeClr val="bg2"/>
                </a:solidFill>
              </a:rPr>
              <a:t>Seagulls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095500" y="2613025"/>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chemeClr val="tx2"/>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80FF"/>
      </a:dk1>
      <a:lt1>
        <a:srgbClr val="A0CEF9"/>
      </a:lt1>
      <a:dk2>
        <a:srgbClr val="004080"/>
      </a:dk2>
      <a:lt2>
        <a:srgbClr val="004080"/>
      </a:lt2>
      <a:accent1>
        <a:srgbClr val="66CCFF"/>
      </a:accent1>
      <a:accent2>
        <a:srgbClr val="333399"/>
      </a:accent2>
      <a:accent3>
        <a:srgbClr val="CDE3FB"/>
      </a:accent3>
      <a:accent4>
        <a:srgbClr val="006CDA"/>
      </a:accent4>
      <a:accent5>
        <a:srgbClr val="B8E2FF"/>
      </a:accent5>
      <a:accent6>
        <a:srgbClr val="2D2D8A"/>
      </a:accent6>
      <a:hlink>
        <a:srgbClr val="CC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1063</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Seagulls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 Gulls</dc:title>
  <dc:creator>Presentation Magazine</dc:creator>
  <cp:lastModifiedBy>Jonty Pearce</cp:lastModifiedBy>
  <cp:revision>34</cp:revision>
  <dcterms:modified xsi:type="dcterms:W3CDTF">2015-02-22T11:09:59Z</dcterms:modified>
</cp:coreProperties>
</file>