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12">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FFFCD5"/>
    <a:srgbClr val="FFDB87"/>
    <a:srgbClr val="333333"/>
    <a:srgbClr val="19191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732"/>
      </p:cViewPr>
      <p:guideLst>
        <p:guide orient="horz" pos="3312"/>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CD247C1-687B-4970-B9A2-44F04AEDEDCA}" type="slidenum">
              <a:rPr lang="en-US" altLang="en-US"/>
              <a:pPr>
                <a:defRPr/>
              </a:pPr>
              <a:t>‹#›</a:t>
            </a:fld>
            <a:endParaRPr lang="en-US" altLang="en-US"/>
          </a:p>
        </p:txBody>
      </p:sp>
    </p:spTree>
    <p:extLst>
      <p:ext uri="{BB962C8B-B14F-4D97-AF65-F5344CB8AC3E}">
        <p14:creationId xmlns:p14="http://schemas.microsoft.com/office/powerpoint/2010/main" val="595293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7212F2F-0D3D-4D4D-8938-F86B058D7C47}" type="slidenum">
              <a:rPr lang="en-US" altLang="en-US"/>
              <a:pPr>
                <a:defRPr/>
              </a:pPr>
              <a:t>‹#›</a:t>
            </a:fld>
            <a:endParaRPr lang="en-US" altLang="en-US"/>
          </a:p>
        </p:txBody>
      </p:sp>
    </p:spTree>
    <p:extLst>
      <p:ext uri="{BB962C8B-B14F-4D97-AF65-F5344CB8AC3E}">
        <p14:creationId xmlns:p14="http://schemas.microsoft.com/office/powerpoint/2010/main" val="576521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FF3122-BDB0-4454-A415-DFA593B39E14}"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14825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410F2B-AE7D-451C-9D10-CD54FF2E0897}"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9735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CD836C-6581-49DF-AFC2-9CAE5635FCEF}"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2540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F63901-1D5F-4F4A-9262-E8361BF457BD}"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64942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1E346A-4582-413B-BA1C-2D273CBA4ECA}"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4955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3C9FBB-4194-46A0-A243-382C969A762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2768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28" descr="water"/>
          <p:cNvPicPr>
            <a:picLocks noChangeAspect="1" noChangeArrowheads="1"/>
          </p:cNvPicPr>
          <p:nvPr userDrawn="1"/>
        </p:nvPicPr>
        <p:blipFill>
          <a:blip r:embed="rId2">
            <a:extLst>
              <a:ext uri="{28A0092B-C50C-407E-A947-70E740481C1C}">
                <a14:useLocalDpi xmlns:a14="http://schemas.microsoft.com/office/drawing/2010/main" val="0"/>
              </a:ext>
            </a:extLst>
          </a:blip>
          <a:srcRect r="13333"/>
          <a:stretch>
            <a:fillRect/>
          </a:stretch>
        </p:blipFill>
        <p:spPr bwMode="auto">
          <a:xfrm>
            <a:off x="1219200" y="1588"/>
            <a:ext cx="79248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6C62E881-C68D-4FD7-B834-B1E8B7717BCE}" type="slidenum">
              <a:rPr lang="en-US" altLang="en-US"/>
              <a:pPr>
                <a:defRPr/>
              </a:pPr>
              <a:t>‹#›</a:t>
            </a:fld>
            <a:endParaRPr lang="en-US" altLang="en-US"/>
          </a:p>
        </p:txBody>
      </p:sp>
    </p:spTree>
    <p:extLst>
      <p:ext uri="{BB962C8B-B14F-4D97-AF65-F5344CB8AC3E}">
        <p14:creationId xmlns:p14="http://schemas.microsoft.com/office/powerpoint/2010/main" val="53066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CBF1AA2-0867-4999-9D65-53FCE1305B44}" type="slidenum">
              <a:rPr lang="en-US" altLang="en-US"/>
              <a:pPr>
                <a:defRPr/>
              </a:pPr>
              <a:t>‹#›</a:t>
            </a:fld>
            <a:endParaRPr lang="en-US" altLang="en-US"/>
          </a:p>
        </p:txBody>
      </p:sp>
    </p:spTree>
    <p:extLst>
      <p:ext uri="{BB962C8B-B14F-4D97-AF65-F5344CB8AC3E}">
        <p14:creationId xmlns:p14="http://schemas.microsoft.com/office/powerpoint/2010/main" val="1025503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3EF985-EE4C-4344-B28D-102BD99B638D}" type="slidenum">
              <a:rPr lang="en-US" altLang="en-US"/>
              <a:pPr>
                <a:defRPr/>
              </a:pPr>
              <a:t>‹#›</a:t>
            </a:fld>
            <a:endParaRPr lang="en-US" altLang="en-US"/>
          </a:p>
        </p:txBody>
      </p:sp>
    </p:spTree>
    <p:extLst>
      <p:ext uri="{BB962C8B-B14F-4D97-AF65-F5344CB8AC3E}">
        <p14:creationId xmlns:p14="http://schemas.microsoft.com/office/powerpoint/2010/main" val="730699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421168C-5E07-4BD2-825A-8C8D72CE794E}" type="slidenum">
              <a:rPr lang="en-US" altLang="en-US"/>
              <a:pPr>
                <a:defRPr/>
              </a:pPr>
              <a:t>‹#›</a:t>
            </a:fld>
            <a:endParaRPr lang="en-US" altLang="en-US"/>
          </a:p>
        </p:txBody>
      </p:sp>
    </p:spTree>
    <p:extLst>
      <p:ext uri="{BB962C8B-B14F-4D97-AF65-F5344CB8AC3E}">
        <p14:creationId xmlns:p14="http://schemas.microsoft.com/office/powerpoint/2010/main" val="2643962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7139C2D-C501-4C3F-AFDC-8DC0637D7274}" type="slidenum">
              <a:rPr lang="en-US" altLang="en-US"/>
              <a:pPr>
                <a:defRPr/>
              </a:pPr>
              <a:t>‹#›</a:t>
            </a:fld>
            <a:endParaRPr lang="en-US" altLang="en-US"/>
          </a:p>
        </p:txBody>
      </p:sp>
    </p:spTree>
    <p:extLst>
      <p:ext uri="{BB962C8B-B14F-4D97-AF65-F5344CB8AC3E}">
        <p14:creationId xmlns:p14="http://schemas.microsoft.com/office/powerpoint/2010/main" val="114325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612B76-67B3-492E-BC59-C328B749AEDF}" type="slidenum">
              <a:rPr lang="en-US" altLang="en-US"/>
              <a:pPr>
                <a:defRPr/>
              </a:pPr>
              <a:t>‹#›</a:t>
            </a:fld>
            <a:endParaRPr lang="en-US" altLang="en-US"/>
          </a:p>
        </p:txBody>
      </p:sp>
    </p:spTree>
    <p:extLst>
      <p:ext uri="{BB962C8B-B14F-4D97-AF65-F5344CB8AC3E}">
        <p14:creationId xmlns:p14="http://schemas.microsoft.com/office/powerpoint/2010/main" val="147557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2925E5-A0F4-46E7-89E7-A1A54004C330}" type="slidenum">
              <a:rPr lang="en-US" altLang="en-US"/>
              <a:pPr>
                <a:defRPr/>
              </a:pPr>
              <a:t>‹#›</a:t>
            </a:fld>
            <a:endParaRPr lang="en-US" altLang="en-US"/>
          </a:p>
        </p:txBody>
      </p:sp>
    </p:spTree>
    <p:extLst>
      <p:ext uri="{BB962C8B-B14F-4D97-AF65-F5344CB8AC3E}">
        <p14:creationId xmlns:p14="http://schemas.microsoft.com/office/powerpoint/2010/main" val="58307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995B4F-DA42-4F05-BD5A-175926D2E45F}" type="slidenum">
              <a:rPr lang="en-US" altLang="en-US"/>
              <a:pPr>
                <a:defRPr/>
              </a:pPr>
              <a:t>‹#›</a:t>
            </a:fld>
            <a:endParaRPr lang="en-US" altLang="en-US"/>
          </a:p>
        </p:txBody>
      </p:sp>
    </p:spTree>
    <p:extLst>
      <p:ext uri="{BB962C8B-B14F-4D97-AF65-F5344CB8AC3E}">
        <p14:creationId xmlns:p14="http://schemas.microsoft.com/office/powerpoint/2010/main" val="77102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3E466B3-0991-4CF9-AC3D-6A449BA50ADE}" type="slidenum">
              <a:rPr lang="en-US" altLang="en-US"/>
              <a:pPr>
                <a:defRPr/>
              </a:pPr>
              <a:t>‹#›</a:t>
            </a:fld>
            <a:endParaRPr lang="en-US" altLang="en-US"/>
          </a:p>
        </p:txBody>
      </p:sp>
    </p:spTree>
    <p:extLst>
      <p:ext uri="{BB962C8B-B14F-4D97-AF65-F5344CB8AC3E}">
        <p14:creationId xmlns:p14="http://schemas.microsoft.com/office/powerpoint/2010/main" val="1132541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43CBB76-2911-4534-BE62-D5CE2BBF9827}" type="slidenum">
              <a:rPr lang="en-US" altLang="en-US"/>
              <a:pPr>
                <a:defRPr/>
              </a:pPr>
              <a:t>‹#›</a:t>
            </a:fld>
            <a:endParaRPr lang="en-US" altLang="en-US"/>
          </a:p>
        </p:txBody>
      </p:sp>
    </p:spTree>
    <p:extLst>
      <p:ext uri="{BB962C8B-B14F-4D97-AF65-F5344CB8AC3E}">
        <p14:creationId xmlns:p14="http://schemas.microsoft.com/office/powerpoint/2010/main" val="130044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0E10D43-1B26-43A3-8A26-A23FCAFBB98A}" type="slidenum">
              <a:rPr lang="en-US" altLang="en-US"/>
              <a:pPr>
                <a:defRPr/>
              </a:pPr>
              <a:t>‹#›</a:t>
            </a:fld>
            <a:endParaRPr lang="en-US" altLang="en-US"/>
          </a:p>
        </p:txBody>
      </p:sp>
    </p:spTree>
    <p:extLst>
      <p:ext uri="{BB962C8B-B14F-4D97-AF65-F5344CB8AC3E}">
        <p14:creationId xmlns:p14="http://schemas.microsoft.com/office/powerpoint/2010/main" val="309349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A13EEE2-9651-4D72-81EA-945686405231}" type="slidenum">
              <a:rPr lang="en-US" altLang="en-US"/>
              <a:pPr>
                <a:defRPr/>
              </a:pPr>
              <a:t>‹#›</a:t>
            </a:fld>
            <a:endParaRPr lang="en-US" altLang="en-US"/>
          </a:p>
        </p:txBody>
      </p:sp>
    </p:spTree>
    <p:extLst>
      <p:ext uri="{BB962C8B-B14F-4D97-AF65-F5344CB8AC3E}">
        <p14:creationId xmlns:p14="http://schemas.microsoft.com/office/powerpoint/2010/main" val="396562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AF304F-BF8B-45CE-83C6-E9AA7B2C08DC}" type="slidenum">
              <a:rPr lang="en-US" altLang="en-US"/>
              <a:pPr>
                <a:defRPr/>
              </a:pPr>
              <a:t>‹#›</a:t>
            </a:fld>
            <a:endParaRPr lang="en-US" altLang="en-US"/>
          </a:p>
        </p:txBody>
      </p:sp>
    </p:spTree>
    <p:extLst>
      <p:ext uri="{BB962C8B-B14F-4D97-AF65-F5344CB8AC3E}">
        <p14:creationId xmlns:p14="http://schemas.microsoft.com/office/powerpoint/2010/main" val="61762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pic>
        <p:nvPicPr>
          <p:cNvPr id="1026" name="Picture 26" descr="water"/>
          <p:cNvPicPr>
            <a:picLocks noChangeAspect="1" noChangeArrowheads="1"/>
          </p:cNvPicPr>
          <p:nvPr userDrawn="1"/>
        </p:nvPicPr>
        <p:blipFill>
          <a:blip r:embed="rId15">
            <a:extLst>
              <a:ext uri="{28A0092B-C50C-407E-A947-70E740481C1C}">
                <a14:useLocalDpi xmlns:a14="http://schemas.microsoft.com/office/drawing/2010/main" val="0"/>
              </a:ext>
            </a:extLst>
          </a:blip>
          <a:srcRect r="13333"/>
          <a:stretch>
            <a:fillRect/>
          </a:stretch>
        </p:blipFill>
        <p:spPr bwMode="auto">
          <a:xfrm>
            <a:off x="1219200" y="1588"/>
            <a:ext cx="79248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16F0BA8-F1E2-4FF6-A532-50011D23A0B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CD5"/>
        </a:solidFill>
        <a:effectLst/>
      </p:bgPr>
    </p:bg>
    <p:spTree>
      <p:nvGrpSpPr>
        <p:cNvPr id="1" name=""/>
        <p:cNvGrpSpPr/>
        <p:nvPr/>
      </p:nvGrpSpPr>
      <p:grpSpPr>
        <a:xfrm>
          <a:off x="0" y="0"/>
          <a:ext cx="0" cy="0"/>
          <a:chOff x="0" y="0"/>
          <a:chExt cx="0" cy="0"/>
        </a:xfrm>
      </p:grpSpPr>
      <p:sp>
        <p:nvSpPr>
          <p:cNvPr id="5122" name="Text Box 60"/>
          <p:cNvSpPr txBox="1">
            <a:spLocks noChangeArrowheads="1"/>
          </p:cNvSpPr>
          <p:nvPr/>
        </p:nvSpPr>
        <p:spPr bwMode="auto">
          <a:xfrm>
            <a:off x="1905000" y="896938"/>
            <a:ext cx="6918325"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7200">
                <a:solidFill>
                  <a:srgbClr val="FFFCD5"/>
                </a:solidFill>
                <a:latin typeface="Arial Black" panose="020B0A04020102020204" pitchFamily="34" charset="0"/>
              </a:rPr>
              <a:t>YOUR TITLE</a:t>
            </a:r>
            <a:endParaRPr lang="en-US" altLang="en-US" sz="7200">
              <a:solidFill>
                <a:srgbClr val="333333"/>
              </a:solidFill>
              <a:latin typeface="Arial Black" panose="020B0A04020102020204" pitchFamily="34" charset="0"/>
            </a:endParaRPr>
          </a:p>
        </p:txBody>
      </p:sp>
      <p:sp>
        <p:nvSpPr>
          <p:cNvPr id="5123" name="Text Box 15"/>
          <p:cNvSpPr txBox="1">
            <a:spLocks noChangeArrowheads="1"/>
          </p:cNvSpPr>
          <p:nvPr/>
        </p:nvSpPr>
        <p:spPr bwMode="auto">
          <a:xfrm>
            <a:off x="40227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Rectangle 54"/>
          <p:cNvSpPr>
            <a:spLocks noChangeArrowheads="1"/>
          </p:cNvSpPr>
          <p:nvPr/>
        </p:nvSpPr>
        <p:spPr bwMode="auto">
          <a:xfrm>
            <a:off x="152400" y="0"/>
            <a:ext cx="139065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666666"/>
              </a:solidFill>
            </a:endParaRPr>
          </a:p>
        </p:txBody>
      </p:sp>
      <p:sp>
        <p:nvSpPr>
          <p:cNvPr id="5125" name="Text Box 58"/>
          <p:cNvSpPr txBox="1">
            <a:spLocks noChangeArrowheads="1"/>
          </p:cNvSpPr>
          <p:nvPr/>
        </p:nvSpPr>
        <p:spPr bwMode="auto">
          <a:xfrm>
            <a:off x="10509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Rectangle 61"/>
          <p:cNvSpPr>
            <a:spLocks noChangeArrowheads="1"/>
          </p:cNvSpPr>
          <p:nvPr/>
        </p:nvSpPr>
        <p:spPr bwMode="auto">
          <a:xfrm>
            <a:off x="0" y="0"/>
            <a:ext cx="18288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7" name="Text Box 55"/>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01</a:t>
            </a:r>
            <a:endParaRPr lang="en-US" altLang="en-US"/>
          </a:p>
        </p:txBody>
      </p:sp>
      <p:sp>
        <p:nvSpPr>
          <p:cNvPr id="5128" name="Text Box 62"/>
          <p:cNvSpPr txBox="1">
            <a:spLocks noChangeArrowheads="1"/>
          </p:cNvSpPr>
          <p:nvPr/>
        </p:nvSpPr>
        <p:spPr bwMode="auto">
          <a:xfrm rot="-5400000">
            <a:off x="-2552700" y="1498600"/>
            <a:ext cx="69326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a:solidFill>
                  <a:srgbClr val="E6E6E6"/>
                </a:solidFill>
              </a:rPr>
              <a:t>Project info</a:t>
            </a:r>
            <a:endParaRPr lang="en-US" altLang="en-US" sz="7200">
              <a:solidFill>
                <a:schemeClr val="bg1"/>
              </a:solidFill>
              <a:latin typeface="Arial Black" panose="020B0A040201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133600" y="16002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marL="819150" lvl="1" eaLnBrk="1" hangingPunct="1"/>
            <a:r>
              <a:rPr lang="en-GB" altLang="en-US" smtClean="0">
                <a:solidFill>
                  <a:schemeClr val="bg2"/>
                </a:solidFill>
              </a:rPr>
              <a:t>Sub Bullet</a:t>
            </a:r>
            <a:endParaRPr lang="en-US" altLang="en-US" smtClean="0">
              <a:solidFill>
                <a:schemeClr val="bg2"/>
              </a:solidFill>
            </a:endParaRPr>
          </a:p>
        </p:txBody>
      </p:sp>
      <p:sp>
        <p:nvSpPr>
          <p:cNvPr id="7171" name="Rectangle 30"/>
          <p:cNvSpPr>
            <a:spLocks noChangeArrowheads="1"/>
          </p:cNvSpPr>
          <p:nvPr/>
        </p:nvSpPr>
        <p:spPr bwMode="auto">
          <a:xfrm>
            <a:off x="0" y="0"/>
            <a:ext cx="18288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2" name="Text Box 31"/>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02</a:t>
            </a:r>
            <a:endParaRPr lang="en-US" altLang="en-US"/>
          </a:p>
        </p:txBody>
      </p:sp>
      <p:sp>
        <p:nvSpPr>
          <p:cNvPr id="7173" name="Rectangle 2"/>
          <p:cNvSpPr>
            <a:spLocks noGrp="1" noChangeArrowheads="1"/>
          </p:cNvSpPr>
          <p:nvPr>
            <p:ph type="title"/>
          </p:nvPr>
        </p:nvSpPr>
        <p:spPr>
          <a:xfrm rot="16200000">
            <a:off x="-3143250" y="571500"/>
            <a:ext cx="8229600" cy="1143000"/>
          </a:xfrm>
          <a:noFill/>
        </p:spPr>
        <p:txBody>
          <a:bodyPr/>
          <a:lstStyle/>
          <a:p>
            <a:pPr algn="l" eaLnBrk="1" hangingPunct="1"/>
            <a:r>
              <a:rPr lang="en-GB" altLang="en-US" sz="3200" smtClean="0"/>
              <a:t>Bullet Point Slide</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2"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19" name="Rectangle 25"/>
          <p:cNvSpPr>
            <a:spLocks noChangeArrowheads="1"/>
          </p:cNvSpPr>
          <p:nvPr/>
        </p:nvSpPr>
        <p:spPr bwMode="auto">
          <a:xfrm>
            <a:off x="0" y="0"/>
            <a:ext cx="18288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Text Box 26"/>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03</a:t>
            </a:r>
            <a:endParaRPr lang="en-US" altLang="en-US"/>
          </a:p>
        </p:txBody>
      </p:sp>
      <p:sp>
        <p:nvSpPr>
          <p:cNvPr id="9221" name="Rectangle 2"/>
          <p:cNvSpPr>
            <a:spLocks noGrp="1" noChangeArrowheads="1"/>
          </p:cNvSpPr>
          <p:nvPr>
            <p:ph type="title"/>
          </p:nvPr>
        </p:nvSpPr>
        <p:spPr>
          <a:xfrm rot="16200000">
            <a:off x="-3219450" y="571500"/>
            <a:ext cx="8229600" cy="1143000"/>
          </a:xfrm>
          <a:noFill/>
        </p:spPr>
        <p:txBody>
          <a:bodyPr/>
          <a:lstStyle/>
          <a:p>
            <a:pPr algn="l" eaLnBrk="1" hangingPunct="1"/>
            <a:r>
              <a:rPr lang="en-GB" altLang="en-US" sz="3200" smtClean="0"/>
              <a:t>Example of a chart</a:t>
            </a:r>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6"/>
          <p:cNvSpPr>
            <a:spLocks noChangeArrowheads="1"/>
          </p:cNvSpPr>
          <p:nvPr/>
        </p:nvSpPr>
        <p:spPr bwMode="auto">
          <a:xfrm>
            <a:off x="0" y="0"/>
            <a:ext cx="18288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Text Box 27"/>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04</a:t>
            </a:r>
            <a:endParaRPr lang="en-US" altLang="en-US"/>
          </a:p>
        </p:txBody>
      </p:sp>
      <p:sp>
        <p:nvSpPr>
          <p:cNvPr id="11268" name="Rectangle 2"/>
          <p:cNvSpPr>
            <a:spLocks noGrp="1" noChangeArrowheads="1"/>
          </p:cNvSpPr>
          <p:nvPr>
            <p:ph type="title"/>
          </p:nvPr>
        </p:nvSpPr>
        <p:spPr>
          <a:xfrm rot="16200000">
            <a:off x="-3219450" y="571500"/>
            <a:ext cx="8229600" cy="1143000"/>
          </a:xfrm>
          <a:noFill/>
        </p:spPr>
        <p:txBody>
          <a:bodyPr/>
          <a:lstStyle/>
          <a:p>
            <a:pPr algn="l" eaLnBrk="1" hangingPunct="1"/>
            <a:r>
              <a:rPr lang="en-GB" altLang="en-US" sz="3200" smtClean="0"/>
              <a:t>Picture slide</a:t>
            </a: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sz="half" idx="1"/>
          </p:nvPr>
        </p:nvSpPr>
        <p:spPr>
          <a:xfrm>
            <a:off x="2133600" y="414338"/>
            <a:ext cx="4038600"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2362200" y="32004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3326" name="Rectangle 15"/>
          <p:cNvSpPr>
            <a:spLocks noChangeArrowheads="1"/>
          </p:cNvSpPr>
          <p:nvPr/>
        </p:nvSpPr>
        <p:spPr bwMode="auto">
          <a:xfrm>
            <a:off x="2362200" y="5257800"/>
            <a:ext cx="2232025" cy="13684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7" name="Text Box 37"/>
          <p:cNvSpPr txBox="1">
            <a:spLocks noChangeArrowheads="1"/>
          </p:cNvSpPr>
          <p:nvPr/>
        </p:nvSpPr>
        <p:spPr bwMode="auto">
          <a:xfrm>
            <a:off x="188913" y="671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28" name="Rectangle 38"/>
          <p:cNvSpPr>
            <a:spLocks noChangeArrowheads="1"/>
          </p:cNvSpPr>
          <p:nvPr/>
        </p:nvSpPr>
        <p:spPr bwMode="auto">
          <a:xfrm>
            <a:off x="0" y="0"/>
            <a:ext cx="18288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29" name="Text Box 39"/>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05</a:t>
            </a:r>
            <a:endParaRPr lang="en-US" altLang="en-US"/>
          </a:p>
        </p:txBody>
      </p:sp>
      <p:sp>
        <p:nvSpPr>
          <p:cNvPr id="13330" name="Rectangle 2"/>
          <p:cNvSpPr>
            <a:spLocks noGrp="1" noChangeArrowheads="1"/>
          </p:cNvSpPr>
          <p:nvPr>
            <p:ph type="title"/>
          </p:nvPr>
        </p:nvSpPr>
        <p:spPr>
          <a:xfrm rot="16200000">
            <a:off x="-3219450" y="571500"/>
            <a:ext cx="8229600" cy="1143000"/>
          </a:xfrm>
          <a:noFill/>
        </p:spPr>
        <p:txBody>
          <a:bodyPr/>
          <a:lstStyle/>
          <a:p>
            <a:pPr algn="l" eaLnBrk="1" hangingPunct="1"/>
            <a:r>
              <a:rPr lang="en-GB" altLang="en-US" sz="3200" smtClean="0"/>
              <a:t>Examples of default styles</a:t>
            </a:r>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E6E6E6"/>
      </a:dk1>
      <a:lt1>
        <a:srgbClr val="FFFFFF"/>
      </a:lt1>
      <a:dk2>
        <a:srgbClr val="E6E6E6"/>
      </a:dk2>
      <a:lt2>
        <a:srgbClr val="E6E6E6"/>
      </a:lt2>
      <a:accent1>
        <a:srgbClr val="66CCFF"/>
      </a:accent1>
      <a:accent2>
        <a:srgbClr val="E6E6E6"/>
      </a:accent2>
      <a:accent3>
        <a:srgbClr val="FFFFFF"/>
      </a:accent3>
      <a:accent4>
        <a:srgbClr val="C4C4C4"/>
      </a:accent4>
      <a:accent5>
        <a:srgbClr val="B8E2FF"/>
      </a:accent5>
      <a:accent6>
        <a:srgbClr val="D0D0D0"/>
      </a:accent6>
      <a:hlink>
        <a:srgbClr val="191919"/>
      </a:hlink>
      <a:folHlink>
        <a:srgbClr val="66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1587</TotalTime>
  <Words>212</Words>
  <Application>Microsoft Office PowerPoint</Application>
  <PresentationFormat>On-screen Show (4:3)</PresentationFormat>
  <Paragraphs>37</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River Template</dc:title>
  <dc:creator>Presentation Magazine</dc:creator>
  <cp:lastModifiedBy>Jonty Pearce</cp:lastModifiedBy>
  <cp:revision>66</cp:revision>
  <dcterms:modified xsi:type="dcterms:W3CDTF">2015-02-22T11:09:58Z</dcterms:modified>
</cp:coreProperties>
</file>