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60" r:id="rId4"/>
    <p:sldId id="261" r:id="rId5"/>
    <p:sldId id="262" r:id="rId6"/>
    <p:sldId id="263"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BFD"/>
    <a:srgbClr val="FEFDFD"/>
    <a:srgbClr val="FFFDFD"/>
    <a:srgbClr val="FFFEFD"/>
    <a:srgbClr val="FEFEFE"/>
    <a:srgbClr val="FDFBFD"/>
    <a:srgbClr val="FFFEF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66" d="100"/>
          <a:sy n="66" d="100"/>
        </p:scale>
        <p:origin x="-2850" y="-12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43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3165EAC-97F5-4C70-93C7-ABCD4E1066FA}" type="slidenum">
              <a:rPr lang="en-US" altLang="en-US"/>
              <a:pPr>
                <a:defRPr/>
              </a:pPr>
              <a:t>‹#›</a:t>
            </a:fld>
            <a:endParaRPr lang="en-US" altLang="en-US"/>
          </a:p>
        </p:txBody>
      </p:sp>
    </p:spTree>
    <p:extLst>
      <p:ext uri="{BB962C8B-B14F-4D97-AF65-F5344CB8AC3E}">
        <p14:creationId xmlns:p14="http://schemas.microsoft.com/office/powerpoint/2010/main" val="16648578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D546B1-BEB2-450E-A5ED-41C5A526372C}"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10275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4F0336-C123-4919-B010-F0A9A919747D}"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15893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5845CA-6A44-4F3F-84C6-F9CFDD7F4AA8}"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68642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D250EA6-9A6D-44C6-AFC8-44B280AB4115}"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55017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BBA5BA-5D3D-4CDA-9439-25F0D79B3D17}"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11947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3D044DE-D121-43C4-BE9F-56CD9C0ADD3A}"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685513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stonesredtitl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98425"/>
            <a:ext cx="9144000" cy="695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userDrawn="1"/>
        </p:nvSpPr>
        <p:spPr bwMode="auto">
          <a:xfrm>
            <a:off x="6732588" y="6259513"/>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GB" altLang="en-US" b="1">
                <a:solidFill>
                  <a:schemeClr val="bg1"/>
                </a:solidFill>
              </a:rPr>
              <a:t>your name</a:t>
            </a:r>
            <a:endParaRPr lang="en-US" altLang="en-US" b="1">
              <a:solidFill>
                <a:schemeClr val="bg1"/>
              </a:solidFill>
            </a:endParaRPr>
          </a:p>
        </p:txBody>
      </p:sp>
      <p:sp>
        <p:nvSpPr>
          <p:cNvPr id="6146" name="Rectangle 2"/>
          <p:cNvSpPr>
            <a:spLocks noGrp="1" noChangeArrowheads="1"/>
          </p:cNvSpPr>
          <p:nvPr>
            <p:ph type="ctrTitle"/>
          </p:nvPr>
        </p:nvSpPr>
        <p:spPr>
          <a:xfrm>
            <a:off x="647700" y="1412875"/>
            <a:ext cx="7848600" cy="2474913"/>
          </a:xfrm>
        </p:spPr>
        <p:txBody>
          <a:bodyPr/>
          <a:lstStyle>
            <a:lvl1pPr>
              <a:defRPr sz="8800" b="1"/>
            </a:lvl1pPr>
          </a:lstStyle>
          <a:p>
            <a:pPr lvl="0"/>
            <a:r>
              <a:rPr lang="en-US" altLang="en-US" noProof="0" smtClean="0"/>
              <a:t>Click to edit Master title style</a:t>
            </a:r>
          </a:p>
        </p:txBody>
      </p:sp>
      <p:sp>
        <p:nvSpPr>
          <p:cNvPr id="6147" name="Rectangle 3"/>
          <p:cNvSpPr>
            <a:spLocks noGrp="1" noChangeArrowheads="1"/>
          </p:cNvSpPr>
          <p:nvPr>
            <p:ph type="subTitle" idx="1"/>
          </p:nvPr>
        </p:nvSpPr>
        <p:spPr>
          <a:xfrm>
            <a:off x="1371600" y="4340225"/>
            <a:ext cx="6400800" cy="1752600"/>
          </a:xfrm>
        </p:spPr>
        <p:txBody>
          <a:bodyPr anchor="ctr" anchorCtr="1"/>
          <a:lstStyle>
            <a:lvl1pPr marL="0" indent="0" algn="ctr">
              <a:buFontTx/>
              <a:buNone/>
              <a:defRPr sz="5400" b="1"/>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a:xfrm>
            <a:off x="457200" y="6205538"/>
            <a:ext cx="2133600" cy="476250"/>
          </a:xfrm>
        </p:spPr>
        <p:txBody>
          <a:bodyPr/>
          <a:lstStyle>
            <a:lvl1pPr>
              <a:defRPr smtClean="0"/>
            </a:lvl1pPr>
          </a:lstStyle>
          <a:p>
            <a:pPr>
              <a:defRPr/>
            </a:pPr>
            <a:endParaRPr lang="en-US" altLang="en-US"/>
          </a:p>
        </p:txBody>
      </p:sp>
      <p:sp>
        <p:nvSpPr>
          <p:cNvPr id="7" name="Rectangle 6"/>
          <p:cNvSpPr>
            <a:spLocks noGrp="1" noChangeArrowheads="1"/>
          </p:cNvSpPr>
          <p:nvPr>
            <p:ph type="sldNum" sz="quarter" idx="11"/>
          </p:nvPr>
        </p:nvSpPr>
        <p:spPr>
          <a:xfrm>
            <a:off x="3995738" y="6205538"/>
            <a:ext cx="2133600" cy="476250"/>
          </a:xfrm>
        </p:spPr>
        <p:txBody>
          <a:bodyPr/>
          <a:lstStyle>
            <a:lvl1pPr>
              <a:defRPr smtClean="0"/>
            </a:lvl1pPr>
          </a:lstStyle>
          <a:p>
            <a:pPr>
              <a:defRPr/>
            </a:pPr>
            <a:fld id="{B7522F21-5ECC-4E4F-ADDB-80335085A577}" type="slidenum">
              <a:rPr lang="en-US" altLang="en-US"/>
              <a:pPr>
                <a:defRPr/>
              </a:pPr>
              <a:t>‹#›</a:t>
            </a:fld>
            <a:endParaRPr lang="en-US" altLang="en-US"/>
          </a:p>
        </p:txBody>
      </p:sp>
    </p:spTree>
    <p:extLst>
      <p:ext uri="{BB962C8B-B14F-4D97-AF65-F5344CB8AC3E}">
        <p14:creationId xmlns:p14="http://schemas.microsoft.com/office/powerpoint/2010/main" val="3589836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2D2E2B61-89F3-4AB8-BE17-114FE3E61D80}" type="slidenum">
              <a:rPr lang="en-US" altLang="en-US"/>
              <a:pPr>
                <a:defRPr/>
              </a:pPr>
              <a:t>‹#›</a:t>
            </a:fld>
            <a:endParaRPr lang="en-US" altLang="en-US"/>
          </a:p>
        </p:txBody>
      </p:sp>
    </p:spTree>
    <p:extLst>
      <p:ext uri="{BB962C8B-B14F-4D97-AF65-F5344CB8AC3E}">
        <p14:creationId xmlns:p14="http://schemas.microsoft.com/office/powerpoint/2010/main" val="526758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33EC5C27-91CE-4595-89EF-00A7EE96BED7}" type="slidenum">
              <a:rPr lang="en-US" altLang="en-US"/>
              <a:pPr>
                <a:defRPr/>
              </a:pPr>
              <a:t>‹#›</a:t>
            </a:fld>
            <a:endParaRPr lang="en-US" altLang="en-US"/>
          </a:p>
        </p:txBody>
      </p:sp>
    </p:spTree>
    <p:extLst>
      <p:ext uri="{BB962C8B-B14F-4D97-AF65-F5344CB8AC3E}">
        <p14:creationId xmlns:p14="http://schemas.microsoft.com/office/powerpoint/2010/main" val="3108145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09675"/>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61963" y="1700213"/>
            <a:ext cx="8218487" cy="442595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8A2DB648-92B6-492B-A702-C367087900D4}" type="slidenum">
              <a:rPr lang="en-US" altLang="en-US"/>
              <a:pPr>
                <a:defRPr/>
              </a:pPr>
              <a:t>‹#›</a:t>
            </a:fld>
            <a:endParaRPr lang="en-US" altLang="en-US"/>
          </a:p>
        </p:txBody>
      </p:sp>
    </p:spTree>
    <p:extLst>
      <p:ext uri="{BB962C8B-B14F-4D97-AF65-F5344CB8AC3E}">
        <p14:creationId xmlns:p14="http://schemas.microsoft.com/office/powerpoint/2010/main" val="7482148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0967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61963" y="1700213"/>
            <a:ext cx="4032250"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700213"/>
            <a:ext cx="4033837"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4AF84B82-3860-4132-98DE-7E424AF5BD56}" type="slidenum">
              <a:rPr lang="en-US" altLang="en-US"/>
              <a:pPr>
                <a:defRPr/>
              </a:pPr>
              <a:t>‹#›</a:t>
            </a:fld>
            <a:endParaRPr lang="en-US" altLang="en-US"/>
          </a:p>
        </p:txBody>
      </p:sp>
    </p:spTree>
    <p:extLst>
      <p:ext uri="{BB962C8B-B14F-4D97-AF65-F5344CB8AC3E}">
        <p14:creationId xmlns:p14="http://schemas.microsoft.com/office/powerpoint/2010/main" val="4190567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39F65529-474A-407F-B0A4-A5A1C3546CA5}" type="slidenum">
              <a:rPr lang="en-US" altLang="en-US"/>
              <a:pPr>
                <a:defRPr/>
              </a:pPr>
              <a:t>‹#›</a:t>
            </a:fld>
            <a:endParaRPr lang="en-US" altLang="en-US"/>
          </a:p>
        </p:txBody>
      </p:sp>
    </p:spTree>
    <p:extLst>
      <p:ext uri="{BB962C8B-B14F-4D97-AF65-F5344CB8AC3E}">
        <p14:creationId xmlns:p14="http://schemas.microsoft.com/office/powerpoint/2010/main" val="2434295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82076EC3-BA42-426A-A7E3-5775CC4C0EA5}" type="slidenum">
              <a:rPr lang="en-US" altLang="en-US"/>
              <a:pPr>
                <a:defRPr/>
              </a:pPr>
              <a:t>‹#›</a:t>
            </a:fld>
            <a:endParaRPr lang="en-US" altLang="en-US"/>
          </a:p>
        </p:txBody>
      </p:sp>
    </p:spTree>
    <p:extLst>
      <p:ext uri="{BB962C8B-B14F-4D97-AF65-F5344CB8AC3E}">
        <p14:creationId xmlns:p14="http://schemas.microsoft.com/office/powerpoint/2010/main" val="3821669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1963" y="1700213"/>
            <a:ext cx="4032250"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700213"/>
            <a:ext cx="4033837"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826D6EA5-AD17-43DF-B8FA-730C5A257FA0}" type="slidenum">
              <a:rPr lang="en-US" altLang="en-US"/>
              <a:pPr>
                <a:defRPr/>
              </a:pPr>
              <a:t>‹#›</a:t>
            </a:fld>
            <a:endParaRPr lang="en-US" altLang="en-US"/>
          </a:p>
        </p:txBody>
      </p:sp>
    </p:spTree>
    <p:extLst>
      <p:ext uri="{BB962C8B-B14F-4D97-AF65-F5344CB8AC3E}">
        <p14:creationId xmlns:p14="http://schemas.microsoft.com/office/powerpoint/2010/main" val="169846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6DC3E149-E800-4F42-99C9-32B6FFA75555}" type="slidenum">
              <a:rPr lang="en-US" altLang="en-US"/>
              <a:pPr>
                <a:defRPr/>
              </a:pPr>
              <a:t>‹#›</a:t>
            </a:fld>
            <a:endParaRPr lang="en-US" altLang="en-US"/>
          </a:p>
        </p:txBody>
      </p:sp>
    </p:spTree>
    <p:extLst>
      <p:ext uri="{BB962C8B-B14F-4D97-AF65-F5344CB8AC3E}">
        <p14:creationId xmlns:p14="http://schemas.microsoft.com/office/powerpoint/2010/main" val="2028614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A2EE6224-2FBC-4FE5-9DC2-CB97C0DBC876}" type="slidenum">
              <a:rPr lang="en-US" altLang="en-US"/>
              <a:pPr>
                <a:defRPr/>
              </a:pPr>
              <a:t>‹#›</a:t>
            </a:fld>
            <a:endParaRPr lang="en-US" altLang="en-US"/>
          </a:p>
        </p:txBody>
      </p:sp>
    </p:spTree>
    <p:extLst>
      <p:ext uri="{BB962C8B-B14F-4D97-AF65-F5344CB8AC3E}">
        <p14:creationId xmlns:p14="http://schemas.microsoft.com/office/powerpoint/2010/main" val="1358935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B6B5503F-B525-4DE4-9DB2-6B597FB5E72E}" type="slidenum">
              <a:rPr lang="en-US" altLang="en-US"/>
              <a:pPr>
                <a:defRPr/>
              </a:pPr>
              <a:t>‹#›</a:t>
            </a:fld>
            <a:endParaRPr lang="en-US" altLang="en-US"/>
          </a:p>
        </p:txBody>
      </p:sp>
    </p:spTree>
    <p:extLst>
      <p:ext uri="{BB962C8B-B14F-4D97-AF65-F5344CB8AC3E}">
        <p14:creationId xmlns:p14="http://schemas.microsoft.com/office/powerpoint/2010/main" val="2947633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F1149B8E-E989-4B8F-BD3D-B20B11B202CE}" type="slidenum">
              <a:rPr lang="en-US" altLang="en-US"/>
              <a:pPr>
                <a:defRPr/>
              </a:pPr>
              <a:t>‹#›</a:t>
            </a:fld>
            <a:endParaRPr lang="en-US" altLang="en-US"/>
          </a:p>
        </p:txBody>
      </p:sp>
    </p:spTree>
    <p:extLst>
      <p:ext uri="{BB962C8B-B14F-4D97-AF65-F5344CB8AC3E}">
        <p14:creationId xmlns:p14="http://schemas.microsoft.com/office/powerpoint/2010/main" val="14002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52FF632C-F64D-4891-A99B-31928D413F6F}" type="slidenum">
              <a:rPr lang="en-US" altLang="en-US"/>
              <a:pPr>
                <a:defRPr/>
              </a:pPr>
              <a:t>‹#›</a:t>
            </a:fld>
            <a:endParaRPr lang="en-US" altLang="en-US"/>
          </a:p>
        </p:txBody>
      </p:sp>
    </p:spTree>
    <p:extLst>
      <p:ext uri="{BB962C8B-B14F-4D97-AF65-F5344CB8AC3E}">
        <p14:creationId xmlns:p14="http://schemas.microsoft.com/office/powerpoint/2010/main" val="2655714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E5E56"/>
        </a:solidFill>
        <a:effectLst/>
      </p:bgPr>
    </p:bg>
    <p:spTree>
      <p:nvGrpSpPr>
        <p:cNvPr id="1" name=""/>
        <p:cNvGrpSpPr/>
        <p:nvPr/>
      </p:nvGrpSpPr>
      <p:grpSpPr>
        <a:xfrm>
          <a:off x="0" y="0"/>
          <a:ext cx="0" cy="0"/>
          <a:chOff x="0" y="0"/>
          <a:chExt cx="0" cy="0"/>
        </a:xfrm>
      </p:grpSpPr>
      <p:pic>
        <p:nvPicPr>
          <p:cNvPr id="1026" name="Picture 11" descr="stonesbackgroundblurinside"/>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1588"/>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209675"/>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61963" y="1700213"/>
            <a:ext cx="8218487" cy="4425950"/>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39243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AA71378-2E0B-487E-9F18-738078F5561C}" type="slidenum">
              <a:rPr lang="en-US" altLang="en-US"/>
              <a:pPr>
                <a:defRPr/>
              </a:pPr>
              <a:t>‹#›</a:t>
            </a:fld>
            <a:endParaRPr lang="en-US" altLang="en-US"/>
          </a:p>
        </p:txBody>
      </p:sp>
      <p:sp>
        <p:nvSpPr>
          <p:cNvPr id="1031" name="Text Box 7"/>
          <p:cNvSpPr txBox="1">
            <a:spLocks noChangeArrowheads="1"/>
          </p:cNvSpPr>
          <p:nvPr userDrawn="1"/>
        </p:nvSpPr>
        <p:spPr bwMode="auto">
          <a:xfrm>
            <a:off x="6732588" y="6259513"/>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GB" altLang="en-US" b="1">
                <a:solidFill>
                  <a:schemeClr val="bg1"/>
                </a:solidFill>
              </a:rPr>
              <a:t>your name</a:t>
            </a:r>
            <a:endParaRPr lang="en-US" altLang="en-US" b="1">
              <a:solidFill>
                <a:schemeClr val="bg1"/>
              </a:solidFill>
            </a:endParaRPr>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800" kern="1200">
          <a:solidFill>
            <a:schemeClr val="tx2"/>
          </a:solidFill>
          <a:latin typeface="+mj-lt"/>
          <a:ea typeface="+mj-ea"/>
          <a:cs typeface="+mj-cs"/>
        </a:defRPr>
      </a:lvl1pPr>
      <a:lvl2pPr algn="ctr" rtl="0" eaLnBrk="0" fontAlgn="base" hangingPunct="0">
        <a:spcBef>
          <a:spcPct val="0"/>
        </a:spcBef>
        <a:spcAft>
          <a:spcPct val="0"/>
        </a:spcAft>
        <a:defRPr sz="4800">
          <a:solidFill>
            <a:schemeClr val="tx2"/>
          </a:solidFill>
          <a:latin typeface="Arial" panose="020B0604020202020204" pitchFamily="34" charset="0"/>
        </a:defRPr>
      </a:lvl2pPr>
      <a:lvl3pPr algn="ctr" rtl="0" eaLnBrk="0" fontAlgn="base" hangingPunct="0">
        <a:spcBef>
          <a:spcPct val="0"/>
        </a:spcBef>
        <a:spcAft>
          <a:spcPct val="0"/>
        </a:spcAft>
        <a:defRPr sz="4800">
          <a:solidFill>
            <a:schemeClr val="tx2"/>
          </a:solidFill>
          <a:latin typeface="Arial" panose="020B0604020202020204" pitchFamily="34" charset="0"/>
        </a:defRPr>
      </a:lvl3pPr>
      <a:lvl4pPr algn="ctr" rtl="0" eaLnBrk="0" fontAlgn="base" hangingPunct="0">
        <a:spcBef>
          <a:spcPct val="0"/>
        </a:spcBef>
        <a:spcAft>
          <a:spcPct val="0"/>
        </a:spcAft>
        <a:defRPr sz="4800">
          <a:solidFill>
            <a:schemeClr val="tx2"/>
          </a:solidFill>
          <a:latin typeface="Arial" panose="020B0604020202020204" pitchFamily="34" charset="0"/>
        </a:defRPr>
      </a:lvl4pPr>
      <a:lvl5pPr algn="ctr" rtl="0" eaLnBrk="0" fontAlgn="base" hangingPunct="0">
        <a:spcBef>
          <a:spcPct val="0"/>
        </a:spcBef>
        <a:spcAft>
          <a:spcPct val="0"/>
        </a:spcAft>
        <a:defRPr sz="4800">
          <a:solidFill>
            <a:schemeClr val="tx2"/>
          </a:solidFill>
          <a:latin typeface="Arial" panose="020B0604020202020204" pitchFamily="34" charset="0"/>
        </a:defRPr>
      </a:lvl5pPr>
      <a:lvl6pPr marL="457200" algn="ctr" rtl="0" fontAlgn="base">
        <a:spcBef>
          <a:spcPct val="0"/>
        </a:spcBef>
        <a:spcAft>
          <a:spcPct val="0"/>
        </a:spcAft>
        <a:defRPr sz="4800">
          <a:solidFill>
            <a:schemeClr val="tx2"/>
          </a:solidFill>
          <a:latin typeface="Arial" panose="020B0604020202020204" pitchFamily="34" charset="0"/>
        </a:defRPr>
      </a:lvl6pPr>
      <a:lvl7pPr marL="914400" algn="ctr" rtl="0" fontAlgn="base">
        <a:spcBef>
          <a:spcPct val="0"/>
        </a:spcBef>
        <a:spcAft>
          <a:spcPct val="0"/>
        </a:spcAft>
        <a:defRPr sz="4800">
          <a:solidFill>
            <a:schemeClr val="tx2"/>
          </a:solidFill>
          <a:latin typeface="Arial" panose="020B0604020202020204" pitchFamily="34" charset="0"/>
        </a:defRPr>
      </a:lvl7pPr>
      <a:lvl8pPr marL="1371600" algn="ctr" rtl="0" fontAlgn="base">
        <a:spcBef>
          <a:spcPct val="0"/>
        </a:spcBef>
        <a:spcAft>
          <a:spcPct val="0"/>
        </a:spcAft>
        <a:defRPr sz="4800">
          <a:solidFill>
            <a:schemeClr val="tx2"/>
          </a:solidFill>
          <a:latin typeface="Arial" panose="020B0604020202020204" pitchFamily="34" charset="0"/>
        </a:defRPr>
      </a:lvl8pPr>
      <a:lvl9pPr marL="1828800" algn="ctr" rtl="0" fontAlgn="base">
        <a:spcBef>
          <a:spcPct val="0"/>
        </a:spcBef>
        <a:spcAft>
          <a:spcPct val="0"/>
        </a:spcAft>
        <a:defRPr sz="48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Char char="•"/>
        <a:defRPr sz="36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Arial" panose="020B0604020202020204" pitchFamily="34" charset="0"/>
        <a:buChar char="–"/>
        <a:defRPr sz="32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Char char="•"/>
        <a:defRPr sz="28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Char char="–"/>
        <a:defRPr sz="24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solidFill>
            <a:srgbClr val="FFFFFF">
              <a:alpha val="74901"/>
            </a:srgbClr>
          </a:solidFill>
        </p:spPr>
        <p:txBody>
          <a:bodyPr/>
          <a:lstStyle/>
          <a:p>
            <a:pPr eaLnBrk="1" hangingPunct="1"/>
            <a:r>
              <a:rPr lang="en-GB" altLang="en-US" smtClean="0"/>
              <a:t>RED STONES</a:t>
            </a:r>
            <a:endParaRPr lang="en-US" altLang="en-US" smtClean="0"/>
          </a:p>
        </p:txBody>
      </p:sp>
      <p:sp>
        <p:nvSpPr>
          <p:cNvPr id="4099" name="Rectangle 3"/>
          <p:cNvSpPr>
            <a:spLocks noGrp="1" noChangeArrowheads="1"/>
          </p:cNvSpPr>
          <p:nvPr>
            <p:ph type="subTitle" idx="1"/>
          </p:nvPr>
        </p:nvSpPr>
        <p:spPr/>
        <p:txBody>
          <a:bodyPr/>
          <a:lstStyle/>
          <a:p>
            <a:pPr eaLnBrk="1" hangingPunct="1"/>
            <a:r>
              <a:rPr lang="en-GB" altLang="en-US" smtClean="0"/>
              <a:t>TEMPLATE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lvl="1" eaLnBrk="1" hangingPunct="1"/>
            <a:r>
              <a:rPr lang="en-GB" altLang="en-US" smtClean="0"/>
              <a:t>Sub bullet point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611188" y="1844675"/>
            <a:ext cx="6553200" cy="4248150"/>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5"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6" name="Object 3"/>
          <p:cNvGraphicFramePr>
            <a:graphicFrameLocks noChangeAspect="1"/>
          </p:cNvGraphicFramePr>
          <p:nvPr>
            <p:ph type="chart" idx="1"/>
          </p:nvPr>
        </p:nvGraphicFramePr>
        <p:xfrm>
          <a:off x="684213" y="2205038"/>
          <a:ext cx="6359525" cy="3844925"/>
        </p:xfrm>
        <a:graphic>
          <a:graphicData uri="http://schemas.openxmlformats.org/presentationml/2006/ole">
            <mc:AlternateContent xmlns:mc="http://schemas.openxmlformats.org/markup-compatibility/2006">
              <mc:Choice xmlns:v="urn:schemas-microsoft-com:vml" Requires="v">
                <p:oleObj spid="_x0000_s8197" name="Chart" r:id="rId4" imgW="7286625" imgH="4524375" progId="MSGraph.Chart.8">
                  <p:embed followColorScheme="full"/>
                </p:oleObj>
              </mc:Choice>
              <mc:Fallback>
                <p:oleObj name="Chart" r:id="rId4" imgW="7286625" imgH="4524375"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4213" y="2205038"/>
                        <a:ext cx="6359525" cy="3844925"/>
                      </a:xfrm>
                      <a:prstGeom prst="rect">
                        <a:avLst/>
                      </a:prstGeom>
                      <a:noFill/>
                      <a:ln>
                        <a:noFill/>
                      </a:ln>
                      <a:extLst>
                        <a:ext uri="{909E8E84-426E-40DD-AFC4-6F175D3DCCD1}">
                          <a14:hiddenFill xmlns:a14="http://schemas.microsoft.com/office/drawing/2010/main">
                            <a:solidFill>
                              <a:srgbClr val="FFFFFF">
                                <a:alpha val="50195"/>
                              </a:srgbClr>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61963" y="1700213"/>
            <a:ext cx="4027487" cy="4425950"/>
          </a:xfrm>
        </p:spPr>
        <p:txBody>
          <a:bodyPr/>
          <a:lstStyle/>
          <a:p>
            <a:pPr eaLnBrk="1" hangingPunct="1"/>
            <a:r>
              <a:rPr lang="en-GB" altLang="en-US" sz="3200" smtClean="0"/>
              <a:t>Bullet 1</a:t>
            </a:r>
          </a:p>
          <a:p>
            <a:pPr eaLnBrk="1" hangingPunct="1"/>
            <a:r>
              <a:rPr lang="en-GB" altLang="en-US" sz="3200" smtClean="0"/>
              <a:t>Bullet 1</a:t>
            </a:r>
            <a:endParaRPr lang="en-US" altLang="en-US" sz="32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2060575"/>
            <a:ext cx="2093913" cy="3529013"/>
          </a:xfrm>
          <a:prstGeom prst="rect">
            <a:avLst/>
          </a:prstGeom>
          <a:solidFill>
            <a:schemeClr val="accent1"/>
          </a:solidFill>
          <a:ln w="38100">
            <a:solidFill>
              <a:schemeClr val="tx2"/>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461963" y="1700213"/>
            <a:ext cx="4033837" cy="4425950"/>
          </a:xfrm>
        </p:spPr>
        <p:txBody>
          <a:bodyPr/>
          <a:lstStyle/>
          <a:p>
            <a:pPr eaLnBrk="1" hangingPunct="1"/>
            <a:r>
              <a:rPr lang="en-GB" altLang="en-US" sz="3200" smtClean="0"/>
              <a:t>Text and lines are like this</a:t>
            </a:r>
          </a:p>
          <a:p>
            <a:pPr eaLnBrk="1" hangingPunct="1"/>
            <a:r>
              <a:rPr lang="en-GB" altLang="en-US" sz="3200" u="sng" smtClean="0">
                <a:solidFill>
                  <a:schemeClr val="hlink"/>
                </a:solidFill>
              </a:rPr>
              <a:t>Hyperlinks like this</a:t>
            </a:r>
          </a:p>
          <a:p>
            <a:pPr eaLnBrk="1" hangingPunct="1"/>
            <a:r>
              <a:rPr lang="en-GB" altLang="en-US" sz="3200" u="sng" smtClean="0">
                <a:solidFill>
                  <a:schemeClr val="folHlink"/>
                </a:solidFill>
              </a:rPr>
              <a:t>Visited hyperlinks like this</a:t>
            </a:r>
            <a:endParaRPr lang="en-US" altLang="en-US" sz="3200" u="sng" smtClean="0">
              <a:solidFill>
                <a:schemeClr val="folHlink"/>
              </a:solidFill>
            </a:endParaRPr>
          </a:p>
        </p:txBody>
      </p:sp>
      <p:graphicFrame>
        <p:nvGraphicFramePr>
          <p:cNvPr id="11282" name="Group 18"/>
          <p:cNvGraphicFramePr>
            <a:graphicFrameLocks noGrp="1"/>
          </p:cNvGraphicFramePr>
          <p:nvPr>
            <p:ph sz="half" idx="2"/>
          </p:nvPr>
        </p:nvGraphicFramePr>
        <p:xfrm>
          <a:off x="5651500" y="2636838"/>
          <a:ext cx="3294063" cy="1584325"/>
        </p:xfrm>
        <a:graphic>
          <a:graphicData uri="http://schemas.openxmlformats.org/drawingml/2006/table">
            <a:tbl>
              <a:tblPr/>
              <a:tblGrid>
                <a:gridCol w="1647825"/>
                <a:gridCol w="1646238"/>
              </a:tblGrid>
              <a:tr h="828675">
                <a:tc>
                  <a:txBody>
                    <a:bodyPr/>
                    <a:lstStyle>
                      <a:lvl1pPr>
                        <a:spcBef>
                          <a:spcPct val="20000"/>
                        </a:spcBef>
                        <a:buClr>
                          <a:schemeClr val="tx2"/>
                        </a:buClr>
                        <a:defRPr sz="3200">
                          <a:solidFill>
                            <a:schemeClr val="tx1"/>
                          </a:solidFill>
                          <a:latin typeface="Arial" panose="020B0604020202020204" pitchFamily="34" charset="0"/>
                        </a:defRPr>
                      </a:lvl1pPr>
                      <a:lvl2pPr>
                        <a:spcBef>
                          <a:spcPct val="20000"/>
                        </a:spcBef>
                        <a:buClr>
                          <a:schemeClr val="tx2"/>
                        </a:buClr>
                        <a:buFont typeface="Arial" panose="020B0604020202020204" pitchFamily="34" charset="0"/>
                        <a:defRPr sz="2800">
                          <a:solidFill>
                            <a:schemeClr val="tx1"/>
                          </a:solidFill>
                          <a:latin typeface="Arial" panose="020B0604020202020204" pitchFamily="34" charset="0"/>
                        </a:defRPr>
                      </a:lvl2pPr>
                      <a:lvl3pPr>
                        <a:spcBef>
                          <a:spcPct val="20000"/>
                        </a:spcBef>
                        <a:buClr>
                          <a:schemeClr val="tx2"/>
                        </a:buClr>
                        <a:defRPr sz="2400">
                          <a:solidFill>
                            <a:schemeClr val="tx1"/>
                          </a:solidFill>
                          <a:latin typeface="Arial" panose="020B0604020202020204" pitchFamily="34" charset="0"/>
                        </a:defRPr>
                      </a:lvl3pPr>
                      <a:lvl4pPr>
                        <a:spcBef>
                          <a:spcPct val="20000"/>
                        </a:spcBef>
                        <a:buClr>
                          <a:schemeClr val="tx2"/>
                        </a:buClr>
                        <a:defRPr sz="2000">
                          <a:solidFill>
                            <a:schemeClr val="tx1"/>
                          </a:solidFill>
                          <a:latin typeface="Arial" panose="020B0604020202020204" pitchFamily="34" charset="0"/>
                        </a:defRPr>
                      </a:lvl4pPr>
                      <a:lvl5pPr>
                        <a:spcBef>
                          <a:spcPct val="20000"/>
                        </a:spcBef>
                        <a:buClr>
                          <a:schemeClr val="tx2"/>
                        </a:buClr>
                        <a:defRPr sz="2000">
                          <a:solidFill>
                            <a:schemeClr val="tx1"/>
                          </a:solidFill>
                          <a:latin typeface="Arial" panose="020B0604020202020204" pitchFamily="34" charset="0"/>
                        </a:defRPr>
                      </a:lvl5pPr>
                      <a:lvl6pPr fontAlgn="base">
                        <a:spcBef>
                          <a:spcPct val="20000"/>
                        </a:spcBef>
                        <a:spcAft>
                          <a:spcPct val="0"/>
                        </a:spcAft>
                        <a:buClr>
                          <a:schemeClr val="tx2"/>
                        </a:buClr>
                        <a:defRPr sz="2000">
                          <a:solidFill>
                            <a:schemeClr val="tx1"/>
                          </a:solidFill>
                          <a:latin typeface="Arial" panose="020B0604020202020204" pitchFamily="34" charset="0"/>
                        </a:defRPr>
                      </a:lvl6pPr>
                      <a:lvl7pPr fontAlgn="base">
                        <a:spcBef>
                          <a:spcPct val="20000"/>
                        </a:spcBef>
                        <a:spcAft>
                          <a:spcPct val="0"/>
                        </a:spcAft>
                        <a:buClr>
                          <a:schemeClr val="tx2"/>
                        </a:buClr>
                        <a:defRPr sz="2000">
                          <a:solidFill>
                            <a:schemeClr val="tx1"/>
                          </a:solidFill>
                          <a:latin typeface="Arial" panose="020B0604020202020204" pitchFamily="34" charset="0"/>
                        </a:defRPr>
                      </a:lvl7pPr>
                      <a:lvl8pPr fontAlgn="base">
                        <a:spcBef>
                          <a:spcPct val="20000"/>
                        </a:spcBef>
                        <a:spcAft>
                          <a:spcPct val="0"/>
                        </a:spcAft>
                        <a:buClr>
                          <a:schemeClr val="tx2"/>
                        </a:buClr>
                        <a:defRPr sz="2000">
                          <a:solidFill>
                            <a:schemeClr val="tx1"/>
                          </a:solidFill>
                          <a:latin typeface="Arial" panose="020B0604020202020204" pitchFamily="34" charset="0"/>
                        </a:defRPr>
                      </a:lvl8pPr>
                      <a:lvl9pPr fontAlgn="base">
                        <a:spcBef>
                          <a:spcPct val="20000"/>
                        </a:spcBef>
                        <a:spcAft>
                          <a:spcPct val="0"/>
                        </a:spcAft>
                        <a:buClr>
                          <a:schemeClr val="tx2"/>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GB" altLang="en-US" sz="3200" b="0" i="0" u="none" strike="noStrike" cap="none" normalizeH="0" baseline="0" smtClean="0">
                          <a:ln>
                            <a:noFill/>
                          </a:ln>
                          <a:solidFill>
                            <a:schemeClr val="tx1"/>
                          </a:solidFill>
                          <a:effectLst/>
                          <a:latin typeface="Arial" panose="020B0604020202020204" pitchFamily="34" charset="0"/>
                        </a:rPr>
                        <a:t>Table</a:t>
                      </a:r>
                      <a:endParaRPr kumimoji="0" lang="en-US"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tx2"/>
                        </a:buClr>
                        <a:defRPr sz="3200">
                          <a:solidFill>
                            <a:schemeClr val="tx1"/>
                          </a:solidFill>
                          <a:latin typeface="Arial" panose="020B0604020202020204" pitchFamily="34" charset="0"/>
                        </a:defRPr>
                      </a:lvl1pPr>
                      <a:lvl2pPr>
                        <a:spcBef>
                          <a:spcPct val="20000"/>
                        </a:spcBef>
                        <a:buClr>
                          <a:schemeClr val="tx2"/>
                        </a:buClr>
                        <a:buFont typeface="Arial" panose="020B0604020202020204" pitchFamily="34" charset="0"/>
                        <a:defRPr sz="2800">
                          <a:solidFill>
                            <a:schemeClr val="tx1"/>
                          </a:solidFill>
                          <a:latin typeface="Arial" panose="020B0604020202020204" pitchFamily="34" charset="0"/>
                        </a:defRPr>
                      </a:lvl2pPr>
                      <a:lvl3pPr>
                        <a:spcBef>
                          <a:spcPct val="20000"/>
                        </a:spcBef>
                        <a:buClr>
                          <a:schemeClr val="tx2"/>
                        </a:buClr>
                        <a:defRPr sz="2400">
                          <a:solidFill>
                            <a:schemeClr val="tx1"/>
                          </a:solidFill>
                          <a:latin typeface="Arial" panose="020B0604020202020204" pitchFamily="34" charset="0"/>
                        </a:defRPr>
                      </a:lvl3pPr>
                      <a:lvl4pPr>
                        <a:spcBef>
                          <a:spcPct val="20000"/>
                        </a:spcBef>
                        <a:buClr>
                          <a:schemeClr val="tx2"/>
                        </a:buClr>
                        <a:defRPr sz="2000">
                          <a:solidFill>
                            <a:schemeClr val="tx1"/>
                          </a:solidFill>
                          <a:latin typeface="Arial" panose="020B0604020202020204" pitchFamily="34" charset="0"/>
                        </a:defRPr>
                      </a:lvl4pPr>
                      <a:lvl5pPr>
                        <a:spcBef>
                          <a:spcPct val="20000"/>
                        </a:spcBef>
                        <a:buClr>
                          <a:schemeClr val="tx2"/>
                        </a:buClr>
                        <a:defRPr sz="2000">
                          <a:solidFill>
                            <a:schemeClr val="tx1"/>
                          </a:solidFill>
                          <a:latin typeface="Arial" panose="020B0604020202020204" pitchFamily="34" charset="0"/>
                        </a:defRPr>
                      </a:lvl5pPr>
                      <a:lvl6pPr fontAlgn="base">
                        <a:spcBef>
                          <a:spcPct val="20000"/>
                        </a:spcBef>
                        <a:spcAft>
                          <a:spcPct val="0"/>
                        </a:spcAft>
                        <a:buClr>
                          <a:schemeClr val="tx2"/>
                        </a:buClr>
                        <a:defRPr sz="2000">
                          <a:solidFill>
                            <a:schemeClr val="tx1"/>
                          </a:solidFill>
                          <a:latin typeface="Arial" panose="020B0604020202020204" pitchFamily="34" charset="0"/>
                        </a:defRPr>
                      </a:lvl6pPr>
                      <a:lvl7pPr fontAlgn="base">
                        <a:spcBef>
                          <a:spcPct val="20000"/>
                        </a:spcBef>
                        <a:spcAft>
                          <a:spcPct val="0"/>
                        </a:spcAft>
                        <a:buClr>
                          <a:schemeClr val="tx2"/>
                        </a:buClr>
                        <a:defRPr sz="2000">
                          <a:solidFill>
                            <a:schemeClr val="tx1"/>
                          </a:solidFill>
                          <a:latin typeface="Arial" panose="020B0604020202020204" pitchFamily="34" charset="0"/>
                        </a:defRPr>
                      </a:lvl7pPr>
                      <a:lvl8pPr fontAlgn="base">
                        <a:spcBef>
                          <a:spcPct val="20000"/>
                        </a:spcBef>
                        <a:spcAft>
                          <a:spcPct val="0"/>
                        </a:spcAft>
                        <a:buClr>
                          <a:schemeClr val="tx2"/>
                        </a:buClr>
                        <a:defRPr sz="2000">
                          <a:solidFill>
                            <a:schemeClr val="tx1"/>
                          </a:solidFill>
                          <a:latin typeface="Arial" panose="020B0604020202020204" pitchFamily="34" charset="0"/>
                        </a:defRPr>
                      </a:lvl8pPr>
                      <a:lvl9pPr fontAlgn="base">
                        <a:spcBef>
                          <a:spcPct val="20000"/>
                        </a:spcBef>
                        <a:spcAft>
                          <a:spcPct val="0"/>
                        </a:spcAft>
                        <a:buClr>
                          <a:schemeClr val="tx2"/>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GB"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755650">
                <a:tc>
                  <a:txBody>
                    <a:bodyPr/>
                    <a:lstStyle>
                      <a:lvl1pPr>
                        <a:spcBef>
                          <a:spcPct val="20000"/>
                        </a:spcBef>
                        <a:buClr>
                          <a:schemeClr val="tx2"/>
                        </a:buClr>
                        <a:defRPr sz="3200">
                          <a:solidFill>
                            <a:schemeClr val="tx1"/>
                          </a:solidFill>
                          <a:latin typeface="Arial" panose="020B0604020202020204" pitchFamily="34" charset="0"/>
                        </a:defRPr>
                      </a:lvl1pPr>
                      <a:lvl2pPr>
                        <a:spcBef>
                          <a:spcPct val="20000"/>
                        </a:spcBef>
                        <a:buClr>
                          <a:schemeClr val="tx2"/>
                        </a:buClr>
                        <a:buFont typeface="Arial" panose="020B0604020202020204" pitchFamily="34" charset="0"/>
                        <a:defRPr sz="2800">
                          <a:solidFill>
                            <a:schemeClr val="tx1"/>
                          </a:solidFill>
                          <a:latin typeface="Arial" panose="020B0604020202020204" pitchFamily="34" charset="0"/>
                        </a:defRPr>
                      </a:lvl2pPr>
                      <a:lvl3pPr>
                        <a:spcBef>
                          <a:spcPct val="20000"/>
                        </a:spcBef>
                        <a:buClr>
                          <a:schemeClr val="tx2"/>
                        </a:buClr>
                        <a:defRPr sz="2400">
                          <a:solidFill>
                            <a:schemeClr val="tx1"/>
                          </a:solidFill>
                          <a:latin typeface="Arial" panose="020B0604020202020204" pitchFamily="34" charset="0"/>
                        </a:defRPr>
                      </a:lvl3pPr>
                      <a:lvl4pPr>
                        <a:spcBef>
                          <a:spcPct val="20000"/>
                        </a:spcBef>
                        <a:buClr>
                          <a:schemeClr val="tx2"/>
                        </a:buClr>
                        <a:defRPr sz="2000">
                          <a:solidFill>
                            <a:schemeClr val="tx1"/>
                          </a:solidFill>
                          <a:latin typeface="Arial" panose="020B0604020202020204" pitchFamily="34" charset="0"/>
                        </a:defRPr>
                      </a:lvl4pPr>
                      <a:lvl5pPr>
                        <a:spcBef>
                          <a:spcPct val="20000"/>
                        </a:spcBef>
                        <a:buClr>
                          <a:schemeClr val="tx2"/>
                        </a:buClr>
                        <a:defRPr sz="2000">
                          <a:solidFill>
                            <a:schemeClr val="tx1"/>
                          </a:solidFill>
                          <a:latin typeface="Arial" panose="020B0604020202020204" pitchFamily="34" charset="0"/>
                        </a:defRPr>
                      </a:lvl5pPr>
                      <a:lvl6pPr fontAlgn="base">
                        <a:spcBef>
                          <a:spcPct val="20000"/>
                        </a:spcBef>
                        <a:spcAft>
                          <a:spcPct val="0"/>
                        </a:spcAft>
                        <a:buClr>
                          <a:schemeClr val="tx2"/>
                        </a:buClr>
                        <a:defRPr sz="2000">
                          <a:solidFill>
                            <a:schemeClr val="tx1"/>
                          </a:solidFill>
                          <a:latin typeface="Arial" panose="020B0604020202020204" pitchFamily="34" charset="0"/>
                        </a:defRPr>
                      </a:lvl6pPr>
                      <a:lvl7pPr fontAlgn="base">
                        <a:spcBef>
                          <a:spcPct val="20000"/>
                        </a:spcBef>
                        <a:spcAft>
                          <a:spcPct val="0"/>
                        </a:spcAft>
                        <a:buClr>
                          <a:schemeClr val="tx2"/>
                        </a:buClr>
                        <a:defRPr sz="2000">
                          <a:solidFill>
                            <a:schemeClr val="tx1"/>
                          </a:solidFill>
                          <a:latin typeface="Arial" panose="020B0604020202020204" pitchFamily="34" charset="0"/>
                        </a:defRPr>
                      </a:lvl7pPr>
                      <a:lvl8pPr fontAlgn="base">
                        <a:spcBef>
                          <a:spcPct val="20000"/>
                        </a:spcBef>
                        <a:spcAft>
                          <a:spcPct val="0"/>
                        </a:spcAft>
                        <a:buClr>
                          <a:schemeClr val="tx2"/>
                        </a:buClr>
                        <a:defRPr sz="2000">
                          <a:solidFill>
                            <a:schemeClr val="tx1"/>
                          </a:solidFill>
                          <a:latin typeface="Arial" panose="020B0604020202020204" pitchFamily="34" charset="0"/>
                        </a:defRPr>
                      </a:lvl8pPr>
                      <a:lvl9pPr fontAlgn="base">
                        <a:spcBef>
                          <a:spcPct val="20000"/>
                        </a:spcBef>
                        <a:spcAft>
                          <a:spcPct val="0"/>
                        </a:spcAft>
                        <a:buClr>
                          <a:schemeClr val="tx2"/>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GB"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tx2"/>
                        </a:buClr>
                        <a:defRPr sz="3200">
                          <a:solidFill>
                            <a:schemeClr val="tx1"/>
                          </a:solidFill>
                          <a:latin typeface="Arial" panose="020B0604020202020204" pitchFamily="34" charset="0"/>
                        </a:defRPr>
                      </a:lvl1pPr>
                      <a:lvl2pPr>
                        <a:spcBef>
                          <a:spcPct val="20000"/>
                        </a:spcBef>
                        <a:buClr>
                          <a:schemeClr val="tx2"/>
                        </a:buClr>
                        <a:buFont typeface="Arial" panose="020B0604020202020204" pitchFamily="34" charset="0"/>
                        <a:defRPr sz="2800">
                          <a:solidFill>
                            <a:schemeClr val="tx1"/>
                          </a:solidFill>
                          <a:latin typeface="Arial" panose="020B0604020202020204" pitchFamily="34" charset="0"/>
                        </a:defRPr>
                      </a:lvl2pPr>
                      <a:lvl3pPr>
                        <a:spcBef>
                          <a:spcPct val="20000"/>
                        </a:spcBef>
                        <a:buClr>
                          <a:schemeClr val="tx2"/>
                        </a:buClr>
                        <a:defRPr sz="2400">
                          <a:solidFill>
                            <a:schemeClr val="tx1"/>
                          </a:solidFill>
                          <a:latin typeface="Arial" panose="020B0604020202020204" pitchFamily="34" charset="0"/>
                        </a:defRPr>
                      </a:lvl3pPr>
                      <a:lvl4pPr>
                        <a:spcBef>
                          <a:spcPct val="20000"/>
                        </a:spcBef>
                        <a:buClr>
                          <a:schemeClr val="tx2"/>
                        </a:buClr>
                        <a:defRPr sz="2000">
                          <a:solidFill>
                            <a:schemeClr val="tx1"/>
                          </a:solidFill>
                          <a:latin typeface="Arial" panose="020B0604020202020204" pitchFamily="34" charset="0"/>
                        </a:defRPr>
                      </a:lvl4pPr>
                      <a:lvl5pPr>
                        <a:spcBef>
                          <a:spcPct val="20000"/>
                        </a:spcBef>
                        <a:buClr>
                          <a:schemeClr val="tx2"/>
                        </a:buClr>
                        <a:defRPr sz="2000">
                          <a:solidFill>
                            <a:schemeClr val="tx1"/>
                          </a:solidFill>
                          <a:latin typeface="Arial" panose="020B0604020202020204" pitchFamily="34" charset="0"/>
                        </a:defRPr>
                      </a:lvl5pPr>
                      <a:lvl6pPr fontAlgn="base">
                        <a:spcBef>
                          <a:spcPct val="20000"/>
                        </a:spcBef>
                        <a:spcAft>
                          <a:spcPct val="0"/>
                        </a:spcAft>
                        <a:buClr>
                          <a:schemeClr val="tx2"/>
                        </a:buClr>
                        <a:defRPr sz="2000">
                          <a:solidFill>
                            <a:schemeClr val="tx1"/>
                          </a:solidFill>
                          <a:latin typeface="Arial" panose="020B0604020202020204" pitchFamily="34" charset="0"/>
                        </a:defRPr>
                      </a:lvl6pPr>
                      <a:lvl7pPr fontAlgn="base">
                        <a:spcBef>
                          <a:spcPct val="20000"/>
                        </a:spcBef>
                        <a:spcAft>
                          <a:spcPct val="0"/>
                        </a:spcAft>
                        <a:buClr>
                          <a:schemeClr val="tx2"/>
                        </a:buClr>
                        <a:defRPr sz="2000">
                          <a:solidFill>
                            <a:schemeClr val="tx1"/>
                          </a:solidFill>
                          <a:latin typeface="Arial" panose="020B0604020202020204" pitchFamily="34" charset="0"/>
                        </a:defRPr>
                      </a:lvl7pPr>
                      <a:lvl8pPr fontAlgn="base">
                        <a:spcBef>
                          <a:spcPct val="20000"/>
                        </a:spcBef>
                        <a:spcAft>
                          <a:spcPct val="0"/>
                        </a:spcAft>
                        <a:buClr>
                          <a:schemeClr val="tx2"/>
                        </a:buClr>
                        <a:defRPr sz="2000">
                          <a:solidFill>
                            <a:schemeClr val="tx1"/>
                          </a:solidFill>
                          <a:latin typeface="Arial" panose="020B0604020202020204" pitchFamily="34" charset="0"/>
                        </a:defRPr>
                      </a:lvl8pPr>
                      <a:lvl9pPr fontAlgn="base">
                        <a:spcBef>
                          <a:spcPct val="20000"/>
                        </a:spcBef>
                        <a:spcAft>
                          <a:spcPct val="0"/>
                        </a:spcAft>
                        <a:buClr>
                          <a:schemeClr val="tx2"/>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GB"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12303" name="Rectangle 15"/>
          <p:cNvSpPr>
            <a:spLocks noChangeArrowheads="1"/>
          </p:cNvSpPr>
          <p:nvPr/>
        </p:nvSpPr>
        <p:spPr bwMode="auto">
          <a:xfrm>
            <a:off x="755650" y="46529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2304" name="Rectangle 16"/>
          <p:cNvSpPr>
            <a:spLocks noChangeArrowheads="1"/>
          </p:cNvSpPr>
          <p:nvPr/>
        </p:nvSpPr>
        <p:spPr bwMode="auto">
          <a:xfrm>
            <a:off x="4211638" y="46529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2305" name="Line 17"/>
          <p:cNvSpPr>
            <a:spLocks noChangeShapeType="1"/>
          </p:cNvSpPr>
          <p:nvPr/>
        </p:nvSpPr>
        <p:spPr bwMode="auto">
          <a:xfrm flipV="1">
            <a:off x="4787900" y="28527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333333"/>
      </a:dk1>
      <a:lt1>
        <a:srgbClr val="5E5E56"/>
      </a:lt1>
      <a:dk2>
        <a:srgbClr val="990033"/>
      </a:dk2>
      <a:lt2>
        <a:srgbClr val="AEA38C"/>
      </a:lt2>
      <a:accent1>
        <a:srgbClr val="D9B1BC"/>
      </a:accent1>
      <a:accent2>
        <a:srgbClr val="E1CAD0"/>
      </a:accent2>
      <a:accent3>
        <a:srgbClr val="B6B6B4"/>
      </a:accent3>
      <a:accent4>
        <a:srgbClr val="2A2A2A"/>
      </a:accent4>
      <a:accent5>
        <a:srgbClr val="E9D5DA"/>
      </a:accent5>
      <a:accent6>
        <a:srgbClr val="CCB7BC"/>
      </a:accent6>
      <a:hlink>
        <a:srgbClr val="0961A3"/>
      </a:hlink>
      <a:folHlink>
        <a:srgbClr val="0D88E5"/>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FF7F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808080"/>
        </a:dk1>
        <a:lt1>
          <a:srgbClr val="FFFFFF"/>
        </a:lt1>
        <a:dk2>
          <a:srgbClr val="5E5E56"/>
        </a:dk2>
        <a:lt2>
          <a:srgbClr val="FF7F00"/>
        </a:lt2>
        <a:accent1>
          <a:srgbClr val="BBE0E3"/>
        </a:accent1>
        <a:accent2>
          <a:srgbClr val="333399"/>
        </a:accent2>
        <a:accent3>
          <a:srgbClr val="B6B6B4"/>
        </a:accent3>
        <a:accent4>
          <a:srgbClr val="DADADA"/>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08080"/>
        </a:dk1>
        <a:lt1>
          <a:srgbClr val="FFFFFF"/>
        </a:lt1>
        <a:dk2>
          <a:srgbClr val="5E5E56"/>
        </a:dk2>
        <a:lt2>
          <a:srgbClr val="FF7F00"/>
        </a:lt2>
        <a:accent1>
          <a:srgbClr val="FF9900"/>
        </a:accent1>
        <a:accent2>
          <a:srgbClr val="333399"/>
        </a:accent2>
        <a:accent3>
          <a:srgbClr val="B6B6B4"/>
        </a:accent3>
        <a:accent4>
          <a:srgbClr val="DADADA"/>
        </a:accent4>
        <a:accent5>
          <a:srgbClr val="FFCAAA"/>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6E6358"/>
        </a:dk1>
        <a:lt1>
          <a:srgbClr val="FFFFFF"/>
        </a:lt1>
        <a:dk2>
          <a:srgbClr val="5E5E56"/>
        </a:dk2>
        <a:lt2>
          <a:srgbClr val="FF7F00"/>
        </a:lt2>
        <a:accent1>
          <a:srgbClr val="FF9900"/>
        </a:accent1>
        <a:accent2>
          <a:srgbClr val="333399"/>
        </a:accent2>
        <a:accent3>
          <a:srgbClr val="B6B6B4"/>
        </a:accent3>
        <a:accent4>
          <a:srgbClr val="DADADA"/>
        </a:accent4>
        <a:accent5>
          <a:srgbClr val="FFCAAA"/>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TotalTime>
  <Words>214</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RED STONES</vt:lpstr>
      <vt:lpstr>Example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 Stones Template</dc:title>
  <dc:creator>Presentation Magazine</dc:creator>
  <cp:lastModifiedBy>Jonty Pearce</cp:lastModifiedBy>
  <cp:revision>12</cp:revision>
  <dcterms:created xsi:type="dcterms:W3CDTF">2005-03-26T15:14:34Z</dcterms:created>
  <dcterms:modified xsi:type="dcterms:W3CDTF">2015-02-22T11:09:57Z</dcterms:modified>
</cp:coreProperties>
</file>