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89" autoAdjust="0"/>
    <p:restoredTop sz="94660"/>
  </p:normalViewPr>
  <p:slideViewPr>
    <p:cSldViewPr snapToObjects="1">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781E781-18A3-424B-B10E-5F4E34DA8469}" type="slidenum">
              <a:rPr lang="en-US" altLang="en-US"/>
              <a:pPr>
                <a:defRPr/>
              </a:pPr>
              <a:t>‹#›</a:t>
            </a:fld>
            <a:endParaRPr lang="en-US" altLang="en-US"/>
          </a:p>
        </p:txBody>
      </p:sp>
    </p:spTree>
    <p:extLst>
      <p:ext uri="{BB962C8B-B14F-4D97-AF65-F5344CB8AC3E}">
        <p14:creationId xmlns:p14="http://schemas.microsoft.com/office/powerpoint/2010/main" val="1722936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1FC63AF-9273-42CF-8E84-68D6D76FB770}"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51335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3C14F6-9466-4F6E-BD1C-EB4DFF251BE5}"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59848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5385D7-ABAE-4A31-96A5-5BDCA2D34010}"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1383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A28257-39EC-464D-B7CD-214B3EF688D5}"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39581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89AF51-C0BE-431E-8CE5-A1E7854E3D70}"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0128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EA68530-3296-4D08-A788-D87C66CA01C1}"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59333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8620C6-0563-4DD9-8208-4EF8DE3A8BD1}"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444667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Summer 2004008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EF13DED7-5CC8-41C4-B41A-375A193E0C8E}" type="slidenum">
              <a:rPr lang="en-US" altLang="en-US"/>
              <a:pPr>
                <a:defRPr/>
              </a:pPr>
              <a:t>‹#›</a:t>
            </a:fld>
            <a:endParaRPr lang="en-US" altLang="en-US"/>
          </a:p>
        </p:txBody>
      </p:sp>
    </p:spTree>
    <p:extLst>
      <p:ext uri="{BB962C8B-B14F-4D97-AF65-F5344CB8AC3E}">
        <p14:creationId xmlns:p14="http://schemas.microsoft.com/office/powerpoint/2010/main" val="799520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A9202A-B9F8-48A4-A9C7-A694290755D8}" type="slidenum">
              <a:rPr lang="en-US" altLang="en-US"/>
              <a:pPr>
                <a:defRPr/>
              </a:pPr>
              <a:t>‹#›</a:t>
            </a:fld>
            <a:endParaRPr lang="en-US" altLang="en-US"/>
          </a:p>
        </p:txBody>
      </p:sp>
    </p:spTree>
    <p:extLst>
      <p:ext uri="{BB962C8B-B14F-4D97-AF65-F5344CB8AC3E}">
        <p14:creationId xmlns:p14="http://schemas.microsoft.com/office/powerpoint/2010/main" val="209852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088567-D354-4BA7-8E49-254C0769B0FF}" type="slidenum">
              <a:rPr lang="en-US" altLang="en-US"/>
              <a:pPr>
                <a:defRPr/>
              </a:pPr>
              <a:t>‹#›</a:t>
            </a:fld>
            <a:endParaRPr lang="en-US" altLang="en-US"/>
          </a:p>
        </p:txBody>
      </p:sp>
    </p:spTree>
    <p:extLst>
      <p:ext uri="{BB962C8B-B14F-4D97-AF65-F5344CB8AC3E}">
        <p14:creationId xmlns:p14="http://schemas.microsoft.com/office/powerpoint/2010/main" val="2572878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631D4F-2728-44FF-B9BD-EE0EE142DDD7}" type="slidenum">
              <a:rPr lang="en-US" altLang="en-US"/>
              <a:pPr>
                <a:defRPr/>
              </a:pPr>
              <a:t>‹#›</a:t>
            </a:fld>
            <a:endParaRPr lang="en-US" altLang="en-US"/>
          </a:p>
        </p:txBody>
      </p:sp>
    </p:spTree>
    <p:extLst>
      <p:ext uri="{BB962C8B-B14F-4D97-AF65-F5344CB8AC3E}">
        <p14:creationId xmlns:p14="http://schemas.microsoft.com/office/powerpoint/2010/main" val="2380430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80A8B92-4C12-4E70-BFFE-F6A4E142A8F6}" type="slidenum">
              <a:rPr lang="en-US" altLang="en-US"/>
              <a:pPr>
                <a:defRPr/>
              </a:pPr>
              <a:t>‹#›</a:t>
            </a:fld>
            <a:endParaRPr lang="en-US" altLang="en-US"/>
          </a:p>
        </p:txBody>
      </p:sp>
    </p:spTree>
    <p:extLst>
      <p:ext uri="{BB962C8B-B14F-4D97-AF65-F5344CB8AC3E}">
        <p14:creationId xmlns:p14="http://schemas.microsoft.com/office/powerpoint/2010/main" val="1057361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66B4057-36C4-4504-8DDF-5DBA9AA37BCD}" type="slidenum">
              <a:rPr lang="en-US" altLang="en-US"/>
              <a:pPr>
                <a:defRPr/>
              </a:pPr>
              <a:t>‹#›</a:t>
            </a:fld>
            <a:endParaRPr lang="en-US" altLang="en-US"/>
          </a:p>
        </p:txBody>
      </p:sp>
    </p:spTree>
    <p:extLst>
      <p:ext uri="{BB962C8B-B14F-4D97-AF65-F5344CB8AC3E}">
        <p14:creationId xmlns:p14="http://schemas.microsoft.com/office/powerpoint/2010/main" val="102341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E410EBE-EF6E-40E6-B859-D6CC089D1826}" type="slidenum">
              <a:rPr lang="en-US" altLang="en-US"/>
              <a:pPr>
                <a:defRPr/>
              </a:pPr>
              <a:t>‹#›</a:t>
            </a:fld>
            <a:endParaRPr lang="en-US" altLang="en-US"/>
          </a:p>
        </p:txBody>
      </p:sp>
    </p:spTree>
    <p:extLst>
      <p:ext uri="{BB962C8B-B14F-4D97-AF65-F5344CB8AC3E}">
        <p14:creationId xmlns:p14="http://schemas.microsoft.com/office/powerpoint/2010/main" val="3621775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71A9143-6494-4274-8B11-38C35BF40935}" type="slidenum">
              <a:rPr lang="en-US" altLang="en-US"/>
              <a:pPr>
                <a:defRPr/>
              </a:pPr>
              <a:t>‹#›</a:t>
            </a:fld>
            <a:endParaRPr lang="en-US" altLang="en-US"/>
          </a:p>
        </p:txBody>
      </p:sp>
    </p:spTree>
    <p:extLst>
      <p:ext uri="{BB962C8B-B14F-4D97-AF65-F5344CB8AC3E}">
        <p14:creationId xmlns:p14="http://schemas.microsoft.com/office/powerpoint/2010/main" val="2923297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9EA9F55-AC22-46EE-B05D-56365535BCA9}" type="slidenum">
              <a:rPr lang="en-US" altLang="en-US"/>
              <a:pPr>
                <a:defRPr/>
              </a:pPr>
              <a:t>‹#›</a:t>
            </a:fld>
            <a:endParaRPr lang="en-US" altLang="en-US"/>
          </a:p>
        </p:txBody>
      </p:sp>
    </p:spTree>
    <p:extLst>
      <p:ext uri="{BB962C8B-B14F-4D97-AF65-F5344CB8AC3E}">
        <p14:creationId xmlns:p14="http://schemas.microsoft.com/office/powerpoint/2010/main" val="169533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224BF45-7F60-4FA3-9C82-1808F3D80084}" type="slidenum">
              <a:rPr lang="en-US" altLang="en-US"/>
              <a:pPr>
                <a:defRPr/>
              </a:pPr>
              <a:t>‹#›</a:t>
            </a:fld>
            <a:endParaRPr lang="en-US" altLang="en-US"/>
          </a:p>
        </p:txBody>
      </p:sp>
    </p:spTree>
    <p:extLst>
      <p:ext uri="{BB962C8B-B14F-4D97-AF65-F5344CB8AC3E}">
        <p14:creationId xmlns:p14="http://schemas.microsoft.com/office/powerpoint/2010/main" val="363638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EC8CEB0-8F63-4798-9F9F-73D239096A21}" type="slidenum">
              <a:rPr lang="en-US" altLang="en-US"/>
              <a:pPr>
                <a:defRPr/>
              </a:pPr>
              <a:t>‹#›</a:t>
            </a:fld>
            <a:endParaRPr lang="en-US" altLang="en-US"/>
          </a:p>
        </p:txBody>
      </p:sp>
    </p:spTree>
    <p:extLst>
      <p:ext uri="{BB962C8B-B14F-4D97-AF65-F5344CB8AC3E}">
        <p14:creationId xmlns:p14="http://schemas.microsoft.com/office/powerpoint/2010/main" val="296744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042E87C-5151-4C22-AD09-15AA5C983769}" type="slidenum">
              <a:rPr lang="en-US" altLang="en-US"/>
              <a:pPr>
                <a:defRPr/>
              </a:pPr>
              <a:t>‹#›</a:t>
            </a:fld>
            <a:endParaRPr lang="en-US" altLang="en-US"/>
          </a:p>
        </p:txBody>
      </p:sp>
    </p:spTree>
    <p:extLst>
      <p:ext uri="{BB962C8B-B14F-4D97-AF65-F5344CB8AC3E}">
        <p14:creationId xmlns:p14="http://schemas.microsoft.com/office/powerpoint/2010/main" val="927879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F7C9054-41CC-4351-A2F0-FA5A8E830DA5}" type="slidenum">
              <a:rPr lang="en-US" altLang="en-US"/>
              <a:pPr>
                <a:defRPr/>
              </a:pPr>
              <a:t>‹#›</a:t>
            </a:fld>
            <a:endParaRPr lang="en-US" altLang="en-US"/>
          </a:p>
        </p:txBody>
      </p:sp>
    </p:spTree>
    <p:extLst>
      <p:ext uri="{BB962C8B-B14F-4D97-AF65-F5344CB8AC3E}">
        <p14:creationId xmlns:p14="http://schemas.microsoft.com/office/powerpoint/2010/main" val="338389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Plain-sailing-insid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972865C-550A-4FA9-9957-170923913FC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Plain Sailing</a:t>
            </a:r>
            <a:endParaRPr lang="en-US" altLang="en-US" smtClean="0"/>
          </a:p>
        </p:txBody>
      </p:sp>
      <p:sp>
        <p:nvSpPr>
          <p:cNvPr id="4099" name="Rectangle 6"/>
          <p:cNvSpPr>
            <a:spLocks noGrp="1" noChangeArrowheads="1"/>
          </p:cNvSpPr>
          <p:nvPr>
            <p:ph type="subTitle" idx="1"/>
          </p:nvPr>
        </p:nvSpPr>
        <p:spPr/>
        <p:txBody>
          <a:bodyPr/>
          <a:lstStyle/>
          <a:p>
            <a:pPr eaLnBrk="1" hangingPunct="1"/>
            <a:endParaRPr lang="en-GB"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492250" y="1417638"/>
          <a:ext cx="7132638" cy="3759200"/>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1417638"/>
                        <a:ext cx="7132638"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292" name="Group 4"/>
          <p:cNvGraphicFramePr>
            <a:graphicFrameLocks noGrp="1"/>
          </p:cNvGraphicFramePr>
          <p:nvPr>
            <p:ph sz="half" idx="2"/>
          </p:nvPr>
        </p:nvGraphicFramePr>
        <p:xfrm>
          <a:off x="4994275" y="1887538"/>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382428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6597650" y="38242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Summer 2004007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2313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2"/>
          <p:cNvSpPr>
            <a:spLocks noGrp="1" noChangeArrowheads="1"/>
          </p:cNvSpPr>
          <p:nvPr>
            <p:ph type="title"/>
          </p:nvPr>
        </p:nvSpPr>
        <p:spPr/>
        <p:txBody>
          <a:bodyPr/>
          <a:lstStyle/>
          <a:p>
            <a:pPr eaLnBrk="1" hangingPunct="1"/>
            <a:r>
              <a:rPr lang="en-GB" altLang="en-US" smtClean="0">
                <a:solidFill>
                  <a:schemeClr val="bg1"/>
                </a:solidFill>
              </a:rPr>
              <a:t>Supplementary Slide</a:t>
            </a:r>
            <a:endParaRPr lang="en-US" altLang="en-US" smtClean="0">
              <a:solidFill>
                <a:schemeClr val="bg1"/>
              </a:solidFill>
            </a:endParaRPr>
          </a:p>
        </p:txBody>
      </p:sp>
      <p:sp>
        <p:nvSpPr>
          <p:cNvPr id="14340" name="Rectangle 3"/>
          <p:cNvSpPr>
            <a:spLocks noGrp="1" noChangeArrowheads="1"/>
          </p:cNvSpPr>
          <p:nvPr>
            <p:ph type="body" idx="1"/>
          </p:nvPr>
        </p:nvSpPr>
        <p:spPr/>
        <p:txBody>
          <a:bodyPr/>
          <a:lstStyle/>
          <a:p>
            <a:pPr eaLnBrk="1" hangingPunct="1"/>
            <a:r>
              <a:rPr lang="en-GB" altLang="en-US" smtClean="0">
                <a:solidFill>
                  <a:schemeClr val="bg1"/>
                </a:solidFill>
              </a:rPr>
              <a:t>Bullet Point</a:t>
            </a:r>
            <a:endParaRPr lang="en-US" altLang="en-US"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638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638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638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639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639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639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66"/>
      </a:dk1>
      <a:lt1>
        <a:srgbClr val="FFFFFF"/>
      </a:lt1>
      <a:dk2>
        <a:srgbClr val="000066"/>
      </a:dk2>
      <a:lt2>
        <a:srgbClr val="5F5F5F"/>
      </a:lt2>
      <a:accent1>
        <a:srgbClr val="B9B9FF"/>
      </a:accent1>
      <a:accent2>
        <a:srgbClr val="333399"/>
      </a:accent2>
      <a:accent3>
        <a:srgbClr val="FFFFFF"/>
      </a:accent3>
      <a:accent4>
        <a:srgbClr val="000056"/>
      </a:accent4>
      <a:accent5>
        <a:srgbClr val="D9D9FF"/>
      </a:accent5>
      <a:accent6>
        <a:srgbClr val="2D2D8A"/>
      </a:accent6>
      <a:hlink>
        <a:srgbClr val="000066"/>
      </a:hlink>
      <a:folHlink>
        <a:srgbClr val="3333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221</Words>
  <Application>Microsoft Office PowerPoint</Application>
  <PresentationFormat>On-screen Show (4:3)</PresentationFormat>
  <Paragraphs>38</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Wingdings</vt:lpstr>
      <vt:lpstr>Default Design</vt:lpstr>
      <vt:lpstr>Microsoft Graph Chart</vt:lpstr>
      <vt:lpstr>Plain Sailing</vt:lpstr>
      <vt:lpstr>Example of a Bullet Point Slide</vt:lpstr>
      <vt:lpstr>Example of a chart</vt:lpstr>
      <vt:lpstr>Picture slide</vt:lpstr>
      <vt:lpstr>Examples of default styles</vt:lpstr>
      <vt:lpstr>Supplementary Slide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Plain Sailing</dc:title>
  <dc:creator>Presentation Magazine</dc:creator>
  <cp:lastModifiedBy>Jonty Pearce</cp:lastModifiedBy>
  <cp:revision>8</cp:revision>
  <dcterms:created xsi:type="dcterms:W3CDTF">2006-02-09T08:46:04Z</dcterms:created>
  <dcterms:modified xsi:type="dcterms:W3CDTF">2015-02-22T11:09:55Z</dcterms:modified>
</cp:coreProperties>
</file>