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7CA255"/>
    <a:srgbClr val="ADADAD"/>
    <a:srgbClr val="FFFFFF"/>
    <a:srgbClr val="000000"/>
    <a:srgbClr val="FDFF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98F94F2-1095-4191-9D73-51731F6E5988}" type="slidenum">
              <a:rPr lang="en-US" altLang="en-US"/>
              <a:pPr>
                <a:defRPr/>
              </a:pPr>
              <a:t>‹#›</a:t>
            </a:fld>
            <a:endParaRPr lang="en-US" altLang="en-US"/>
          </a:p>
        </p:txBody>
      </p:sp>
    </p:spTree>
    <p:extLst>
      <p:ext uri="{BB962C8B-B14F-4D97-AF65-F5344CB8AC3E}">
        <p14:creationId xmlns:p14="http://schemas.microsoft.com/office/powerpoint/2010/main" val="3542919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E780E8A-D0F1-4618-ACC3-280073913AD5}" type="slidenum">
              <a:rPr lang="en-US" altLang="en-US"/>
              <a:pPr>
                <a:defRPr/>
              </a:pPr>
              <a:t>‹#›</a:t>
            </a:fld>
            <a:endParaRPr lang="en-US" altLang="en-US"/>
          </a:p>
        </p:txBody>
      </p:sp>
    </p:spTree>
    <p:extLst>
      <p:ext uri="{BB962C8B-B14F-4D97-AF65-F5344CB8AC3E}">
        <p14:creationId xmlns:p14="http://schemas.microsoft.com/office/powerpoint/2010/main" val="1608026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F185288-33B7-4EC5-A60F-D627C3FF6A4C}"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78639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A529C7D-33F1-4FC3-972F-7391886FBB06}"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35840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781EA80-B35D-42CD-A25E-434C3D1F0259}"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91954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0A16DAF-E824-4424-8800-C951B2E41680}"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117683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8BC6F5F-B64F-4FFE-B924-86E3DF37F85C}"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240581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A7E6D97-1B6D-4970-9887-FC061248C1A6}"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914433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 descr="pills2"/>
          <p:cNvPicPr>
            <a:picLocks noChangeAspect="1" noChangeArrowheads="1"/>
          </p:cNvPicPr>
          <p:nvPr userDrawn="1"/>
        </p:nvPicPr>
        <p:blipFill>
          <a:blip r:embed="rId2">
            <a:extLst>
              <a:ext uri="{28A0092B-C50C-407E-A947-70E740481C1C}">
                <a14:useLocalDpi xmlns:a14="http://schemas.microsoft.com/office/drawing/2010/main" val="0"/>
              </a:ext>
            </a:extLst>
          </a:blip>
          <a:srcRect b="6270"/>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1"/>
          <p:cNvSpPr>
            <a:spLocks noChangeArrowheads="1"/>
          </p:cNvSpPr>
          <p:nvPr userDrawn="1"/>
        </p:nvSpPr>
        <p:spPr bwMode="auto">
          <a:xfrm>
            <a:off x="0" y="0"/>
            <a:ext cx="9144000" cy="6858000"/>
          </a:xfrm>
          <a:prstGeom prst="rect">
            <a:avLst/>
          </a:prstGeom>
          <a:solidFill>
            <a:schemeClr val="accent1">
              <a:alpha val="10196"/>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smtClean="0"/>
            </a:lvl1pPr>
          </a:lstStyle>
          <a:p>
            <a:pPr>
              <a:defRPr/>
            </a:pPr>
            <a:fld id="{9C4AFF5C-AC4C-4419-A588-82EF58CA9666}" type="slidenum">
              <a:rPr lang="en-US" altLang="en-US"/>
              <a:pPr>
                <a:defRPr/>
              </a:pPr>
              <a:t>‹#›</a:t>
            </a:fld>
            <a:endParaRPr lang="en-US" altLang="en-US"/>
          </a:p>
        </p:txBody>
      </p:sp>
    </p:spTree>
    <p:extLst>
      <p:ext uri="{BB962C8B-B14F-4D97-AF65-F5344CB8AC3E}">
        <p14:creationId xmlns:p14="http://schemas.microsoft.com/office/powerpoint/2010/main" val="780118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5AC60C4-AF8C-4FA5-AD6A-1D5BE4D02F31}" type="slidenum">
              <a:rPr lang="en-US" altLang="en-US"/>
              <a:pPr>
                <a:defRPr/>
              </a:pPr>
              <a:t>‹#›</a:t>
            </a:fld>
            <a:endParaRPr lang="en-US" altLang="en-US"/>
          </a:p>
        </p:txBody>
      </p:sp>
    </p:spTree>
    <p:extLst>
      <p:ext uri="{BB962C8B-B14F-4D97-AF65-F5344CB8AC3E}">
        <p14:creationId xmlns:p14="http://schemas.microsoft.com/office/powerpoint/2010/main" val="2363280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5FF8C05-A5FE-4957-B309-CBE47D127E33}" type="slidenum">
              <a:rPr lang="en-US" altLang="en-US"/>
              <a:pPr>
                <a:defRPr/>
              </a:pPr>
              <a:t>‹#›</a:t>
            </a:fld>
            <a:endParaRPr lang="en-US" altLang="en-US"/>
          </a:p>
        </p:txBody>
      </p:sp>
    </p:spTree>
    <p:extLst>
      <p:ext uri="{BB962C8B-B14F-4D97-AF65-F5344CB8AC3E}">
        <p14:creationId xmlns:p14="http://schemas.microsoft.com/office/powerpoint/2010/main" val="40560747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B6B628E-E91A-4CEE-8F75-F5FEF89F09BE}" type="slidenum">
              <a:rPr lang="en-US" altLang="en-US"/>
              <a:pPr>
                <a:defRPr/>
              </a:pPr>
              <a:t>‹#›</a:t>
            </a:fld>
            <a:endParaRPr lang="en-US" altLang="en-US"/>
          </a:p>
        </p:txBody>
      </p:sp>
    </p:spTree>
    <p:extLst>
      <p:ext uri="{BB962C8B-B14F-4D97-AF65-F5344CB8AC3E}">
        <p14:creationId xmlns:p14="http://schemas.microsoft.com/office/powerpoint/2010/main" val="5636048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92FE27D-41C9-4EB9-9AFB-7CE23A1FE26C}" type="slidenum">
              <a:rPr lang="en-US" altLang="en-US"/>
              <a:pPr>
                <a:defRPr/>
              </a:pPr>
              <a:t>‹#›</a:t>
            </a:fld>
            <a:endParaRPr lang="en-US" altLang="en-US"/>
          </a:p>
        </p:txBody>
      </p:sp>
    </p:spTree>
    <p:extLst>
      <p:ext uri="{BB962C8B-B14F-4D97-AF65-F5344CB8AC3E}">
        <p14:creationId xmlns:p14="http://schemas.microsoft.com/office/powerpoint/2010/main" val="3740287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57CDFD0-0572-4F7E-A136-CC8A4947E358}" type="slidenum">
              <a:rPr lang="en-US" altLang="en-US"/>
              <a:pPr>
                <a:defRPr/>
              </a:pPr>
              <a:t>‹#›</a:t>
            </a:fld>
            <a:endParaRPr lang="en-US" altLang="en-US"/>
          </a:p>
        </p:txBody>
      </p:sp>
    </p:spTree>
    <p:extLst>
      <p:ext uri="{BB962C8B-B14F-4D97-AF65-F5344CB8AC3E}">
        <p14:creationId xmlns:p14="http://schemas.microsoft.com/office/powerpoint/2010/main" val="378119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ADE3F9E-5FDF-4BF9-AB65-6333276D1B1B}" type="slidenum">
              <a:rPr lang="en-US" altLang="en-US"/>
              <a:pPr>
                <a:defRPr/>
              </a:pPr>
              <a:t>‹#›</a:t>
            </a:fld>
            <a:endParaRPr lang="en-US" altLang="en-US"/>
          </a:p>
        </p:txBody>
      </p:sp>
    </p:spTree>
    <p:extLst>
      <p:ext uri="{BB962C8B-B14F-4D97-AF65-F5344CB8AC3E}">
        <p14:creationId xmlns:p14="http://schemas.microsoft.com/office/powerpoint/2010/main" val="2025619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98616ED-2807-4F28-9A9D-6B7360FDD954}" type="slidenum">
              <a:rPr lang="en-US" altLang="en-US"/>
              <a:pPr>
                <a:defRPr/>
              </a:pPr>
              <a:t>‹#›</a:t>
            </a:fld>
            <a:endParaRPr lang="en-US" altLang="en-US"/>
          </a:p>
        </p:txBody>
      </p:sp>
    </p:spTree>
    <p:extLst>
      <p:ext uri="{BB962C8B-B14F-4D97-AF65-F5344CB8AC3E}">
        <p14:creationId xmlns:p14="http://schemas.microsoft.com/office/powerpoint/2010/main" val="3776393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E41004EC-01FD-41EA-B811-B8AC8FBD860A}" type="slidenum">
              <a:rPr lang="en-US" altLang="en-US"/>
              <a:pPr>
                <a:defRPr/>
              </a:pPr>
              <a:t>‹#›</a:t>
            </a:fld>
            <a:endParaRPr lang="en-US" altLang="en-US"/>
          </a:p>
        </p:txBody>
      </p:sp>
    </p:spTree>
    <p:extLst>
      <p:ext uri="{BB962C8B-B14F-4D97-AF65-F5344CB8AC3E}">
        <p14:creationId xmlns:p14="http://schemas.microsoft.com/office/powerpoint/2010/main" val="2159514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560C9777-E16C-4202-BC40-7689C7A67A25}" type="slidenum">
              <a:rPr lang="en-US" altLang="en-US"/>
              <a:pPr>
                <a:defRPr/>
              </a:pPr>
              <a:t>‹#›</a:t>
            </a:fld>
            <a:endParaRPr lang="en-US" altLang="en-US"/>
          </a:p>
        </p:txBody>
      </p:sp>
    </p:spTree>
    <p:extLst>
      <p:ext uri="{BB962C8B-B14F-4D97-AF65-F5344CB8AC3E}">
        <p14:creationId xmlns:p14="http://schemas.microsoft.com/office/powerpoint/2010/main" val="3284092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6D8C726B-1C56-48F3-A842-FFFE16BA8CA2}" type="slidenum">
              <a:rPr lang="en-US" altLang="en-US"/>
              <a:pPr>
                <a:defRPr/>
              </a:pPr>
              <a:t>‹#›</a:t>
            </a:fld>
            <a:endParaRPr lang="en-US" altLang="en-US"/>
          </a:p>
        </p:txBody>
      </p:sp>
    </p:spTree>
    <p:extLst>
      <p:ext uri="{BB962C8B-B14F-4D97-AF65-F5344CB8AC3E}">
        <p14:creationId xmlns:p14="http://schemas.microsoft.com/office/powerpoint/2010/main" val="3743847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EC50301-502D-435A-BEEB-A45B9FF458D9}" type="slidenum">
              <a:rPr lang="en-US" altLang="en-US"/>
              <a:pPr>
                <a:defRPr/>
              </a:pPr>
              <a:t>‹#›</a:t>
            </a:fld>
            <a:endParaRPr lang="en-US" altLang="en-US"/>
          </a:p>
        </p:txBody>
      </p:sp>
    </p:spTree>
    <p:extLst>
      <p:ext uri="{BB962C8B-B14F-4D97-AF65-F5344CB8AC3E}">
        <p14:creationId xmlns:p14="http://schemas.microsoft.com/office/powerpoint/2010/main" val="4057186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DC08F2C-5828-4B3D-8C62-D8E34623B155}" type="slidenum">
              <a:rPr lang="en-US" altLang="en-US"/>
              <a:pPr>
                <a:defRPr/>
              </a:pPr>
              <a:t>‹#›</a:t>
            </a:fld>
            <a:endParaRPr lang="en-US" altLang="en-US"/>
          </a:p>
        </p:txBody>
      </p:sp>
    </p:spTree>
    <p:extLst>
      <p:ext uri="{BB962C8B-B14F-4D97-AF65-F5344CB8AC3E}">
        <p14:creationId xmlns:p14="http://schemas.microsoft.com/office/powerpoint/2010/main" val="1938030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3" descr="pills3"/>
          <p:cNvPicPr>
            <a:picLocks noChangeAspect="1" noChangeArrowheads="1"/>
          </p:cNvPicPr>
          <p:nvPr userDrawn="1"/>
        </p:nvPicPr>
        <p:blipFill>
          <a:blip r:embed="rId15">
            <a:extLst>
              <a:ext uri="{28A0092B-C50C-407E-A947-70E740481C1C}">
                <a14:useLocalDpi xmlns:a14="http://schemas.microsoft.com/office/drawing/2010/main" val="0"/>
              </a:ext>
            </a:extLst>
          </a:blip>
          <a:srcRect t="2191"/>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14"/>
          <p:cNvSpPr>
            <a:spLocks noChangeArrowheads="1"/>
          </p:cNvSpPr>
          <p:nvPr userDrawn="1"/>
        </p:nvSpPr>
        <p:spPr bwMode="auto">
          <a:xfrm>
            <a:off x="0" y="0"/>
            <a:ext cx="9144000" cy="6858000"/>
          </a:xfrm>
          <a:prstGeom prst="rect">
            <a:avLst/>
          </a:prstGeom>
          <a:solidFill>
            <a:schemeClr val="accent1">
              <a:alpha val="10196"/>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2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0424DC21-E789-420A-9950-67D5DB27CBD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1719263"/>
            <a:ext cx="7772400" cy="1470025"/>
          </a:xfrm>
        </p:spPr>
        <p:txBody>
          <a:bodyPr/>
          <a:lstStyle/>
          <a:p>
            <a:pPr eaLnBrk="1" hangingPunct="1"/>
            <a:r>
              <a:rPr lang="en-GB" altLang="en-US" sz="7200" b="1" smtClean="0">
                <a:solidFill>
                  <a:srgbClr val="000000"/>
                </a:solidFill>
              </a:rPr>
              <a:t>Pills</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4" name="Text Box 22"/>
          <p:cNvSpPr txBox="1">
            <a:spLocks noChangeArrowheads="1"/>
          </p:cNvSpPr>
          <p:nvPr/>
        </p:nvSpPr>
        <p:spPr bwMode="auto">
          <a:xfrm>
            <a:off x="2133600" y="2820988"/>
            <a:ext cx="4953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5400">
                <a:solidFill>
                  <a:srgbClr val="FF0080"/>
                </a:solidFill>
              </a:rPr>
              <a:t>template</a:t>
            </a:r>
            <a:endParaRPr lang="en-US" altLang="en-US">
              <a:solidFill>
                <a:srgbClr val="FF008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solidFill>
                  <a:schemeClr val="folHlink"/>
                </a:solidFill>
              </a:rPr>
              <a:t>Bullet Point</a:t>
            </a:r>
            <a:endParaRPr lang="en-GB" altLang="en-US" smtClean="0"/>
          </a:p>
          <a:p>
            <a:pPr lvl="1" eaLnBrk="1" hangingPunct="1"/>
            <a:r>
              <a:rPr lang="en-GB" altLang="en-US" smtClean="0">
                <a:solidFill>
                  <a:schemeClr val="folHlink"/>
                </a:solidFill>
              </a:rPr>
              <a:t>Sub Bullet</a:t>
            </a:r>
            <a:endParaRPr lang="en-US"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5"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7900" y="1600200"/>
            <a:ext cx="2628900" cy="3284538"/>
          </a:xfrm>
          <a:prstGeom prst="rect">
            <a:avLst/>
          </a:prstGeom>
          <a:solidFill>
            <a:schemeClr val="accent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838200"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3733800"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FFFFFF"/>
      </a:lt1>
      <a:dk2>
        <a:srgbClr val="FF0080"/>
      </a:dk2>
      <a:lt2>
        <a:srgbClr val="004080"/>
      </a:lt2>
      <a:accent1>
        <a:srgbClr val="66CCFF"/>
      </a:accent1>
      <a:accent2>
        <a:srgbClr val="333399"/>
      </a:accent2>
      <a:accent3>
        <a:srgbClr val="FFFFFF"/>
      </a:accent3>
      <a:accent4>
        <a:srgbClr val="00356C"/>
      </a:accent4>
      <a:accent5>
        <a:srgbClr val="B8E2FF"/>
      </a:accent5>
      <a:accent6>
        <a:srgbClr val="2D2D8A"/>
      </a:accent6>
      <a:hlink>
        <a:srgbClr val="800040"/>
      </a:hlink>
      <a:folHlink>
        <a:srgbClr val="004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2004:Templates:Presentations:Designs:Desert</Template>
  <TotalTime>757</TotalTime>
  <Words>216</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Pills</vt:lpstr>
      <vt:lpstr>Example of a Bullet Point Slide</vt:lpstr>
      <vt:lpstr>Example of a chart</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Pills</dc:title>
  <dc:creator>Presentation Magazine</dc:creator>
  <cp:lastModifiedBy>Jonty Pearce</cp:lastModifiedBy>
  <cp:revision>21</cp:revision>
  <dcterms:modified xsi:type="dcterms:W3CDTF">2015-02-22T11:09:54Z</dcterms:modified>
</cp:coreProperties>
</file>