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319">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8000FF"/>
    <a:srgbClr val="666666"/>
    <a:srgbClr val="932A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402"/>
      </p:cViewPr>
      <p:guideLst>
        <p:guide orient="horz" pos="4319"/>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6B21512-067D-4F74-8586-5366412FBB17}" type="slidenum">
              <a:rPr lang="en-US" altLang="en-US"/>
              <a:pPr>
                <a:defRPr/>
              </a:pPr>
              <a:t>‹#›</a:t>
            </a:fld>
            <a:endParaRPr lang="en-US" altLang="en-US"/>
          </a:p>
        </p:txBody>
      </p:sp>
    </p:spTree>
    <p:extLst>
      <p:ext uri="{BB962C8B-B14F-4D97-AF65-F5344CB8AC3E}">
        <p14:creationId xmlns:p14="http://schemas.microsoft.com/office/powerpoint/2010/main" val="13360702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2D13472-EF4A-4DF7-AEFC-C2DC096853C9}" type="slidenum">
              <a:rPr lang="en-US" altLang="en-US"/>
              <a:pPr>
                <a:defRPr/>
              </a:pPr>
              <a:t>‹#›</a:t>
            </a:fld>
            <a:endParaRPr lang="en-US" altLang="en-US"/>
          </a:p>
        </p:txBody>
      </p:sp>
    </p:spTree>
    <p:extLst>
      <p:ext uri="{BB962C8B-B14F-4D97-AF65-F5344CB8AC3E}">
        <p14:creationId xmlns:p14="http://schemas.microsoft.com/office/powerpoint/2010/main" val="16387238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ED233EC-7009-4E84-84DF-B72AA3A17153}"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93051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692A747-62DD-4273-A6DD-9D6392DAD873}"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22150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6F2406F-62C0-41BD-A475-AF7187519A88}"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050497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EFAA9A1-519D-4870-847D-85412FF5C8CD}"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567530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16586C5-52F5-426B-BA33-35F030A013D0}"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393630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6EF364E-7974-4E45-A2E1-E48A65DE9DFF}"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04060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4" name="Picture 21" descr="orangecloud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050" y="-14288"/>
            <a:ext cx="9182100" cy="6886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7"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smtClean="0"/>
            </a:lvl1pPr>
          </a:lstStyle>
          <a:p>
            <a:pPr>
              <a:defRPr/>
            </a:pPr>
            <a:fld id="{AABEC448-B322-4A50-8EDA-DF36BD695139}" type="slidenum">
              <a:rPr lang="en-US" altLang="en-US"/>
              <a:pPr>
                <a:defRPr/>
              </a:pPr>
              <a:t>‹#›</a:t>
            </a:fld>
            <a:endParaRPr lang="en-US" altLang="en-US"/>
          </a:p>
        </p:txBody>
      </p:sp>
    </p:spTree>
    <p:extLst>
      <p:ext uri="{BB962C8B-B14F-4D97-AF65-F5344CB8AC3E}">
        <p14:creationId xmlns:p14="http://schemas.microsoft.com/office/powerpoint/2010/main" val="1672188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40D5D3C-978F-479A-896F-BE9D8645A091}" type="slidenum">
              <a:rPr lang="en-US" altLang="en-US"/>
              <a:pPr>
                <a:defRPr/>
              </a:pPr>
              <a:t>‹#›</a:t>
            </a:fld>
            <a:endParaRPr lang="en-US" altLang="en-US"/>
          </a:p>
        </p:txBody>
      </p:sp>
    </p:spTree>
    <p:extLst>
      <p:ext uri="{BB962C8B-B14F-4D97-AF65-F5344CB8AC3E}">
        <p14:creationId xmlns:p14="http://schemas.microsoft.com/office/powerpoint/2010/main" val="167153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9CFE8CF-7B74-485B-AD7C-5226DBE88D74}" type="slidenum">
              <a:rPr lang="en-US" altLang="en-US"/>
              <a:pPr>
                <a:defRPr/>
              </a:pPr>
              <a:t>‹#›</a:t>
            </a:fld>
            <a:endParaRPr lang="en-US" altLang="en-US"/>
          </a:p>
        </p:txBody>
      </p:sp>
    </p:spTree>
    <p:extLst>
      <p:ext uri="{BB962C8B-B14F-4D97-AF65-F5344CB8AC3E}">
        <p14:creationId xmlns:p14="http://schemas.microsoft.com/office/powerpoint/2010/main" val="8481837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BBABE4F-50EF-4192-8AD1-9A3C3DB2C15D}" type="slidenum">
              <a:rPr lang="en-US" altLang="en-US"/>
              <a:pPr>
                <a:defRPr/>
              </a:pPr>
              <a:t>‹#›</a:t>
            </a:fld>
            <a:endParaRPr lang="en-US" altLang="en-US"/>
          </a:p>
        </p:txBody>
      </p:sp>
    </p:spTree>
    <p:extLst>
      <p:ext uri="{BB962C8B-B14F-4D97-AF65-F5344CB8AC3E}">
        <p14:creationId xmlns:p14="http://schemas.microsoft.com/office/powerpoint/2010/main" val="400851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2FB2C1E-0B48-44AD-AE7B-2ADBB4FED6D4}" type="slidenum">
              <a:rPr lang="en-US" altLang="en-US"/>
              <a:pPr>
                <a:defRPr/>
              </a:pPr>
              <a:t>‹#›</a:t>
            </a:fld>
            <a:endParaRPr lang="en-US" altLang="en-US"/>
          </a:p>
        </p:txBody>
      </p:sp>
    </p:spTree>
    <p:extLst>
      <p:ext uri="{BB962C8B-B14F-4D97-AF65-F5344CB8AC3E}">
        <p14:creationId xmlns:p14="http://schemas.microsoft.com/office/powerpoint/2010/main" val="3422508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215A535-4D49-418A-9DF4-63FD8F130231}" type="slidenum">
              <a:rPr lang="en-US" altLang="en-US"/>
              <a:pPr>
                <a:defRPr/>
              </a:pPr>
              <a:t>‹#›</a:t>
            </a:fld>
            <a:endParaRPr lang="en-US" altLang="en-US"/>
          </a:p>
        </p:txBody>
      </p:sp>
    </p:spTree>
    <p:extLst>
      <p:ext uri="{BB962C8B-B14F-4D97-AF65-F5344CB8AC3E}">
        <p14:creationId xmlns:p14="http://schemas.microsoft.com/office/powerpoint/2010/main" val="3727331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D3998FE-F404-46E6-81AC-7B827F2470A9}" type="slidenum">
              <a:rPr lang="en-US" altLang="en-US"/>
              <a:pPr>
                <a:defRPr/>
              </a:pPr>
              <a:t>‹#›</a:t>
            </a:fld>
            <a:endParaRPr lang="en-US" altLang="en-US"/>
          </a:p>
        </p:txBody>
      </p:sp>
    </p:spTree>
    <p:extLst>
      <p:ext uri="{BB962C8B-B14F-4D97-AF65-F5344CB8AC3E}">
        <p14:creationId xmlns:p14="http://schemas.microsoft.com/office/powerpoint/2010/main" val="1746485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D3934C3-4015-4656-9AE6-150DF1CA04D2}" type="slidenum">
              <a:rPr lang="en-US" altLang="en-US"/>
              <a:pPr>
                <a:defRPr/>
              </a:pPr>
              <a:t>‹#›</a:t>
            </a:fld>
            <a:endParaRPr lang="en-US" altLang="en-US"/>
          </a:p>
        </p:txBody>
      </p:sp>
    </p:spTree>
    <p:extLst>
      <p:ext uri="{BB962C8B-B14F-4D97-AF65-F5344CB8AC3E}">
        <p14:creationId xmlns:p14="http://schemas.microsoft.com/office/powerpoint/2010/main" val="3678132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DE3EC42A-F7DF-46C6-AA2B-FD557F8DCD8C}" type="slidenum">
              <a:rPr lang="en-US" altLang="en-US"/>
              <a:pPr>
                <a:defRPr/>
              </a:pPr>
              <a:t>‹#›</a:t>
            </a:fld>
            <a:endParaRPr lang="en-US" altLang="en-US"/>
          </a:p>
        </p:txBody>
      </p:sp>
    </p:spTree>
    <p:extLst>
      <p:ext uri="{BB962C8B-B14F-4D97-AF65-F5344CB8AC3E}">
        <p14:creationId xmlns:p14="http://schemas.microsoft.com/office/powerpoint/2010/main" val="343497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40456B68-8057-4845-83B5-992A7EA5C4FA}" type="slidenum">
              <a:rPr lang="en-US" altLang="en-US"/>
              <a:pPr>
                <a:defRPr/>
              </a:pPr>
              <a:t>‹#›</a:t>
            </a:fld>
            <a:endParaRPr lang="en-US" altLang="en-US"/>
          </a:p>
        </p:txBody>
      </p:sp>
    </p:spTree>
    <p:extLst>
      <p:ext uri="{BB962C8B-B14F-4D97-AF65-F5344CB8AC3E}">
        <p14:creationId xmlns:p14="http://schemas.microsoft.com/office/powerpoint/2010/main" val="1413378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2ADCC0A4-630B-4B5C-88AE-A99EEC2D0196}" type="slidenum">
              <a:rPr lang="en-US" altLang="en-US"/>
              <a:pPr>
                <a:defRPr/>
              </a:pPr>
              <a:t>‹#›</a:t>
            </a:fld>
            <a:endParaRPr lang="en-US" altLang="en-US"/>
          </a:p>
        </p:txBody>
      </p:sp>
    </p:spTree>
    <p:extLst>
      <p:ext uri="{BB962C8B-B14F-4D97-AF65-F5344CB8AC3E}">
        <p14:creationId xmlns:p14="http://schemas.microsoft.com/office/powerpoint/2010/main" val="759910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7ED0311-C64F-494E-B3C3-0B218F2BBFAD}" type="slidenum">
              <a:rPr lang="en-US" altLang="en-US"/>
              <a:pPr>
                <a:defRPr/>
              </a:pPr>
              <a:t>‹#›</a:t>
            </a:fld>
            <a:endParaRPr lang="en-US" altLang="en-US"/>
          </a:p>
        </p:txBody>
      </p:sp>
    </p:spTree>
    <p:extLst>
      <p:ext uri="{BB962C8B-B14F-4D97-AF65-F5344CB8AC3E}">
        <p14:creationId xmlns:p14="http://schemas.microsoft.com/office/powerpoint/2010/main" val="1984612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69BDB4E-319C-49D7-B620-23E8219E7378}" type="slidenum">
              <a:rPr lang="en-US" altLang="en-US"/>
              <a:pPr>
                <a:defRPr/>
              </a:pPr>
              <a:t>‹#›</a:t>
            </a:fld>
            <a:endParaRPr lang="en-US" altLang="en-US"/>
          </a:p>
        </p:txBody>
      </p:sp>
    </p:spTree>
    <p:extLst>
      <p:ext uri="{BB962C8B-B14F-4D97-AF65-F5344CB8AC3E}">
        <p14:creationId xmlns:p14="http://schemas.microsoft.com/office/powerpoint/2010/main" val="2996982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D7E9D"/>
        </a:solidFill>
        <a:effectLst/>
      </p:bgPr>
    </p:bg>
    <p:spTree>
      <p:nvGrpSpPr>
        <p:cNvPr id="1" name=""/>
        <p:cNvGrpSpPr/>
        <p:nvPr/>
      </p:nvGrpSpPr>
      <p:grpSpPr>
        <a:xfrm>
          <a:off x="0" y="0"/>
          <a:ext cx="0" cy="0"/>
          <a:chOff x="0" y="0"/>
          <a:chExt cx="0" cy="0"/>
        </a:xfrm>
      </p:grpSpPr>
      <p:pic>
        <p:nvPicPr>
          <p:cNvPr id="1026" name="Picture 20" descr="orangeclouds"/>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BC8E5E0E-3B57-41B0-9B38-E817E215E1D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5D7E9D"/>
        </a:solidFill>
        <a:effectLst/>
      </p:bgPr>
    </p:bg>
    <p:spTree>
      <p:nvGrpSpPr>
        <p:cNvPr id="1" name=""/>
        <p:cNvGrpSpPr/>
        <p:nvPr/>
      </p:nvGrpSpPr>
      <p:grpSpPr>
        <a:xfrm>
          <a:off x="0" y="0"/>
          <a:ext cx="0" cy="0"/>
          <a:chOff x="0" y="0"/>
          <a:chExt cx="0" cy="0"/>
        </a:xfrm>
      </p:grpSpPr>
      <p:sp>
        <p:nvSpPr>
          <p:cNvPr id="5122"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Text Box 55"/>
          <p:cNvSpPr txBox="1">
            <a:spLocks noChangeArrowheads="1"/>
          </p:cNvSpPr>
          <p:nvPr/>
        </p:nvSpPr>
        <p:spPr bwMode="auto">
          <a:xfrm>
            <a:off x="188913" y="166688"/>
            <a:ext cx="10318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6000" b="1">
                <a:solidFill>
                  <a:schemeClr val="bg1"/>
                </a:solidFill>
              </a:rPr>
              <a:t>01</a:t>
            </a:r>
            <a:endParaRPr lang="en-US" altLang="en-US"/>
          </a:p>
        </p:txBody>
      </p:sp>
      <p:sp>
        <p:nvSpPr>
          <p:cNvPr id="5124" name="Text Box 58"/>
          <p:cNvSpPr txBox="1">
            <a:spLocks noChangeArrowheads="1"/>
          </p:cNvSpPr>
          <p:nvPr/>
        </p:nvSpPr>
        <p:spPr bwMode="auto">
          <a:xfrm>
            <a:off x="898525" y="30146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5" name="Text Box 60"/>
          <p:cNvSpPr txBox="1">
            <a:spLocks noChangeArrowheads="1"/>
          </p:cNvSpPr>
          <p:nvPr/>
        </p:nvSpPr>
        <p:spPr bwMode="auto">
          <a:xfrm>
            <a:off x="1220788" y="2238375"/>
            <a:ext cx="6918325"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7200">
                <a:solidFill>
                  <a:srgbClr val="F2FDF7"/>
                </a:solidFill>
                <a:latin typeface="Arial Black" panose="020B0A04020102020204" pitchFamily="34" charset="0"/>
              </a:rPr>
              <a:t>YOUR TITLE</a:t>
            </a:r>
            <a:r>
              <a:rPr lang="en-US" altLang="en-US" sz="7200">
                <a:solidFill>
                  <a:schemeClr val="hlink"/>
                </a:solidFill>
                <a:latin typeface="Arial Black" panose="020B0A04020102020204" pitchFamily="34" charset="0"/>
              </a:rPr>
              <a:t> </a:t>
            </a:r>
            <a:r>
              <a:rPr lang="en-US" altLang="en-US" sz="7200">
                <a:solidFill>
                  <a:srgbClr val="666666"/>
                </a:solidFill>
                <a:latin typeface="Arial Black" panose="020B0A04020102020204" pitchFamily="34" charset="0"/>
              </a:rPr>
              <a:t>HERE</a:t>
            </a:r>
            <a:endParaRPr lang="en-US" altLang="en-US" sz="7200">
              <a:solidFill>
                <a:schemeClr val="hlink"/>
              </a:solidFill>
              <a:latin typeface="Arial Black" panose="020B0A04020102020204"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752600" y="601663"/>
            <a:ext cx="5562600" cy="1143000"/>
          </a:xfrm>
        </p:spPr>
        <p:txBody>
          <a:bodyPr/>
          <a:lstStyle/>
          <a:p>
            <a:pPr eaLnBrk="1" hangingPunct="1"/>
            <a:r>
              <a:rPr lang="en-GB" altLang="en-US" sz="4800" b="1" smtClean="0"/>
              <a:t>Example of a Bullet Point Slide</a:t>
            </a:r>
            <a:endParaRPr lang="en-US" altLang="en-US" smtClean="0"/>
          </a:p>
        </p:txBody>
      </p:sp>
      <p:sp>
        <p:nvSpPr>
          <p:cNvPr id="7171" name="Rectangle 3"/>
          <p:cNvSpPr>
            <a:spLocks noGrp="1" noChangeArrowheads="1"/>
          </p:cNvSpPr>
          <p:nvPr>
            <p:ph type="body" idx="1"/>
          </p:nvPr>
        </p:nvSpPr>
        <p:spPr>
          <a:xfrm>
            <a:off x="304800" y="1981200"/>
            <a:ext cx="8229600" cy="3700463"/>
          </a:xfrm>
        </p:spPr>
        <p:txBody>
          <a:bodyPr/>
          <a:lstStyle/>
          <a:p>
            <a:pPr algn="ctr" eaLnBrk="1" hangingPunct="1"/>
            <a:r>
              <a:rPr lang="en-GB" altLang="en-US" smtClean="0">
                <a:solidFill>
                  <a:schemeClr val="bg2"/>
                </a:solidFill>
              </a:rPr>
              <a:t>Bullet Point</a:t>
            </a:r>
          </a:p>
          <a:p>
            <a:pPr algn="ctr" eaLnBrk="1" hangingPunct="1"/>
            <a:r>
              <a:rPr lang="en-GB" altLang="en-US" smtClean="0">
                <a:solidFill>
                  <a:schemeClr val="bg2"/>
                </a:solidFill>
              </a:rPr>
              <a:t>Bullet Point</a:t>
            </a:r>
          </a:p>
          <a:p>
            <a:pPr lvl="1" algn="ctr" eaLnBrk="1" hangingPunct="1"/>
            <a:r>
              <a:rPr lang="en-GB" altLang="en-US" smtClean="0">
                <a:solidFill>
                  <a:schemeClr val="bg2"/>
                </a:solidFill>
              </a:rPr>
              <a:t>Sub Bullet</a:t>
            </a:r>
            <a:endParaRPr lang="en-US" altLang="en-US" smtClean="0">
              <a:solidFill>
                <a:schemeClr val="bg2"/>
              </a:solidFill>
            </a:endParaRPr>
          </a:p>
        </p:txBody>
      </p:sp>
      <p:sp>
        <p:nvSpPr>
          <p:cNvPr id="7172" name="Text Box 29"/>
          <p:cNvSpPr txBox="1">
            <a:spLocks noChangeArrowheads="1"/>
          </p:cNvSpPr>
          <p:nvPr/>
        </p:nvSpPr>
        <p:spPr bwMode="auto">
          <a:xfrm>
            <a:off x="188913" y="166688"/>
            <a:ext cx="10318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6000" b="1">
                <a:solidFill>
                  <a:schemeClr val="bg1"/>
                </a:solidFill>
              </a:rPr>
              <a:t>02</a:t>
            </a:r>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z="4800" b="1" smtClean="0"/>
              <a:t>Example of a chart</a:t>
            </a:r>
            <a:endParaRPr lang="en-US" altLang="en-US" smtClean="0"/>
          </a:p>
        </p:txBody>
      </p:sp>
      <p:sp>
        <p:nvSpPr>
          <p:cNvPr id="9219" name="Text Box 24"/>
          <p:cNvSpPr txBox="1">
            <a:spLocks noChangeArrowheads="1"/>
          </p:cNvSpPr>
          <p:nvPr/>
        </p:nvSpPr>
        <p:spPr bwMode="auto">
          <a:xfrm>
            <a:off x="188913" y="166688"/>
            <a:ext cx="10318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6000" b="1">
                <a:solidFill>
                  <a:schemeClr val="bg1"/>
                </a:solidFill>
              </a:rPr>
              <a:t>03</a:t>
            </a:r>
            <a:endParaRPr lang="en-US" altLang="en-US"/>
          </a:p>
        </p:txBody>
      </p:sp>
      <p:graphicFrame>
        <p:nvGraphicFramePr>
          <p:cNvPr id="9220" name="Object 25"/>
          <p:cNvGraphicFramePr>
            <a:graphicFrameLocks noChangeAspect="1"/>
          </p:cNvGraphicFramePr>
          <p:nvPr>
            <p:ph type="chart" idx="1"/>
          </p:nvPr>
        </p:nvGraphicFramePr>
        <p:xfrm>
          <a:off x="762000" y="1601788"/>
          <a:ext cx="8229600" cy="3695700"/>
        </p:xfrm>
        <a:graphic>
          <a:graphicData uri="http://schemas.openxmlformats.org/presentationml/2006/ole">
            <mc:AlternateContent xmlns:mc="http://schemas.openxmlformats.org/markup-compatibility/2006">
              <mc:Choice xmlns:v="urn:schemas-microsoft-com:vml" Requires="v">
                <p:oleObj spid="_x0000_s9221" name="Chart" r:id="rId4" imgW="8229600" imgH="3695700" progId="MSGraph.Chart.8">
                  <p:embed followColorScheme="full"/>
                </p:oleObj>
              </mc:Choice>
              <mc:Fallback>
                <p:oleObj name="Chart" r:id="rId4" imgW="8229600" imgH="3695700" progId="MSGraph.Chart.8">
                  <p:embed followColorScheme="full"/>
                  <p:pic>
                    <p:nvPicPr>
                      <p:cNvPr id="0" name="Object 2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1601788"/>
                        <a:ext cx="8229600" cy="3695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7" descr="atoms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295400"/>
            <a:ext cx="6781800" cy="508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Rectangle 2"/>
          <p:cNvSpPr>
            <a:spLocks noGrp="1" noChangeArrowheads="1"/>
          </p:cNvSpPr>
          <p:nvPr>
            <p:ph type="title"/>
          </p:nvPr>
        </p:nvSpPr>
        <p:spPr/>
        <p:txBody>
          <a:bodyPr/>
          <a:lstStyle/>
          <a:p>
            <a:pPr eaLnBrk="1" hangingPunct="1"/>
            <a:r>
              <a:rPr lang="en-GB" altLang="en-US" sz="4800" b="1" smtClean="0"/>
              <a:t>Picture slide</a:t>
            </a:r>
            <a:endParaRPr lang="en-US" altLang="en-US" smtClean="0"/>
          </a:p>
        </p:txBody>
      </p:sp>
      <p:sp>
        <p:nvSpPr>
          <p:cNvPr id="11268" name="Text Box 25"/>
          <p:cNvSpPr txBox="1">
            <a:spLocks noChangeArrowheads="1"/>
          </p:cNvSpPr>
          <p:nvPr/>
        </p:nvSpPr>
        <p:spPr bwMode="auto">
          <a:xfrm>
            <a:off x="188913" y="166688"/>
            <a:ext cx="10318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6000" b="1">
                <a:solidFill>
                  <a:schemeClr val="bg1"/>
                </a:solidFill>
              </a:rPr>
              <a:t>04</a:t>
            </a:r>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438400" y="457200"/>
            <a:ext cx="4114800" cy="1143000"/>
          </a:xfrm>
        </p:spPr>
        <p:txBody>
          <a:bodyPr/>
          <a:lstStyle/>
          <a:p>
            <a:pPr eaLnBrk="1" hangingPunct="1"/>
            <a:r>
              <a:rPr lang="en-GB" altLang="en-US" sz="4800" b="1" smtClean="0"/>
              <a:t>Examples of default styles</a:t>
            </a:r>
            <a:endParaRPr lang="en-US" altLang="en-US" smtClean="0"/>
          </a:p>
        </p:txBody>
      </p:sp>
      <p:sp>
        <p:nvSpPr>
          <p:cNvPr id="13315" name="Rectangle 3"/>
          <p:cNvSpPr>
            <a:spLocks noGrp="1" noChangeArrowheads="1"/>
          </p:cNvSpPr>
          <p:nvPr>
            <p:ph type="body" sz="half" idx="1"/>
          </p:nvPr>
        </p:nvSpPr>
        <p:spPr>
          <a:xfrm>
            <a:off x="457200" y="2362200"/>
            <a:ext cx="4038600" cy="3700463"/>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22860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609600" y="49276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3200400" y="49276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3329" name="Text Box 37"/>
          <p:cNvSpPr txBox="1">
            <a:spLocks noChangeArrowheads="1"/>
          </p:cNvSpPr>
          <p:nvPr/>
        </p:nvSpPr>
        <p:spPr bwMode="auto">
          <a:xfrm>
            <a:off x="188913" y="166688"/>
            <a:ext cx="10318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6000" b="1">
                <a:solidFill>
                  <a:schemeClr val="bg1"/>
                </a:solidFill>
              </a:rPr>
              <a:t>05</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4C4C4C"/>
      </a:dk1>
      <a:lt1>
        <a:srgbClr val="FFFFFF"/>
      </a:lt1>
      <a:dk2>
        <a:srgbClr val="3B7795"/>
      </a:dk2>
      <a:lt2>
        <a:srgbClr val="4C4C4C"/>
      </a:lt2>
      <a:accent1>
        <a:srgbClr val="66CCFF"/>
      </a:accent1>
      <a:accent2>
        <a:srgbClr val="B3B3B3"/>
      </a:accent2>
      <a:accent3>
        <a:srgbClr val="FFFFFF"/>
      </a:accent3>
      <a:accent4>
        <a:srgbClr val="404040"/>
      </a:accent4>
      <a:accent5>
        <a:srgbClr val="B8E2FF"/>
      </a:accent5>
      <a:accent6>
        <a:srgbClr val="A2A2A2"/>
      </a:accent6>
      <a:hlink>
        <a:srgbClr val="666666"/>
      </a:hlink>
      <a:folHlink>
        <a:srgbClr val="E6E6E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1227</TotalTime>
  <Words>218</Words>
  <Application>Microsoft Office PowerPoint</Application>
  <PresentationFormat>On-screen Show (4:3)</PresentationFormat>
  <Paragraphs>38</Paragraphs>
  <Slides>6</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1" baseType="lpstr">
      <vt:lpstr>Arial</vt:lpstr>
      <vt:lpstr>Arial Black</vt:lpstr>
      <vt:lpstr>Wingdings</vt:lpstr>
      <vt:lpstr>Default Design</vt:lpstr>
      <vt:lpstr>Microsoft Graph Chart</vt:lpstr>
      <vt:lpstr>PowerPoint Presentation</vt:lpstr>
      <vt:lpstr>Example of a Bullet Point Slide</vt:lpstr>
      <vt:lpstr>Example of a chart</vt:lpstr>
      <vt:lpstr>Picture slide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Orange Sky PowerPoint Template</dc:title>
  <dc:creator>Presentation Magazine</dc:creator>
  <cp:lastModifiedBy>Jonty Pearce</cp:lastModifiedBy>
  <cp:revision>53</cp:revision>
  <dcterms:modified xsi:type="dcterms:W3CDTF">2015-02-22T11:09:53Z</dcterms:modified>
</cp:coreProperties>
</file>