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18" d="100"/>
          <a:sy n="118" d="100"/>
        </p:scale>
        <p:origin x="-13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6F570B3-2D54-4BAC-9BCB-6B62C06C4A8F}" type="slidenum">
              <a:rPr lang="en-US" altLang="en-US"/>
              <a:pPr>
                <a:defRPr/>
              </a:pPr>
              <a:t>‹#›</a:t>
            </a:fld>
            <a:endParaRPr lang="en-US" altLang="en-US"/>
          </a:p>
        </p:txBody>
      </p:sp>
    </p:spTree>
    <p:extLst>
      <p:ext uri="{BB962C8B-B14F-4D97-AF65-F5344CB8AC3E}">
        <p14:creationId xmlns:p14="http://schemas.microsoft.com/office/powerpoint/2010/main" val="3320789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552BC6E-8CFC-4215-9E7B-82B3AEC2E717}"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64355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88C7F2E-E540-4D89-981B-883E5DB0DD15}"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673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798B744-24E0-45A2-B9A1-4F8DFDF86283}"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89778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BC6525E-340D-4052-8AD8-F42E0FCECF91}"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5163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21851A1-4B82-489E-8ADC-32BC286935D9}"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55473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1D9467E-3199-424E-998A-17983966D73E}"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88019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49788" y="1862138"/>
            <a:ext cx="2890837"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28800" y="1809750"/>
            <a:ext cx="2895600" cy="284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0" name="Rectangle 2"/>
          <p:cNvSpPr>
            <a:spLocks noGrp="1" noChangeArrowheads="1"/>
          </p:cNvSpPr>
          <p:nvPr>
            <p:ph type="ctrTitle"/>
          </p:nvPr>
        </p:nvSpPr>
        <p:spPr>
          <a:xfrm>
            <a:off x="685800" y="333375"/>
            <a:ext cx="7772400" cy="1470025"/>
          </a:xfrm>
        </p:spPr>
        <p:txBody>
          <a:bodyPr/>
          <a:lstStyle>
            <a:lvl1pPr>
              <a:defRPr/>
            </a:lvl1pPr>
          </a:lstStyle>
          <a:p>
            <a:pPr lvl="0"/>
            <a:r>
              <a:rPr lang="en-US" altLang="en-US" noProof="0" smtClean="0"/>
              <a:t>Click to edit Master title style</a:t>
            </a:r>
          </a:p>
        </p:txBody>
      </p:sp>
      <p:sp>
        <p:nvSpPr>
          <p:cNvPr id="22531" name="Rectangle 3"/>
          <p:cNvSpPr>
            <a:spLocks noGrp="1" noChangeArrowheads="1"/>
          </p:cNvSpPr>
          <p:nvPr>
            <p:ph type="subTitle" idx="1"/>
          </p:nvPr>
        </p:nvSpPr>
        <p:spPr>
          <a:xfrm>
            <a:off x="1371600" y="4808538"/>
            <a:ext cx="6400800" cy="1212850"/>
          </a:xfrm>
        </p:spPr>
        <p:txBody>
          <a:bodyPr/>
          <a:lstStyle>
            <a:lvl1pPr marL="0" indent="0" algn="ctr">
              <a:buFontTx/>
              <a:buNone/>
              <a:defRPr>
                <a:solidFill>
                  <a:schemeClr val="tx2"/>
                </a:solidFill>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457200" y="6245225"/>
            <a:ext cx="2133600" cy="476250"/>
          </a:xfrm>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8EF0A314-CE25-4E50-992B-A531C0A7FFE4}" type="slidenum">
              <a:rPr lang="en-US" altLang="en-US"/>
              <a:pPr>
                <a:defRPr/>
              </a:pPr>
              <a:t>‹#›</a:t>
            </a:fld>
            <a:endParaRPr lang="en-US" altLang="en-US"/>
          </a:p>
        </p:txBody>
      </p:sp>
    </p:spTree>
    <p:extLst>
      <p:ext uri="{BB962C8B-B14F-4D97-AF65-F5344CB8AC3E}">
        <p14:creationId xmlns:p14="http://schemas.microsoft.com/office/powerpoint/2010/main" val="1615121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722CF86-B851-4416-A5D0-78049002BD17}" type="slidenum">
              <a:rPr lang="en-US" altLang="en-US"/>
              <a:pPr>
                <a:defRPr/>
              </a:pPr>
              <a:t>‹#›</a:t>
            </a:fld>
            <a:endParaRPr lang="en-US" altLang="en-US"/>
          </a:p>
        </p:txBody>
      </p:sp>
    </p:spTree>
    <p:extLst>
      <p:ext uri="{BB962C8B-B14F-4D97-AF65-F5344CB8AC3E}">
        <p14:creationId xmlns:p14="http://schemas.microsoft.com/office/powerpoint/2010/main" val="3427838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49263"/>
            <a:ext cx="1943100" cy="56467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49263"/>
            <a:ext cx="5676900" cy="5646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D82F45-4289-4663-A8CA-B256AC9FADF2}" type="slidenum">
              <a:rPr lang="en-US" altLang="en-US"/>
              <a:pPr>
                <a:defRPr/>
              </a:pPr>
              <a:t>‹#›</a:t>
            </a:fld>
            <a:endParaRPr lang="en-US" altLang="en-US"/>
          </a:p>
        </p:txBody>
      </p:sp>
    </p:spTree>
    <p:extLst>
      <p:ext uri="{BB962C8B-B14F-4D97-AF65-F5344CB8AC3E}">
        <p14:creationId xmlns:p14="http://schemas.microsoft.com/office/powerpoint/2010/main" val="1835411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49263"/>
            <a:ext cx="6910388"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80BAB33-135E-47D6-B8E9-0F2ECE6F3EBF}" type="slidenum">
              <a:rPr lang="en-US" altLang="en-US"/>
              <a:pPr>
                <a:defRPr/>
              </a:pPr>
              <a:t>‹#›</a:t>
            </a:fld>
            <a:endParaRPr lang="en-US" altLang="en-US"/>
          </a:p>
        </p:txBody>
      </p:sp>
    </p:spTree>
    <p:extLst>
      <p:ext uri="{BB962C8B-B14F-4D97-AF65-F5344CB8AC3E}">
        <p14:creationId xmlns:p14="http://schemas.microsoft.com/office/powerpoint/2010/main" val="1762724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49263"/>
            <a:ext cx="691038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FDC1B98-F5BD-4742-AA35-99C20D05D1CE}" type="slidenum">
              <a:rPr lang="en-US" altLang="en-US"/>
              <a:pPr>
                <a:defRPr/>
              </a:pPr>
              <a:t>‹#›</a:t>
            </a:fld>
            <a:endParaRPr lang="en-US" altLang="en-US"/>
          </a:p>
        </p:txBody>
      </p:sp>
    </p:spTree>
    <p:extLst>
      <p:ext uri="{BB962C8B-B14F-4D97-AF65-F5344CB8AC3E}">
        <p14:creationId xmlns:p14="http://schemas.microsoft.com/office/powerpoint/2010/main" val="409058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2887C0D-EBF5-4D5C-A9C9-1D6B9302B3AF}" type="slidenum">
              <a:rPr lang="en-US" altLang="en-US"/>
              <a:pPr>
                <a:defRPr/>
              </a:pPr>
              <a:t>‹#›</a:t>
            </a:fld>
            <a:endParaRPr lang="en-US" altLang="en-US"/>
          </a:p>
        </p:txBody>
      </p:sp>
    </p:spTree>
    <p:extLst>
      <p:ext uri="{BB962C8B-B14F-4D97-AF65-F5344CB8AC3E}">
        <p14:creationId xmlns:p14="http://schemas.microsoft.com/office/powerpoint/2010/main" val="1932517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BE2AB0-E821-446E-9B5F-64AAE70C7E61}" type="slidenum">
              <a:rPr lang="en-US" altLang="en-US"/>
              <a:pPr>
                <a:defRPr/>
              </a:pPr>
              <a:t>‹#›</a:t>
            </a:fld>
            <a:endParaRPr lang="en-US" altLang="en-US"/>
          </a:p>
        </p:txBody>
      </p:sp>
    </p:spTree>
    <p:extLst>
      <p:ext uri="{BB962C8B-B14F-4D97-AF65-F5344CB8AC3E}">
        <p14:creationId xmlns:p14="http://schemas.microsoft.com/office/powerpoint/2010/main" val="428660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90A4D93-7E78-40F8-A7A2-19D3F33D4859}" type="slidenum">
              <a:rPr lang="en-US" altLang="en-US"/>
              <a:pPr>
                <a:defRPr/>
              </a:pPr>
              <a:t>‹#›</a:t>
            </a:fld>
            <a:endParaRPr lang="en-US" altLang="en-US"/>
          </a:p>
        </p:txBody>
      </p:sp>
    </p:spTree>
    <p:extLst>
      <p:ext uri="{BB962C8B-B14F-4D97-AF65-F5344CB8AC3E}">
        <p14:creationId xmlns:p14="http://schemas.microsoft.com/office/powerpoint/2010/main" val="268931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188ECDE-5F1C-4153-B3EB-2A68161EE20E}" type="slidenum">
              <a:rPr lang="en-US" altLang="en-US"/>
              <a:pPr>
                <a:defRPr/>
              </a:pPr>
              <a:t>‹#›</a:t>
            </a:fld>
            <a:endParaRPr lang="en-US" altLang="en-US"/>
          </a:p>
        </p:txBody>
      </p:sp>
    </p:spTree>
    <p:extLst>
      <p:ext uri="{BB962C8B-B14F-4D97-AF65-F5344CB8AC3E}">
        <p14:creationId xmlns:p14="http://schemas.microsoft.com/office/powerpoint/2010/main" val="219710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C6E3E5E-7FE7-4376-B249-2938539B89AE}" type="slidenum">
              <a:rPr lang="en-US" altLang="en-US"/>
              <a:pPr>
                <a:defRPr/>
              </a:pPr>
              <a:t>‹#›</a:t>
            </a:fld>
            <a:endParaRPr lang="en-US" altLang="en-US"/>
          </a:p>
        </p:txBody>
      </p:sp>
    </p:spTree>
    <p:extLst>
      <p:ext uri="{BB962C8B-B14F-4D97-AF65-F5344CB8AC3E}">
        <p14:creationId xmlns:p14="http://schemas.microsoft.com/office/powerpoint/2010/main" val="1421374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43FFA98-3D2F-4051-B44E-82DEA6734E96}" type="slidenum">
              <a:rPr lang="en-US" altLang="en-US"/>
              <a:pPr>
                <a:defRPr/>
              </a:pPr>
              <a:t>‹#›</a:t>
            </a:fld>
            <a:endParaRPr lang="en-US" altLang="en-US"/>
          </a:p>
        </p:txBody>
      </p:sp>
    </p:spTree>
    <p:extLst>
      <p:ext uri="{BB962C8B-B14F-4D97-AF65-F5344CB8AC3E}">
        <p14:creationId xmlns:p14="http://schemas.microsoft.com/office/powerpoint/2010/main" val="349737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4EDF1F4-B19E-48B9-9930-880025A9D700}" type="slidenum">
              <a:rPr lang="en-US" altLang="en-US"/>
              <a:pPr>
                <a:defRPr/>
              </a:pPr>
              <a:t>‹#›</a:t>
            </a:fld>
            <a:endParaRPr lang="en-US" altLang="en-US"/>
          </a:p>
        </p:txBody>
      </p:sp>
    </p:spTree>
    <p:extLst>
      <p:ext uri="{BB962C8B-B14F-4D97-AF65-F5344CB8AC3E}">
        <p14:creationId xmlns:p14="http://schemas.microsoft.com/office/powerpoint/2010/main" val="3612588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CD98D62-9F2C-4DE6-98C4-04D5421F0BEE}" type="slidenum">
              <a:rPr lang="en-US" altLang="en-US"/>
              <a:pPr>
                <a:defRPr/>
              </a:pPr>
              <a:t>‹#›</a:t>
            </a:fld>
            <a:endParaRPr lang="en-US" altLang="en-US"/>
          </a:p>
        </p:txBody>
      </p:sp>
    </p:spTree>
    <p:extLst>
      <p:ext uri="{BB962C8B-B14F-4D97-AF65-F5344CB8AC3E}">
        <p14:creationId xmlns:p14="http://schemas.microsoft.com/office/powerpoint/2010/main" val="358781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p:cNvPicPr>
            <a:picLocks noChangeAspect="1" noChangeArrowheads="1"/>
          </p:cNvPicPr>
          <p:nvPr userDrawn="1"/>
        </p:nvPicPr>
        <p:blipFill>
          <a:blip r:embed="rId15">
            <a:extLst>
              <a:ext uri="{28A0092B-C50C-407E-A947-70E740481C1C}">
                <a14:useLocalDpi xmlns:a14="http://schemas.microsoft.com/office/drawing/2010/main" val="0"/>
              </a:ext>
            </a:extLst>
          </a:blip>
          <a:srcRect l="48889" b="20792"/>
          <a:stretch>
            <a:fillRect/>
          </a:stretch>
        </p:blipFill>
        <p:spPr bwMode="auto">
          <a:xfrm>
            <a:off x="0" y="4191000"/>
            <a:ext cx="1752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p:cNvPicPr>
            <a:picLocks noChangeAspect="1" noChangeArrowheads="1"/>
          </p:cNvPicPr>
          <p:nvPr userDrawn="1"/>
        </p:nvPicPr>
        <p:blipFill>
          <a:blip r:embed="rId15">
            <a:extLst>
              <a:ext uri="{28A0092B-C50C-407E-A947-70E740481C1C}">
                <a14:useLocalDpi xmlns:a14="http://schemas.microsoft.com/office/drawing/2010/main" val="0"/>
              </a:ext>
            </a:extLst>
          </a:blip>
          <a:srcRect t="11316" r="53334"/>
          <a:stretch>
            <a:fillRect/>
          </a:stretch>
        </p:blipFill>
        <p:spPr bwMode="auto">
          <a:xfrm>
            <a:off x="7543800" y="0"/>
            <a:ext cx="1600200" cy="298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685800" y="449263"/>
            <a:ext cx="691038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0DC1A8C-43EF-4AA3-BB10-195E0D53C7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000" kern="1200">
          <a:solidFill>
            <a:srgbClr val="000099"/>
          </a:solidFill>
          <a:latin typeface="+mj-lt"/>
          <a:ea typeface="+mj-ea"/>
          <a:cs typeface="+mj-cs"/>
        </a:defRPr>
      </a:lvl1pPr>
      <a:lvl2pPr algn="ctr" rtl="0" eaLnBrk="0" fontAlgn="base" hangingPunct="0">
        <a:spcBef>
          <a:spcPct val="0"/>
        </a:spcBef>
        <a:spcAft>
          <a:spcPct val="0"/>
        </a:spcAft>
        <a:defRPr sz="4000">
          <a:solidFill>
            <a:srgbClr val="000099"/>
          </a:solidFill>
          <a:latin typeface="Tahoma" panose="020B0604030504040204" pitchFamily="34" charset="0"/>
        </a:defRPr>
      </a:lvl2pPr>
      <a:lvl3pPr algn="ctr" rtl="0" eaLnBrk="0" fontAlgn="base" hangingPunct="0">
        <a:spcBef>
          <a:spcPct val="0"/>
        </a:spcBef>
        <a:spcAft>
          <a:spcPct val="0"/>
        </a:spcAft>
        <a:defRPr sz="4000">
          <a:solidFill>
            <a:srgbClr val="000099"/>
          </a:solidFill>
          <a:latin typeface="Tahoma" panose="020B0604030504040204" pitchFamily="34" charset="0"/>
        </a:defRPr>
      </a:lvl3pPr>
      <a:lvl4pPr algn="ctr" rtl="0" eaLnBrk="0" fontAlgn="base" hangingPunct="0">
        <a:spcBef>
          <a:spcPct val="0"/>
        </a:spcBef>
        <a:spcAft>
          <a:spcPct val="0"/>
        </a:spcAft>
        <a:defRPr sz="4000">
          <a:solidFill>
            <a:srgbClr val="000099"/>
          </a:solidFill>
          <a:latin typeface="Tahoma" panose="020B0604030504040204" pitchFamily="34" charset="0"/>
        </a:defRPr>
      </a:lvl4pPr>
      <a:lvl5pPr algn="ctr" rtl="0" eaLnBrk="0" fontAlgn="base" hangingPunct="0">
        <a:spcBef>
          <a:spcPct val="0"/>
        </a:spcBef>
        <a:spcAft>
          <a:spcPct val="0"/>
        </a:spcAft>
        <a:defRPr sz="4000">
          <a:solidFill>
            <a:srgbClr val="000099"/>
          </a:solidFill>
          <a:latin typeface="Tahoma" panose="020B0604030504040204" pitchFamily="34" charset="0"/>
        </a:defRPr>
      </a:lvl5pPr>
      <a:lvl6pPr marL="457200" algn="ctr" rtl="0" fontAlgn="base">
        <a:spcBef>
          <a:spcPct val="0"/>
        </a:spcBef>
        <a:spcAft>
          <a:spcPct val="0"/>
        </a:spcAft>
        <a:defRPr sz="4000">
          <a:solidFill>
            <a:srgbClr val="000099"/>
          </a:solidFill>
          <a:latin typeface="Tahoma" panose="020B0604030504040204" pitchFamily="34" charset="0"/>
        </a:defRPr>
      </a:lvl6pPr>
      <a:lvl7pPr marL="914400" algn="ctr" rtl="0" fontAlgn="base">
        <a:spcBef>
          <a:spcPct val="0"/>
        </a:spcBef>
        <a:spcAft>
          <a:spcPct val="0"/>
        </a:spcAft>
        <a:defRPr sz="4000">
          <a:solidFill>
            <a:srgbClr val="000099"/>
          </a:solidFill>
          <a:latin typeface="Tahoma" panose="020B0604030504040204" pitchFamily="34" charset="0"/>
        </a:defRPr>
      </a:lvl7pPr>
      <a:lvl8pPr marL="1371600" algn="ctr" rtl="0" fontAlgn="base">
        <a:spcBef>
          <a:spcPct val="0"/>
        </a:spcBef>
        <a:spcAft>
          <a:spcPct val="0"/>
        </a:spcAft>
        <a:defRPr sz="4000">
          <a:solidFill>
            <a:srgbClr val="000099"/>
          </a:solidFill>
          <a:latin typeface="Tahoma" panose="020B0604030504040204" pitchFamily="34" charset="0"/>
        </a:defRPr>
      </a:lvl8pPr>
      <a:lvl9pPr marL="1828800" algn="ctr" rtl="0" fontAlgn="base">
        <a:spcBef>
          <a:spcPct val="0"/>
        </a:spcBef>
        <a:spcAft>
          <a:spcPct val="0"/>
        </a:spcAft>
        <a:defRPr sz="4000">
          <a:solidFill>
            <a:srgbClr val="000099"/>
          </a:solidFill>
          <a:latin typeface="Tahoma" panose="020B060403050404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9788" y="1862138"/>
            <a:ext cx="2890837"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1804988"/>
            <a:ext cx="2895600"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ctrTitle"/>
          </p:nvPr>
        </p:nvSpPr>
        <p:spPr>
          <a:xfrm>
            <a:off x="685800" y="0"/>
            <a:ext cx="7772400" cy="1143000"/>
          </a:xfrm>
        </p:spPr>
        <p:txBody>
          <a:bodyPr/>
          <a:lstStyle/>
          <a:p>
            <a:pPr eaLnBrk="1" hangingPunct="1"/>
            <a:r>
              <a:rPr lang="en-US" altLang="en-US" smtClean="0"/>
              <a:t>Oranges 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492250" y="1757363"/>
          <a:ext cx="7132638" cy="3759200"/>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1757363"/>
                        <a:ext cx="7132638"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8413" cy="4114800"/>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5" descr="March 04 1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2816225"/>
            <a:ext cx="3708400" cy="2473325"/>
          </a:xfrm>
          <a:prstGeom prst="rect">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685800" y="1981200"/>
            <a:ext cx="3814763" cy="4114800"/>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7412" name="Group 4"/>
          <p:cNvGraphicFramePr>
            <a:graphicFrameLocks noGrp="1"/>
          </p:cNvGraphicFramePr>
          <p:nvPr>
            <p:ph sz="half" idx="2"/>
          </p:nvPr>
        </p:nvGraphicFramePr>
        <p:xfrm>
          <a:off x="4970463" y="2300288"/>
          <a:ext cx="3429000" cy="1727200"/>
        </p:xfrm>
        <a:graphic>
          <a:graphicData uri="http://schemas.openxmlformats.org/drawingml/2006/table">
            <a:tbl>
              <a:tblPr/>
              <a:tblGrid>
                <a:gridCol w="1714500"/>
                <a:gridCol w="1714500"/>
              </a:tblGrid>
              <a:tr h="863600">
                <a:tc>
                  <a:txBody>
                    <a:bodyPr/>
                    <a:lstStyle>
                      <a:lvl1pPr>
                        <a:spcBef>
                          <a:spcPct val="20000"/>
                        </a:spcBef>
                        <a:defRPr sz="2800">
                          <a:solidFill>
                            <a:schemeClr val="tx1"/>
                          </a:solidFill>
                          <a:latin typeface="Tahoma" panose="020B0604030504040204" pitchFamily="34" charset="0"/>
                        </a:defRPr>
                      </a:lvl1pPr>
                      <a:lvl2pPr>
                        <a:spcBef>
                          <a:spcPct val="20000"/>
                        </a:spcBef>
                        <a:defRPr sz="2400">
                          <a:solidFill>
                            <a:schemeClr val="tx1"/>
                          </a:solidFill>
                          <a:latin typeface="Tahoma" panose="020B0604030504040204" pitchFamily="34" charset="0"/>
                        </a:defRPr>
                      </a:lvl2pPr>
                      <a:lvl3pPr>
                        <a:spcBef>
                          <a:spcPct val="20000"/>
                        </a:spcBef>
                        <a:defRPr sz="2000">
                          <a:solidFill>
                            <a:schemeClr val="tx1"/>
                          </a:solidFill>
                          <a:latin typeface="Tahoma" panose="020B0604030504040204" pitchFamily="34" charset="0"/>
                        </a:defRPr>
                      </a:lvl3pPr>
                      <a:lvl4pPr>
                        <a:spcBef>
                          <a:spcPct val="20000"/>
                        </a:spcBef>
                        <a:defRPr>
                          <a:solidFill>
                            <a:schemeClr val="tx1"/>
                          </a:solidFill>
                          <a:latin typeface="Tahoma" panose="020B0604030504040204" pitchFamily="34" charset="0"/>
                        </a:defRPr>
                      </a:lvl4pPr>
                      <a:lvl5pPr>
                        <a:spcBef>
                          <a:spcPct val="20000"/>
                        </a:spcBef>
                        <a:defRPr>
                          <a:solidFill>
                            <a:schemeClr val="tx1"/>
                          </a:solidFill>
                          <a:latin typeface="Tahoma" panose="020B0604030504040204" pitchFamily="34" charset="0"/>
                        </a:defRPr>
                      </a:lvl5pPr>
                      <a:lvl6pPr fontAlgn="base">
                        <a:spcBef>
                          <a:spcPct val="20000"/>
                        </a:spcBef>
                        <a:spcAft>
                          <a:spcPct val="0"/>
                        </a:spcAft>
                        <a:defRPr>
                          <a:solidFill>
                            <a:schemeClr val="tx1"/>
                          </a:solidFill>
                          <a:latin typeface="Tahoma" panose="020B0604030504040204" pitchFamily="34" charset="0"/>
                        </a:defRPr>
                      </a:lvl6pPr>
                      <a:lvl7pPr fontAlgn="base">
                        <a:spcBef>
                          <a:spcPct val="20000"/>
                        </a:spcBef>
                        <a:spcAft>
                          <a:spcPct val="0"/>
                        </a:spcAft>
                        <a:defRPr>
                          <a:solidFill>
                            <a:schemeClr val="tx1"/>
                          </a:solidFill>
                          <a:latin typeface="Tahoma" panose="020B0604030504040204" pitchFamily="34" charset="0"/>
                        </a:defRPr>
                      </a:lvl7pPr>
                      <a:lvl8pPr fontAlgn="base">
                        <a:spcBef>
                          <a:spcPct val="20000"/>
                        </a:spcBef>
                        <a:spcAft>
                          <a:spcPct val="0"/>
                        </a:spcAft>
                        <a:defRPr>
                          <a:solidFill>
                            <a:schemeClr val="tx1"/>
                          </a:solidFill>
                          <a:latin typeface="Tahoma" panose="020B0604030504040204" pitchFamily="34" charset="0"/>
                        </a:defRPr>
                      </a:lvl8pPr>
                      <a:lvl9pPr fontAlgn="base">
                        <a:spcBef>
                          <a:spcPct val="2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Tahoma" panose="020B0604030504040204" pitchFamily="34" charset="0"/>
                        </a:rPr>
                        <a:t>Table</a:t>
                      </a:r>
                      <a:endParaRPr kumimoji="0" lang="en-US"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ahoma" panose="020B0604030504040204" pitchFamily="34" charset="0"/>
                        </a:defRPr>
                      </a:lvl1pPr>
                      <a:lvl2pPr>
                        <a:spcBef>
                          <a:spcPct val="20000"/>
                        </a:spcBef>
                        <a:defRPr sz="2400">
                          <a:solidFill>
                            <a:schemeClr val="tx1"/>
                          </a:solidFill>
                          <a:latin typeface="Tahoma" panose="020B0604030504040204" pitchFamily="34" charset="0"/>
                        </a:defRPr>
                      </a:lvl2pPr>
                      <a:lvl3pPr>
                        <a:spcBef>
                          <a:spcPct val="20000"/>
                        </a:spcBef>
                        <a:defRPr sz="2000">
                          <a:solidFill>
                            <a:schemeClr val="tx1"/>
                          </a:solidFill>
                          <a:latin typeface="Tahoma" panose="020B0604030504040204" pitchFamily="34" charset="0"/>
                        </a:defRPr>
                      </a:lvl3pPr>
                      <a:lvl4pPr>
                        <a:spcBef>
                          <a:spcPct val="20000"/>
                        </a:spcBef>
                        <a:defRPr>
                          <a:solidFill>
                            <a:schemeClr val="tx1"/>
                          </a:solidFill>
                          <a:latin typeface="Tahoma" panose="020B0604030504040204" pitchFamily="34" charset="0"/>
                        </a:defRPr>
                      </a:lvl4pPr>
                      <a:lvl5pPr>
                        <a:spcBef>
                          <a:spcPct val="20000"/>
                        </a:spcBef>
                        <a:defRPr>
                          <a:solidFill>
                            <a:schemeClr val="tx1"/>
                          </a:solidFill>
                          <a:latin typeface="Tahoma" panose="020B0604030504040204" pitchFamily="34" charset="0"/>
                        </a:defRPr>
                      </a:lvl5pPr>
                      <a:lvl6pPr fontAlgn="base">
                        <a:spcBef>
                          <a:spcPct val="20000"/>
                        </a:spcBef>
                        <a:spcAft>
                          <a:spcPct val="0"/>
                        </a:spcAft>
                        <a:defRPr>
                          <a:solidFill>
                            <a:schemeClr val="tx1"/>
                          </a:solidFill>
                          <a:latin typeface="Tahoma" panose="020B0604030504040204" pitchFamily="34" charset="0"/>
                        </a:defRPr>
                      </a:lvl6pPr>
                      <a:lvl7pPr fontAlgn="base">
                        <a:spcBef>
                          <a:spcPct val="20000"/>
                        </a:spcBef>
                        <a:spcAft>
                          <a:spcPct val="0"/>
                        </a:spcAft>
                        <a:defRPr>
                          <a:solidFill>
                            <a:schemeClr val="tx1"/>
                          </a:solidFill>
                          <a:latin typeface="Tahoma" panose="020B0604030504040204" pitchFamily="34" charset="0"/>
                        </a:defRPr>
                      </a:lvl7pPr>
                      <a:lvl8pPr fontAlgn="base">
                        <a:spcBef>
                          <a:spcPct val="20000"/>
                        </a:spcBef>
                        <a:spcAft>
                          <a:spcPct val="0"/>
                        </a:spcAft>
                        <a:defRPr>
                          <a:solidFill>
                            <a:schemeClr val="tx1"/>
                          </a:solidFill>
                          <a:latin typeface="Tahoma" panose="020B0604030504040204" pitchFamily="34" charset="0"/>
                        </a:defRPr>
                      </a:lvl8pPr>
                      <a:lvl9pPr fontAlgn="base">
                        <a:spcBef>
                          <a:spcPct val="2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Tahoma" panose="020B0604030504040204" pitchFamily="34" charset="0"/>
                        </a:defRPr>
                      </a:lvl1pPr>
                      <a:lvl2pPr>
                        <a:spcBef>
                          <a:spcPct val="20000"/>
                        </a:spcBef>
                        <a:defRPr sz="2400">
                          <a:solidFill>
                            <a:schemeClr val="tx1"/>
                          </a:solidFill>
                          <a:latin typeface="Tahoma" panose="020B0604030504040204" pitchFamily="34" charset="0"/>
                        </a:defRPr>
                      </a:lvl2pPr>
                      <a:lvl3pPr>
                        <a:spcBef>
                          <a:spcPct val="20000"/>
                        </a:spcBef>
                        <a:defRPr sz="2000">
                          <a:solidFill>
                            <a:schemeClr val="tx1"/>
                          </a:solidFill>
                          <a:latin typeface="Tahoma" panose="020B0604030504040204" pitchFamily="34" charset="0"/>
                        </a:defRPr>
                      </a:lvl3pPr>
                      <a:lvl4pPr>
                        <a:spcBef>
                          <a:spcPct val="20000"/>
                        </a:spcBef>
                        <a:defRPr>
                          <a:solidFill>
                            <a:schemeClr val="tx1"/>
                          </a:solidFill>
                          <a:latin typeface="Tahoma" panose="020B0604030504040204" pitchFamily="34" charset="0"/>
                        </a:defRPr>
                      </a:lvl4pPr>
                      <a:lvl5pPr>
                        <a:spcBef>
                          <a:spcPct val="20000"/>
                        </a:spcBef>
                        <a:defRPr>
                          <a:solidFill>
                            <a:schemeClr val="tx1"/>
                          </a:solidFill>
                          <a:latin typeface="Tahoma" panose="020B0604030504040204" pitchFamily="34" charset="0"/>
                        </a:defRPr>
                      </a:lvl5pPr>
                      <a:lvl6pPr fontAlgn="base">
                        <a:spcBef>
                          <a:spcPct val="20000"/>
                        </a:spcBef>
                        <a:spcAft>
                          <a:spcPct val="0"/>
                        </a:spcAft>
                        <a:defRPr>
                          <a:solidFill>
                            <a:schemeClr val="tx1"/>
                          </a:solidFill>
                          <a:latin typeface="Tahoma" panose="020B0604030504040204" pitchFamily="34" charset="0"/>
                        </a:defRPr>
                      </a:lvl6pPr>
                      <a:lvl7pPr fontAlgn="base">
                        <a:spcBef>
                          <a:spcPct val="20000"/>
                        </a:spcBef>
                        <a:spcAft>
                          <a:spcPct val="0"/>
                        </a:spcAft>
                        <a:defRPr>
                          <a:solidFill>
                            <a:schemeClr val="tx1"/>
                          </a:solidFill>
                          <a:latin typeface="Tahoma" panose="020B0604030504040204" pitchFamily="34" charset="0"/>
                        </a:defRPr>
                      </a:lvl7pPr>
                      <a:lvl8pPr fontAlgn="base">
                        <a:spcBef>
                          <a:spcPct val="20000"/>
                        </a:spcBef>
                        <a:spcAft>
                          <a:spcPct val="0"/>
                        </a:spcAft>
                        <a:defRPr>
                          <a:solidFill>
                            <a:schemeClr val="tx1"/>
                          </a:solidFill>
                          <a:latin typeface="Tahoma" panose="020B0604030504040204" pitchFamily="34" charset="0"/>
                        </a:defRPr>
                      </a:lvl8pPr>
                      <a:lvl9pPr fontAlgn="base">
                        <a:spcBef>
                          <a:spcPct val="2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ahoma" panose="020B0604030504040204" pitchFamily="34" charset="0"/>
                        </a:defRPr>
                      </a:lvl1pPr>
                      <a:lvl2pPr>
                        <a:spcBef>
                          <a:spcPct val="20000"/>
                        </a:spcBef>
                        <a:defRPr sz="2400">
                          <a:solidFill>
                            <a:schemeClr val="tx1"/>
                          </a:solidFill>
                          <a:latin typeface="Tahoma" panose="020B0604030504040204" pitchFamily="34" charset="0"/>
                        </a:defRPr>
                      </a:lvl2pPr>
                      <a:lvl3pPr>
                        <a:spcBef>
                          <a:spcPct val="20000"/>
                        </a:spcBef>
                        <a:defRPr sz="2000">
                          <a:solidFill>
                            <a:schemeClr val="tx1"/>
                          </a:solidFill>
                          <a:latin typeface="Tahoma" panose="020B0604030504040204" pitchFamily="34" charset="0"/>
                        </a:defRPr>
                      </a:lvl3pPr>
                      <a:lvl4pPr>
                        <a:spcBef>
                          <a:spcPct val="20000"/>
                        </a:spcBef>
                        <a:defRPr>
                          <a:solidFill>
                            <a:schemeClr val="tx1"/>
                          </a:solidFill>
                          <a:latin typeface="Tahoma" panose="020B0604030504040204" pitchFamily="34" charset="0"/>
                        </a:defRPr>
                      </a:lvl4pPr>
                      <a:lvl5pPr>
                        <a:spcBef>
                          <a:spcPct val="20000"/>
                        </a:spcBef>
                        <a:defRPr>
                          <a:solidFill>
                            <a:schemeClr val="tx1"/>
                          </a:solidFill>
                          <a:latin typeface="Tahoma" panose="020B0604030504040204" pitchFamily="34" charset="0"/>
                        </a:defRPr>
                      </a:lvl5pPr>
                      <a:lvl6pPr fontAlgn="base">
                        <a:spcBef>
                          <a:spcPct val="20000"/>
                        </a:spcBef>
                        <a:spcAft>
                          <a:spcPct val="0"/>
                        </a:spcAft>
                        <a:defRPr>
                          <a:solidFill>
                            <a:schemeClr val="tx1"/>
                          </a:solidFill>
                          <a:latin typeface="Tahoma" panose="020B0604030504040204" pitchFamily="34" charset="0"/>
                        </a:defRPr>
                      </a:lvl6pPr>
                      <a:lvl7pPr fontAlgn="base">
                        <a:spcBef>
                          <a:spcPct val="20000"/>
                        </a:spcBef>
                        <a:spcAft>
                          <a:spcPct val="0"/>
                        </a:spcAft>
                        <a:defRPr>
                          <a:solidFill>
                            <a:schemeClr val="tx1"/>
                          </a:solidFill>
                          <a:latin typeface="Tahoma" panose="020B0604030504040204" pitchFamily="34" charset="0"/>
                        </a:defRPr>
                      </a:lvl7pPr>
                      <a:lvl8pPr fontAlgn="base">
                        <a:spcBef>
                          <a:spcPct val="20000"/>
                        </a:spcBef>
                        <a:spcAft>
                          <a:spcPct val="0"/>
                        </a:spcAft>
                        <a:defRPr>
                          <a:solidFill>
                            <a:schemeClr val="tx1"/>
                          </a:solidFill>
                          <a:latin typeface="Tahoma" panose="020B0604030504040204" pitchFamily="34" charset="0"/>
                        </a:defRPr>
                      </a:lvl8pPr>
                      <a:lvl9pPr fontAlgn="base">
                        <a:spcBef>
                          <a:spcPct val="2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490537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rPr>
              <a:t>Text box</a:t>
            </a:r>
            <a:endParaRPr lang="en-US" altLang="en-US" sz="1800">
              <a:latin typeface="Arial" panose="020B0604020202020204" pitchFamily="34" charset="0"/>
            </a:endParaRPr>
          </a:p>
        </p:txBody>
      </p:sp>
      <p:sp>
        <p:nvSpPr>
          <p:cNvPr id="12304" name="Rectangle 16"/>
          <p:cNvSpPr>
            <a:spLocks noChangeArrowheads="1"/>
          </p:cNvSpPr>
          <p:nvPr/>
        </p:nvSpPr>
        <p:spPr bwMode="auto">
          <a:xfrm>
            <a:off x="6597650" y="490537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rPr>
              <a:t>Text box</a:t>
            </a:r>
          </a:p>
          <a:p>
            <a:pPr algn="ctr" eaLnBrk="1" hangingPunct="1"/>
            <a:r>
              <a:rPr lang="en-GB" altLang="en-US" sz="1800">
                <a:latin typeface="Arial" panose="020B0604020202020204" pitchFamily="34" charset="0"/>
              </a:rPr>
              <a:t>With shadow</a:t>
            </a:r>
            <a:endParaRPr lang="en-US" altLang="en-US"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3">
      <a:dk1>
        <a:srgbClr val="000099"/>
      </a:dk1>
      <a:lt1>
        <a:srgbClr val="FFFFFF"/>
      </a:lt1>
      <a:dk2>
        <a:srgbClr val="003399"/>
      </a:dk2>
      <a:lt2>
        <a:srgbClr val="000066"/>
      </a:lt2>
      <a:accent1>
        <a:srgbClr val="FBDF53"/>
      </a:accent1>
      <a:accent2>
        <a:srgbClr val="FF9900"/>
      </a:accent2>
      <a:accent3>
        <a:srgbClr val="FFFFFF"/>
      </a:accent3>
      <a:accent4>
        <a:srgbClr val="000082"/>
      </a:accent4>
      <a:accent5>
        <a:srgbClr val="FDECB3"/>
      </a:accent5>
      <a:accent6>
        <a:srgbClr val="E78A00"/>
      </a:accent6>
      <a:hlink>
        <a:srgbClr val="CC3300"/>
      </a:hlink>
      <a:folHlink>
        <a:srgbClr val="CC6600"/>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99"/>
        </a:dk1>
        <a:lt1>
          <a:srgbClr val="FFFFFF"/>
        </a:lt1>
        <a:dk2>
          <a:srgbClr val="003399"/>
        </a:dk2>
        <a:lt2>
          <a:srgbClr val="000066"/>
        </a:lt2>
        <a:accent1>
          <a:srgbClr val="FBDF53"/>
        </a:accent1>
        <a:accent2>
          <a:srgbClr val="FF9900"/>
        </a:accent2>
        <a:accent3>
          <a:srgbClr val="FFFFFF"/>
        </a:accent3>
        <a:accent4>
          <a:srgbClr val="000082"/>
        </a:accent4>
        <a:accent5>
          <a:srgbClr val="FDECB3"/>
        </a:accent5>
        <a:accent6>
          <a:srgbClr val="E78A00"/>
        </a:accent6>
        <a:hlink>
          <a:srgbClr val="CC3300"/>
        </a:hlink>
        <a:folHlink>
          <a:srgbClr val="CC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Times</vt:lpstr>
      <vt:lpstr>Arial</vt:lpstr>
      <vt:lpstr>Tahoma</vt:lpstr>
      <vt:lpstr>Wingdings</vt:lpstr>
      <vt:lpstr>Blank Presentation</vt:lpstr>
      <vt:lpstr>Microsoft Graph Chart</vt:lpstr>
      <vt:lpstr>Oranges Template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Oranges PowerPoint Template</dc:title>
  <dc:creator>Presentation Magazine</dc:creator>
  <cp:lastModifiedBy>Jonty Pearce</cp:lastModifiedBy>
  <cp:revision>12</cp:revision>
  <dcterms:created xsi:type="dcterms:W3CDTF">2006-02-11T15:48:20Z</dcterms:created>
  <dcterms:modified xsi:type="dcterms:W3CDTF">2015-02-22T11:09:52Z</dcterms:modified>
</cp:coreProperties>
</file>