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varScale="1">
        <p:scale>
          <a:sx n="114" d="100"/>
          <a:sy n="114"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B44CADA-3A9D-4FE6-906D-01E554C28CAC}" type="slidenum">
              <a:rPr lang="en-US" altLang="en-US"/>
              <a:pPr>
                <a:defRPr/>
              </a:pPr>
              <a:t>‹#›</a:t>
            </a:fld>
            <a:endParaRPr lang="en-US" altLang="en-US"/>
          </a:p>
        </p:txBody>
      </p:sp>
    </p:spTree>
    <p:extLst>
      <p:ext uri="{BB962C8B-B14F-4D97-AF65-F5344CB8AC3E}">
        <p14:creationId xmlns:p14="http://schemas.microsoft.com/office/powerpoint/2010/main" val="1095019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D5901DF-4ECF-4155-A345-F947A96CD014}" type="slidenum">
              <a:rPr lang="en-US" altLang="en-US"/>
              <a:pPr>
                <a:defRPr/>
              </a:pPr>
              <a:t>‹#›</a:t>
            </a:fld>
            <a:endParaRPr lang="en-US" altLang="en-US"/>
          </a:p>
        </p:txBody>
      </p:sp>
    </p:spTree>
    <p:extLst>
      <p:ext uri="{BB962C8B-B14F-4D97-AF65-F5344CB8AC3E}">
        <p14:creationId xmlns:p14="http://schemas.microsoft.com/office/powerpoint/2010/main" val="1307830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E018F5-EB40-4F47-97A8-FE09768590C8}" type="slidenum">
              <a:rPr lang="en-US" altLang="en-US" smtClean="0"/>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62041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EB173B-9D1D-4891-ADF3-22EA90246EF4}" type="slidenum">
              <a:rPr lang="en-US" altLang="en-US" smtClean="0"/>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12359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E0298C-B2EB-4D37-9D3F-D6AB6D02000D}" type="slidenum">
              <a:rPr lang="en-US" altLang="en-US" smtClean="0"/>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90384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758324-0812-4E9D-9AAC-2BAD15009605}" type="slidenum">
              <a:rPr lang="en-US" altLang="en-US" smtClean="0"/>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06875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92CDB7-D6FC-4B6F-8958-32ED7D494753}" type="slidenum">
              <a:rPr lang="en-US" altLang="en-US" smtClean="0"/>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5975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E15B8D-EFBD-4476-984E-A6D1C1F65761}" type="slidenum">
              <a:rPr lang="en-US" altLang="en-US" smtClean="0"/>
              <a:pPr/>
              <a:t>6</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67457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19" descr="numbers"/>
          <p:cNvPicPr>
            <a:picLocks noChangeAspect="1" noChangeArrowheads="1"/>
          </p:cNvPicPr>
          <p:nvPr/>
        </p:nvPicPr>
        <p:blipFill>
          <a:blip r:embed="rId2">
            <a:extLst>
              <a:ext uri="{28A0092B-C50C-407E-A947-70E740481C1C}">
                <a14:useLocalDpi xmlns:a14="http://schemas.microsoft.com/office/drawing/2010/main" val="0"/>
              </a:ext>
            </a:extLst>
          </a:blip>
          <a:srcRect t="3125" b="314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685D6DCF-7437-4D10-A8C7-FD6B2C1A2D83}" type="slidenum">
              <a:rPr lang="en-US" altLang="en-US"/>
              <a:pPr>
                <a:defRPr/>
              </a:pPr>
              <a:t>‹#›</a:t>
            </a:fld>
            <a:endParaRPr lang="en-US" altLang="en-US"/>
          </a:p>
        </p:txBody>
      </p:sp>
    </p:spTree>
    <p:extLst>
      <p:ext uri="{BB962C8B-B14F-4D97-AF65-F5344CB8AC3E}">
        <p14:creationId xmlns:p14="http://schemas.microsoft.com/office/powerpoint/2010/main" val="401221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A58080-EFB8-4BBB-AA8F-B668533F2AC6}" type="slidenum">
              <a:rPr lang="en-US" altLang="en-US"/>
              <a:pPr>
                <a:defRPr/>
              </a:pPr>
              <a:t>‹#›</a:t>
            </a:fld>
            <a:endParaRPr lang="en-US" altLang="en-US"/>
          </a:p>
        </p:txBody>
      </p:sp>
    </p:spTree>
    <p:extLst>
      <p:ext uri="{BB962C8B-B14F-4D97-AF65-F5344CB8AC3E}">
        <p14:creationId xmlns:p14="http://schemas.microsoft.com/office/powerpoint/2010/main" val="3718939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1536A5-ED85-4C18-A096-3E1CF6746E41}" type="slidenum">
              <a:rPr lang="en-US" altLang="en-US"/>
              <a:pPr>
                <a:defRPr/>
              </a:pPr>
              <a:t>‹#›</a:t>
            </a:fld>
            <a:endParaRPr lang="en-US" altLang="en-US"/>
          </a:p>
        </p:txBody>
      </p:sp>
    </p:spTree>
    <p:extLst>
      <p:ext uri="{BB962C8B-B14F-4D97-AF65-F5344CB8AC3E}">
        <p14:creationId xmlns:p14="http://schemas.microsoft.com/office/powerpoint/2010/main" val="3599578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F9307B-72E0-4879-BEEA-18C67B445D2B}" type="slidenum">
              <a:rPr lang="en-US" altLang="en-US"/>
              <a:pPr>
                <a:defRPr/>
              </a:pPr>
              <a:t>‹#›</a:t>
            </a:fld>
            <a:endParaRPr lang="en-US" altLang="en-US"/>
          </a:p>
        </p:txBody>
      </p:sp>
    </p:spTree>
    <p:extLst>
      <p:ext uri="{BB962C8B-B14F-4D97-AF65-F5344CB8AC3E}">
        <p14:creationId xmlns:p14="http://schemas.microsoft.com/office/powerpoint/2010/main" val="2225216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80FD220-3B5F-450A-9741-3E0CA13D4032}" type="slidenum">
              <a:rPr lang="en-US" altLang="en-US"/>
              <a:pPr>
                <a:defRPr/>
              </a:pPr>
              <a:t>‹#›</a:t>
            </a:fld>
            <a:endParaRPr lang="en-US" altLang="en-US"/>
          </a:p>
        </p:txBody>
      </p:sp>
    </p:spTree>
    <p:extLst>
      <p:ext uri="{BB962C8B-B14F-4D97-AF65-F5344CB8AC3E}">
        <p14:creationId xmlns:p14="http://schemas.microsoft.com/office/powerpoint/2010/main" val="396951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2CBCEE-DBDC-433E-BCE6-9DE22BA9A0E6}" type="slidenum">
              <a:rPr lang="en-US" altLang="en-US"/>
              <a:pPr>
                <a:defRPr/>
              </a:pPr>
              <a:t>‹#›</a:t>
            </a:fld>
            <a:endParaRPr lang="en-US" altLang="en-US"/>
          </a:p>
        </p:txBody>
      </p:sp>
    </p:spTree>
    <p:extLst>
      <p:ext uri="{BB962C8B-B14F-4D97-AF65-F5344CB8AC3E}">
        <p14:creationId xmlns:p14="http://schemas.microsoft.com/office/powerpoint/2010/main" val="229513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C5ED8D-A54C-4593-9244-ADA6EC37CE80}" type="slidenum">
              <a:rPr lang="en-US" altLang="en-US"/>
              <a:pPr>
                <a:defRPr/>
              </a:pPr>
              <a:t>‹#›</a:t>
            </a:fld>
            <a:endParaRPr lang="en-US" altLang="en-US"/>
          </a:p>
        </p:txBody>
      </p:sp>
    </p:spTree>
    <p:extLst>
      <p:ext uri="{BB962C8B-B14F-4D97-AF65-F5344CB8AC3E}">
        <p14:creationId xmlns:p14="http://schemas.microsoft.com/office/powerpoint/2010/main" val="259812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923397-448D-4CAC-842E-636DBC208D0C}" type="slidenum">
              <a:rPr lang="en-US" altLang="en-US"/>
              <a:pPr>
                <a:defRPr/>
              </a:pPr>
              <a:t>‹#›</a:t>
            </a:fld>
            <a:endParaRPr lang="en-US" altLang="en-US"/>
          </a:p>
        </p:txBody>
      </p:sp>
    </p:spTree>
    <p:extLst>
      <p:ext uri="{BB962C8B-B14F-4D97-AF65-F5344CB8AC3E}">
        <p14:creationId xmlns:p14="http://schemas.microsoft.com/office/powerpoint/2010/main" val="354919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C5982B5-1956-4977-8DAA-C59C6D9D829F}" type="slidenum">
              <a:rPr lang="en-US" altLang="en-US"/>
              <a:pPr>
                <a:defRPr/>
              </a:pPr>
              <a:t>‹#›</a:t>
            </a:fld>
            <a:endParaRPr lang="en-US" altLang="en-US"/>
          </a:p>
        </p:txBody>
      </p:sp>
    </p:spTree>
    <p:extLst>
      <p:ext uri="{BB962C8B-B14F-4D97-AF65-F5344CB8AC3E}">
        <p14:creationId xmlns:p14="http://schemas.microsoft.com/office/powerpoint/2010/main" val="339410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44572F9-E587-41E8-92DA-0CF93FE1D6B2}" type="slidenum">
              <a:rPr lang="en-US" altLang="en-US"/>
              <a:pPr>
                <a:defRPr/>
              </a:pPr>
              <a:t>‹#›</a:t>
            </a:fld>
            <a:endParaRPr lang="en-US" altLang="en-US"/>
          </a:p>
        </p:txBody>
      </p:sp>
    </p:spTree>
    <p:extLst>
      <p:ext uri="{BB962C8B-B14F-4D97-AF65-F5344CB8AC3E}">
        <p14:creationId xmlns:p14="http://schemas.microsoft.com/office/powerpoint/2010/main" val="30998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477BFD2-D194-4DFD-AED0-0C06C95AD597}" type="slidenum">
              <a:rPr lang="en-US" altLang="en-US"/>
              <a:pPr>
                <a:defRPr/>
              </a:pPr>
              <a:t>‹#›</a:t>
            </a:fld>
            <a:endParaRPr lang="en-US" altLang="en-US"/>
          </a:p>
        </p:txBody>
      </p:sp>
    </p:spTree>
    <p:extLst>
      <p:ext uri="{BB962C8B-B14F-4D97-AF65-F5344CB8AC3E}">
        <p14:creationId xmlns:p14="http://schemas.microsoft.com/office/powerpoint/2010/main" val="2241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06C6E79-A828-4081-94B8-E38B9D45EB27}" type="slidenum">
              <a:rPr lang="en-US" altLang="en-US"/>
              <a:pPr>
                <a:defRPr/>
              </a:pPr>
              <a:t>‹#›</a:t>
            </a:fld>
            <a:endParaRPr lang="en-US" altLang="en-US"/>
          </a:p>
        </p:txBody>
      </p:sp>
    </p:spTree>
    <p:extLst>
      <p:ext uri="{BB962C8B-B14F-4D97-AF65-F5344CB8AC3E}">
        <p14:creationId xmlns:p14="http://schemas.microsoft.com/office/powerpoint/2010/main" val="1324525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C0FE27-62CA-4D38-A78D-4C1909D0B552}" type="slidenum">
              <a:rPr lang="en-US" altLang="en-US"/>
              <a:pPr>
                <a:defRPr/>
              </a:pPr>
              <a:t>‹#›</a:t>
            </a:fld>
            <a:endParaRPr lang="en-US" altLang="en-US"/>
          </a:p>
        </p:txBody>
      </p:sp>
    </p:spTree>
    <p:extLst>
      <p:ext uri="{BB962C8B-B14F-4D97-AF65-F5344CB8AC3E}">
        <p14:creationId xmlns:p14="http://schemas.microsoft.com/office/powerpoint/2010/main" val="1769844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numbers"/>
          <p:cNvPicPr>
            <a:picLocks noChangeAspect="1" noChangeArrowheads="1"/>
          </p:cNvPicPr>
          <p:nvPr/>
        </p:nvPicPr>
        <p:blipFill>
          <a:blip r:embed="rId15">
            <a:extLst>
              <a:ext uri="{28A0092B-C50C-407E-A947-70E740481C1C}">
                <a14:useLocalDpi xmlns:a14="http://schemas.microsoft.com/office/drawing/2010/main" val="0"/>
              </a:ext>
            </a:extLst>
          </a:blip>
          <a:srcRect t="3117" b="3154"/>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0A8DC73-6698-4895-B145-1AE44DCC0AB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chemeClr val="tx1"/>
                </a:solidFill>
              </a:rPr>
              <a:t>Business Template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rgbClr val="FFFFFF"/>
                </a:solidFill>
              </a:rPr>
              <a:t>Bullet Point</a:t>
            </a:r>
          </a:p>
          <a:p>
            <a:pPr eaLnBrk="1" hangingPunct="1"/>
            <a:r>
              <a:rPr lang="en-GB" altLang="en-US" smtClean="0">
                <a:solidFill>
                  <a:srgbClr val="FFFFFF"/>
                </a:solidFill>
              </a:rPr>
              <a:t>Bullet Point</a:t>
            </a:r>
          </a:p>
          <a:p>
            <a:pPr lvl="1" eaLnBrk="1" hangingPunct="1"/>
            <a:r>
              <a:rPr lang="en-GB" altLang="en-US" smtClean="0">
                <a:solidFill>
                  <a:srgbClr val="FFFFFF"/>
                </a:solidFill>
              </a:rPr>
              <a:t>Sub Bullet</a:t>
            </a:r>
            <a:endParaRPr lang="en-US" altLang="en-US" smtClean="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4" descr="business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1676400"/>
            <a:ext cx="3586163" cy="268922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8" name="Rectangle 16"/>
          <p:cNvSpPr>
            <a:spLocks noChangeArrowheads="1"/>
          </p:cNvSpPr>
          <p:nvPr/>
        </p:nvSpPr>
        <p:spPr bwMode="auto">
          <a:xfrm>
            <a:off x="6392863" y="4114800"/>
            <a:ext cx="2232025" cy="1368425"/>
          </a:xfrm>
          <a:prstGeom prst="rect">
            <a:avLst/>
          </a:prstGeom>
          <a:solidFill>
            <a:schemeClr val="hlink">
              <a:alpha val="41960"/>
            </a:schemeClr>
          </a:solidFill>
          <a:ln w="9525">
            <a:solidFill>
              <a:schemeClr val="tx1"/>
            </a:solidFill>
            <a:miter lim="800000"/>
            <a:headEnd/>
            <a:tailEnd/>
          </a:ln>
          <a:effectLst>
            <a:outerShdw dist="107762"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usinesstemplate">
  <a:themeElements>
    <a:clrScheme name="">
      <a:dk1>
        <a:srgbClr val="FFFFFF"/>
      </a:dk1>
      <a:lt1>
        <a:srgbClr val="FFFFFF"/>
      </a:lt1>
      <a:dk2>
        <a:srgbClr val="004080"/>
      </a:dk2>
      <a:lt2>
        <a:srgbClr val="004080"/>
      </a:lt2>
      <a:accent1>
        <a:srgbClr val="FFFFFF"/>
      </a:accent1>
      <a:accent2>
        <a:srgbClr val="004080"/>
      </a:accent2>
      <a:accent3>
        <a:srgbClr val="FFFFFF"/>
      </a:accent3>
      <a:accent4>
        <a:srgbClr val="DADADA"/>
      </a:accent4>
      <a:accent5>
        <a:srgbClr val="FFFFFF"/>
      </a:accent5>
      <a:accent6>
        <a:srgbClr val="003973"/>
      </a:accent6>
      <a:hlink>
        <a:srgbClr val="333333"/>
      </a:hlink>
      <a:folHlink>
        <a:srgbClr val="66FFFF"/>
      </a:folHlink>
    </a:clrScheme>
    <a:fontScheme name="business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usiness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usinesstemplate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template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businesstemplat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businesstemplate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HD:Users:jonathanpearce:Desktop:desktop16-5-07:buisness images:businesstemplate.pot</Template>
  <TotalTime>28</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businesstemplate</vt:lpstr>
      <vt:lpstr>Microsoft Graph Chart</vt:lpstr>
      <vt:lpstr>Business Template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Numbers Business Template</dc:title>
  <dc:creator>Presentation Magazine</dc:creator>
  <cp:lastModifiedBy>Jonty Pearce</cp:lastModifiedBy>
  <cp:revision>3</cp:revision>
  <dcterms:created xsi:type="dcterms:W3CDTF">2007-05-29T14:52:18Z</dcterms:created>
  <dcterms:modified xsi:type="dcterms:W3CDTF">2015-02-22T11:07:09Z</dcterms:modified>
</cp:coreProperties>
</file>