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311" r:id="rId3"/>
    <p:sldId id="312" r:id="rId4"/>
    <p:sldId id="313" r:id="rId5"/>
    <p:sldId id="314" r:id="rId6"/>
    <p:sldId id="315" r:id="rId7"/>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3333"/>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6" d="100"/>
          <a:sy n="66" d="100"/>
        </p:scale>
        <p:origin x="-2850"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1095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95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095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1095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BBB48E7-B7C3-47D2-8A05-2CDA15985521}" type="slidenum">
              <a:rPr lang="en-US" altLang="en-US"/>
              <a:pPr>
                <a:defRPr/>
              </a:pPr>
              <a:t>‹#›</a:t>
            </a:fld>
            <a:endParaRPr lang="en-US" altLang="en-US"/>
          </a:p>
        </p:txBody>
      </p:sp>
    </p:spTree>
    <p:extLst>
      <p:ext uri="{BB962C8B-B14F-4D97-AF65-F5344CB8AC3E}">
        <p14:creationId xmlns:p14="http://schemas.microsoft.com/office/powerpoint/2010/main" val="35119923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D8C82E5B-F361-41CA-B8DA-66976947BCE3}" type="slidenum">
              <a:rPr lang="en-US" altLang="en-US" sz="1200" smtClean="0"/>
              <a:pPr/>
              <a:t>1</a:t>
            </a:fld>
            <a:endParaRPr lang="en-US" altLang="en-US" sz="1200" smtClean="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2693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2217EF66-3379-4C52-8B6D-1CCD51136E96}" type="slidenum">
              <a:rPr lang="en-US" altLang="en-US" sz="1200" smtClean="0"/>
              <a:pPr/>
              <a:t>2</a:t>
            </a:fld>
            <a:endParaRPr lang="en-US" altLang="en-US" sz="1200"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16350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9566A5E0-1CFC-4430-BDAC-BA8F96B40236}" type="slidenum">
              <a:rPr lang="en-US" altLang="en-US" sz="1200" smtClean="0"/>
              <a:pPr/>
              <a:t>3</a:t>
            </a:fld>
            <a:endParaRPr lang="en-US" altLang="en-US" sz="1200"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66545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FE2B0AAB-9210-44FD-AEFB-F32FF3F7EB45}" type="slidenum">
              <a:rPr lang="en-US" altLang="en-US" sz="1200" smtClean="0"/>
              <a:pPr/>
              <a:t>4</a:t>
            </a:fld>
            <a:endParaRPr lang="en-US" altLang="en-US" sz="1200"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8242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B943669D-288F-4F95-96C3-CEEA2DC3E45D}" type="slidenum">
              <a:rPr lang="en-US" altLang="en-US" sz="1200" smtClean="0"/>
              <a:pPr/>
              <a:t>5</a:t>
            </a:fld>
            <a:endParaRPr lang="en-US" altLang="en-US" sz="1200"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81786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A166421B-989C-4B55-B5FF-B2CB257AB10B}" type="slidenum">
              <a:rPr lang="en-US" altLang="en-US" sz="1200" smtClean="0"/>
              <a:pPr/>
              <a:t>6</a:t>
            </a:fld>
            <a:endParaRPr lang="en-US" altLang="en-US" sz="1200"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05152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5" descr="moon1"/>
          <p:cNvPicPr>
            <a:picLocks noChangeAspect="1" noChangeArrowheads="1"/>
          </p:cNvPicPr>
          <p:nvPr userDrawn="1"/>
        </p:nvPicPr>
        <p:blipFill>
          <a:blip r:embed="rId2">
            <a:extLst>
              <a:ext uri="{28A0092B-C50C-407E-A947-70E740481C1C}">
                <a14:useLocalDpi xmlns:a14="http://schemas.microsoft.com/office/drawing/2010/main" val="0"/>
              </a:ext>
            </a:extLst>
          </a:blip>
          <a:srcRect r="12994" b="16226"/>
          <a:stretch>
            <a:fillRect/>
          </a:stretch>
        </p:blipFill>
        <p:spPr bwMode="auto">
          <a:xfrm>
            <a:off x="304800" y="769938"/>
            <a:ext cx="7132638" cy="608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498" name="Rectangle 2"/>
          <p:cNvSpPr>
            <a:spLocks noGrp="1" noChangeArrowheads="1"/>
          </p:cNvSpPr>
          <p:nvPr>
            <p:ph type="ctrTitle"/>
          </p:nvPr>
        </p:nvSpPr>
        <p:spPr>
          <a:xfrm>
            <a:off x="685800" y="384175"/>
            <a:ext cx="7772400" cy="1792288"/>
          </a:xfrm>
        </p:spPr>
        <p:txBody>
          <a:bodyPr/>
          <a:lstStyle>
            <a:lvl1pPr>
              <a:defRPr sz="5400"/>
            </a:lvl1pPr>
          </a:lstStyle>
          <a:p>
            <a:pPr lvl="0"/>
            <a:endParaRPr lang="en-GB" altLang="en-US" noProof="0" smtClean="0"/>
          </a:p>
        </p:txBody>
      </p:sp>
      <p:sp>
        <p:nvSpPr>
          <p:cNvPr id="106499" name="Rectangle 3"/>
          <p:cNvSpPr>
            <a:spLocks noGrp="1" noChangeArrowheads="1"/>
          </p:cNvSpPr>
          <p:nvPr>
            <p:ph type="subTitle" idx="1"/>
          </p:nvPr>
        </p:nvSpPr>
        <p:spPr>
          <a:xfrm>
            <a:off x="942975" y="6008688"/>
            <a:ext cx="7515225" cy="849312"/>
          </a:xfrm>
        </p:spPr>
        <p:txBody>
          <a:bodyPr/>
          <a:lstStyle>
            <a:lvl1pPr marL="0" indent="0" algn="ctr">
              <a:buFontTx/>
              <a:buNone/>
              <a:defRPr/>
            </a:lvl1pPr>
          </a:lstStyle>
          <a:p>
            <a:pPr lvl="0"/>
            <a:r>
              <a:rPr lang="en-US" altLang="en-US" noProof="0" smtClean="0"/>
              <a:t>Click to edit Master subtitle style</a:t>
            </a:r>
          </a:p>
        </p:txBody>
      </p:sp>
    </p:spTree>
    <p:extLst>
      <p:ext uri="{BB962C8B-B14F-4D97-AF65-F5344CB8AC3E}">
        <p14:creationId xmlns:p14="http://schemas.microsoft.com/office/powerpoint/2010/main" val="3034561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95680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9275"/>
            <a:ext cx="2057400" cy="5576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549275"/>
            <a:ext cx="6019800" cy="5576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49219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773238"/>
            <a:ext cx="8229600" cy="4352925"/>
          </a:xfrm>
        </p:spPr>
        <p:txBody>
          <a:bodyPr/>
          <a:lstStyle/>
          <a:p>
            <a:pPr lvl="0"/>
            <a:endParaRPr lang="en-GB" noProof="0" smtClean="0"/>
          </a:p>
        </p:txBody>
      </p:sp>
    </p:spTree>
    <p:extLst>
      <p:ext uri="{BB962C8B-B14F-4D97-AF65-F5344CB8AC3E}">
        <p14:creationId xmlns:p14="http://schemas.microsoft.com/office/powerpoint/2010/main" val="1498233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31703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750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60410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8189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9440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39573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4247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8753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196546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92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59" descr="moon1"/>
          <p:cNvPicPr>
            <a:picLocks noChangeAspect="1" noChangeArrowheads="1"/>
          </p:cNvPicPr>
          <p:nvPr userDrawn="1"/>
        </p:nvPicPr>
        <p:blipFill>
          <a:blip r:embed="rId15">
            <a:extLst>
              <a:ext uri="{28A0092B-C50C-407E-A947-70E740481C1C}">
                <a14:useLocalDpi xmlns:a14="http://schemas.microsoft.com/office/drawing/2010/main" val="0"/>
              </a:ext>
            </a:extLst>
          </a:blip>
          <a:srcRect l="50766" r="16135" b="44250"/>
          <a:stretch>
            <a:fillRect/>
          </a:stretch>
        </p:blipFill>
        <p:spPr bwMode="auto">
          <a:xfrm>
            <a:off x="0" y="3908425"/>
            <a:ext cx="1974850" cy="294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FFFF00"/>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FF00"/>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FF00"/>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FF00"/>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FF00"/>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p:spPr>
        <p:txBody>
          <a:bodyPr/>
          <a:lstStyle/>
          <a:p>
            <a:pPr eaLnBrk="1" hangingPunct="1"/>
            <a:r>
              <a:rPr lang="en-GB" altLang="en-US" smtClean="0">
                <a:solidFill>
                  <a:schemeClr val="tx1"/>
                </a:solidFill>
              </a:rPr>
              <a:t>Moon Template</a:t>
            </a:r>
            <a:endParaRPr lang="en-US" altLang="en-US"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492250" y="2198688"/>
          <a:ext cx="7132638" cy="3783012"/>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2198688"/>
                        <a:ext cx="7132638" cy="3783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773238"/>
            <a:ext cx="4032250" cy="4352925"/>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2888" y="2597150"/>
            <a:ext cx="2093912" cy="3529013"/>
          </a:xfrm>
          <a:prstGeom prst="rect">
            <a:avLst/>
          </a:prstGeom>
          <a:noFill/>
          <a:ln w="38100">
            <a:solidFill>
              <a:srgbClr val="FFFF00"/>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97284" name="Group 4"/>
          <p:cNvGraphicFramePr>
            <a:graphicFrameLocks noGrp="1"/>
          </p:cNvGraphicFramePr>
          <p:nvPr>
            <p:ph sz="half" idx="2"/>
          </p:nvPr>
        </p:nvGraphicFramePr>
        <p:xfrm>
          <a:off x="4994275" y="2111375"/>
          <a:ext cx="3630613" cy="1873250"/>
        </p:xfrm>
        <a:graphic>
          <a:graphicData uri="http://schemas.openxmlformats.org/drawingml/2006/table">
            <a:tbl>
              <a:tblPr/>
              <a:tblGrid>
                <a:gridCol w="1816100"/>
                <a:gridCol w="1814513"/>
              </a:tblGrid>
              <a:tr h="936625">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FF00"/>
                        </a:buClr>
                        <a:defRPr sz="2800">
                          <a:solidFill>
                            <a:schemeClr val="tx1"/>
                          </a:solidFill>
                          <a:latin typeface="Arial" panose="020B0604020202020204" pitchFamily="34" charset="0"/>
                        </a:defRPr>
                      </a:lvl1pPr>
                      <a:lvl2pPr>
                        <a:spcBef>
                          <a:spcPct val="20000"/>
                        </a:spcBef>
                        <a:buClr>
                          <a:srgbClr val="FFFF00"/>
                        </a:buClr>
                        <a:defRPr sz="2400">
                          <a:solidFill>
                            <a:schemeClr val="tx1"/>
                          </a:solidFill>
                          <a:latin typeface="Arial" panose="020B0604020202020204" pitchFamily="34" charset="0"/>
                        </a:defRPr>
                      </a:lvl2pPr>
                      <a:lvl3pPr>
                        <a:spcBef>
                          <a:spcPct val="20000"/>
                        </a:spcBef>
                        <a:buClr>
                          <a:srgbClr val="FFFF00"/>
                        </a:buClr>
                        <a:defRPr sz="2000">
                          <a:solidFill>
                            <a:schemeClr val="tx1"/>
                          </a:solidFill>
                          <a:latin typeface="Arial" panose="020B0604020202020204" pitchFamily="34" charset="0"/>
                        </a:defRPr>
                      </a:lvl3pPr>
                      <a:lvl4pPr>
                        <a:spcBef>
                          <a:spcPct val="20000"/>
                        </a:spcBef>
                        <a:buClr>
                          <a:srgbClr val="FFFF00"/>
                        </a:buClr>
                        <a:defRPr>
                          <a:solidFill>
                            <a:schemeClr val="tx1"/>
                          </a:solidFill>
                          <a:latin typeface="Arial" panose="020B0604020202020204" pitchFamily="34" charset="0"/>
                        </a:defRPr>
                      </a:lvl4pPr>
                      <a:lvl5pPr>
                        <a:spcBef>
                          <a:spcPct val="20000"/>
                        </a:spcBef>
                        <a:buClr>
                          <a:srgbClr val="FFFF00"/>
                        </a:buClr>
                        <a:defRPr>
                          <a:solidFill>
                            <a:schemeClr val="tx1"/>
                          </a:solidFill>
                          <a:latin typeface="Arial" panose="020B0604020202020204" pitchFamily="34" charset="0"/>
                        </a:defRPr>
                      </a:lvl5pPr>
                      <a:lvl6pPr fontAlgn="base">
                        <a:spcBef>
                          <a:spcPct val="20000"/>
                        </a:spcBef>
                        <a:spcAft>
                          <a:spcPct val="0"/>
                        </a:spcAft>
                        <a:buClr>
                          <a:srgbClr val="FFFF00"/>
                        </a:buClr>
                        <a:defRPr>
                          <a:solidFill>
                            <a:schemeClr val="tx1"/>
                          </a:solidFill>
                          <a:latin typeface="Arial" panose="020B0604020202020204" pitchFamily="34" charset="0"/>
                        </a:defRPr>
                      </a:lvl6pPr>
                      <a:lvl7pPr fontAlgn="base">
                        <a:spcBef>
                          <a:spcPct val="20000"/>
                        </a:spcBef>
                        <a:spcAft>
                          <a:spcPct val="0"/>
                        </a:spcAft>
                        <a:buClr>
                          <a:srgbClr val="FFFF00"/>
                        </a:buClr>
                        <a:defRPr>
                          <a:solidFill>
                            <a:schemeClr val="tx1"/>
                          </a:solidFill>
                          <a:latin typeface="Arial" panose="020B0604020202020204" pitchFamily="34" charset="0"/>
                        </a:defRPr>
                      </a:lvl7pPr>
                      <a:lvl8pPr fontAlgn="base">
                        <a:spcBef>
                          <a:spcPct val="20000"/>
                        </a:spcBef>
                        <a:spcAft>
                          <a:spcPct val="0"/>
                        </a:spcAft>
                        <a:buClr>
                          <a:srgbClr val="FFFF00"/>
                        </a:buClr>
                        <a:defRPr>
                          <a:solidFill>
                            <a:schemeClr val="tx1"/>
                          </a:solidFill>
                          <a:latin typeface="Arial" panose="020B0604020202020204" pitchFamily="34" charset="0"/>
                        </a:defRPr>
                      </a:lvl8pPr>
                      <a:lvl9pPr fontAlgn="base">
                        <a:spcBef>
                          <a:spcPct val="20000"/>
                        </a:spcBef>
                        <a:spcAft>
                          <a:spcPct val="0"/>
                        </a:spcAft>
                        <a:buClr>
                          <a:srgbClr val="FFFF00"/>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2409825" y="47577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endParaRPr lang="en-US" altLang="en-US" sz="1800"/>
          </a:p>
        </p:txBody>
      </p:sp>
      <p:sp>
        <p:nvSpPr>
          <p:cNvPr id="12304" name="Rectangle 16"/>
          <p:cNvSpPr>
            <a:spLocks noChangeArrowheads="1"/>
          </p:cNvSpPr>
          <p:nvPr/>
        </p:nvSpPr>
        <p:spPr bwMode="auto">
          <a:xfrm>
            <a:off x="4951413" y="47577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p>
          <a:p>
            <a:pPr algn="ctr" eaLnBrk="1" hangingPunct="1">
              <a:spcBef>
                <a:spcPct val="0"/>
              </a:spcBef>
              <a:buClrTx/>
              <a:buFontTx/>
              <a:buNone/>
            </a:pPr>
            <a:r>
              <a:rPr lang="en-GB" altLang="en-US" sz="1800"/>
              <a:t>With shadow</a:t>
            </a:r>
            <a:endParaRPr lang="en-US" altLang="en-US" sz="1800"/>
          </a:p>
        </p:txBody>
      </p:sp>
      <p:sp>
        <p:nvSpPr>
          <p:cNvPr id="12305"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rgbClr val="FFFF00"/>
              </a:buClr>
              <a:buChar char="•"/>
              <a:defRPr sz="3200">
                <a:solidFill>
                  <a:schemeClr val="tx1"/>
                </a:solidFill>
                <a:latin typeface="Arial" panose="020B0604020202020204" pitchFamily="34" charset="0"/>
              </a:defRPr>
            </a:lvl1pPr>
            <a:lvl2pPr>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6">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FFFF99"/>
      </a:hlink>
      <a:folHlink>
        <a:srgbClr val="FFFFC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E3EBF1"/>
        </a:lt2>
        <a:accent1>
          <a:srgbClr val="B2B2B2"/>
        </a:accent1>
        <a:accent2>
          <a:srgbClr val="808080"/>
        </a:accent2>
        <a:accent3>
          <a:srgbClr val="AAAAAA"/>
        </a:accent3>
        <a:accent4>
          <a:srgbClr val="DADADA"/>
        </a:accent4>
        <a:accent5>
          <a:srgbClr val="D5D5D5"/>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0000"/>
        </a:dk2>
        <a:lt2>
          <a:srgbClr val="E3EBF1"/>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6">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FFFF99"/>
        </a:hlink>
        <a:folHlink>
          <a:srgbClr val="FFFFCC"/>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TotalTime>
  <Words>218</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Moon Template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Moon PowerPoint Template</dc:title>
  <dc:creator>Presentation Magazine</dc:creator>
  <cp:lastModifiedBy>Jonty Pearce</cp:lastModifiedBy>
  <cp:revision>10</cp:revision>
  <dcterms:created xsi:type="dcterms:W3CDTF">2005-04-05T14:19:59Z</dcterms:created>
  <dcterms:modified xsi:type="dcterms:W3CDTF">2015-02-22T11:07:08Z</dcterms:modified>
</cp:coreProperties>
</file>