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ADAD"/>
    <a:srgbClr val="FFFFFF"/>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2B6D46-6026-4AFA-ABD9-E03C8FB01D82}" type="slidenum">
              <a:rPr lang="en-US" altLang="en-US"/>
              <a:pPr>
                <a:defRPr/>
              </a:pPr>
              <a:t>‹#›</a:t>
            </a:fld>
            <a:endParaRPr lang="en-US" altLang="en-US"/>
          </a:p>
        </p:txBody>
      </p:sp>
    </p:spTree>
    <p:extLst>
      <p:ext uri="{BB962C8B-B14F-4D97-AF65-F5344CB8AC3E}">
        <p14:creationId xmlns:p14="http://schemas.microsoft.com/office/powerpoint/2010/main" val="2546178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1B96E91-83AC-4AF2-AE4E-D4BFF71B210A}" type="slidenum">
              <a:rPr lang="en-US" altLang="en-US"/>
              <a:pPr>
                <a:defRPr/>
              </a:pPr>
              <a:t>‹#›</a:t>
            </a:fld>
            <a:endParaRPr lang="en-US" altLang="en-US"/>
          </a:p>
        </p:txBody>
      </p:sp>
    </p:spTree>
    <p:extLst>
      <p:ext uri="{BB962C8B-B14F-4D97-AF65-F5344CB8AC3E}">
        <p14:creationId xmlns:p14="http://schemas.microsoft.com/office/powerpoint/2010/main" val="36377748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795AFD-6473-4030-B72E-08F0ADE9D3F1}"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2887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184BED-C2EF-4FEC-A7F4-CE19B00CB500}"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35544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5DEE0B-3064-4600-B7BB-B64E0A1C581D}" type="slidenum">
              <a:rPr lang="en-US" altLang="en-US" smtClean="0"/>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52604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4B3FCB-DA06-459C-82BE-4CE5CFA73ABA}"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44481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079BE3-2C09-4CB7-8082-4A251FA979F3}"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2726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708C4C-5D53-41CC-AB24-93453120605A}"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511722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FranceJuly"/>
          <p:cNvPicPr>
            <a:picLocks noChangeAspect="1" noChangeArrowheads="1"/>
          </p:cNvPicPr>
          <p:nvPr userDrawn="1"/>
        </p:nvPicPr>
        <p:blipFill>
          <a:blip r:embed="rId2">
            <a:extLst>
              <a:ext uri="{28A0092B-C50C-407E-A947-70E740481C1C}">
                <a14:useLocalDpi xmlns:a14="http://schemas.microsoft.com/office/drawing/2010/main" val="0"/>
              </a:ext>
            </a:extLst>
          </a:blip>
          <a:srcRect l="7976" t="-436" r="3680"/>
          <a:stretch>
            <a:fillRect/>
          </a:stretch>
        </p:blipFill>
        <p:spPr bwMode="auto">
          <a:xfrm>
            <a:off x="0" y="0"/>
            <a:ext cx="9144000"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763BFFA0-F38B-41CE-815A-E72A7E15582F}" type="slidenum">
              <a:rPr lang="en-US" altLang="en-US"/>
              <a:pPr>
                <a:defRPr/>
              </a:pPr>
              <a:t>‹#›</a:t>
            </a:fld>
            <a:endParaRPr lang="en-US" altLang="en-US"/>
          </a:p>
        </p:txBody>
      </p:sp>
    </p:spTree>
    <p:extLst>
      <p:ext uri="{BB962C8B-B14F-4D97-AF65-F5344CB8AC3E}">
        <p14:creationId xmlns:p14="http://schemas.microsoft.com/office/powerpoint/2010/main" val="238763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169EBBE-9E0B-4D49-9161-1F3B085B5944}" type="slidenum">
              <a:rPr lang="en-US" altLang="en-US"/>
              <a:pPr>
                <a:defRPr/>
              </a:pPr>
              <a:t>‹#›</a:t>
            </a:fld>
            <a:endParaRPr lang="en-US" altLang="en-US"/>
          </a:p>
        </p:txBody>
      </p:sp>
    </p:spTree>
    <p:extLst>
      <p:ext uri="{BB962C8B-B14F-4D97-AF65-F5344CB8AC3E}">
        <p14:creationId xmlns:p14="http://schemas.microsoft.com/office/powerpoint/2010/main" val="383315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A05FBA0-8C84-41AA-9059-5690748C49A6}" type="slidenum">
              <a:rPr lang="en-US" altLang="en-US"/>
              <a:pPr>
                <a:defRPr/>
              </a:pPr>
              <a:t>‹#›</a:t>
            </a:fld>
            <a:endParaRPr lang="en-US" altLang="en-US"/>
          </a:p>
        </p:txBody>
      </p:sp>
    </p:spTree>
    <p:extLst>
      <p:ext uri="{BB962C8B-B14F-4D97-AF65-F5344CB8AC3E}">
        <p14:creationId xmlns:p14="http://schemas.microsoft.com/office/powerpoint/2010/main" val="1872942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B83ADEC-52E0-4A09-81EA-E16C408C30D2}" type="slidenum">
              <a:rPr lang="en-US" altLang="en-US"/>
              <a:pPr>
                <a:defRPr/>
              </a:pPr>
              <a:t>‹#›</a:t>
            </a:fld>
            <a:endParaRPr lang="en-US" altLang="en-US"/>
          </a:p>
        </p:txBody>
      </p:sp>
    </p:spTree>
    <p:extLst>
      <p:ext uri="{BB962C8B-B14F-4D97-AF65-F5344CB8AC3E}">
        <p14:creationId xmlns:p14="http://schemas.microsoft.com/office/powerpoint/2010/main" val="25375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545050-B6F6-4BE6-B3D3-64B726313750}" type="slidenum">
              <a:rPr lang="en-US" altLang="en-US"/>
              <a:pPr>
                <a:defRPr/>
              </a:pPr>
              <a:t>‹#›</a:t>
            </a:fld>
            <a:endParaRPr lang="en-US" altLang="en-US"/>
          </a:p>
        </p:txBody>
      </p:sp>
    </p:spTree>
    <p:extLst>
      <p:ext uri="{BB962C8B-B14F-4D97-AF65-F5344CB8AC3E}">
        <p14:creationId xmlns:p14="http://schemas.microsoft.com/office/powerpoint/2010/main" val="206932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49303D1-0F18-48E8-B275-76937865B495}" type="slidenum">
              <a:rPr lang="en-US" altLang="en-US"/>
              <a:pPr>
                <a:defRPr/>
              </a:pPr>
              <a:t>‹#›</a:t>
            </a:fld>
            <a:endParaRPr lang="en-US" altLang="en-US"/>
          </a:p>
        </p:txBody>
      </p:sp>
    </p:spTree>
    <p:extLst>
      <p:ext uri="{BB962C8B-B14F-4D97-AF65-F5344CB8AC3E}">
        <p14:creationId xmlns:p14="http://schemas.microsoft.com/office/powerpoint/2010/main" val="3530344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B16842F-C1E2-47C7-9645-5645A23E2608}" type="slidenum">
              <a:rPr lang="en-US" altLang="en-US"/>
              <a:pPr>
                <a:defRPr/>
              </a:pPr>
              <a:t>‹#›</a:t>
            </a:fld>
            <a:endParaRPr lang="en-US" altLang="en-US"/>
          </a:p>
        </p:txBody>
      </p:sp>
    </p:spTree>
    <p:extLst>
      <p:ext uri="{BB962C8B-B14F-4D97-AF65-F5344CB8AC3E}">
        <p14:creationId xmlns:p14="http://schemas.microsoft.com/office/powerpoint/2010/main" val="234259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D93981-51E4-4BA5-89FB-3C14B46D78C4}" type="slidenum">
              <a:rPr lang="en-US" altLang="en-US"/>
              <a:pPr>
                <a:defRPr/>
              </a:pPr>
              <a:t>‹#›</a:t>
            </a:fld>
            <a:endParaRPr lang="en-US" altLang="en-US"/>
          </a:p>
        </p:txBody>
      </p:sp>
    </p:spTree>
    <p:extLst>
      <p:ext uri="{BB962C8B-B14F-4D97-AF65-F5344CB8AC3E}">
        <p14:creationId xmlns:p14="http://schemas.microsoft.com/office/powerpoint/2010/main" val="376206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1E22E0E-FFBB-4D6E-AF91-B5EAD4FD3B1B}" type="slidenum">
              <a:rPr lang="en-US" altLang="en-US"/>
              <a:pPr>
                <a:defRPr/>
              </a:pPr>
              <a:t>‹#›</a:t>
            </a:fld>
            <a:endParaRPr lang="en-US" altLang="en-US"/>
          </a:p>
        </p:txBody>
      </p:sp>
    </p:spTree>
    <p:extLst>
      <p:ext uri="{BB962C8B-B14F-4D97-AF65-F5344CB8AC3E}">
        <p14:creationId xmlns:p14="http://schemas.microsoft.com/office/powerpoint/2010/main" val="1822805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B2366CD-511B-48D3-8453-E6781A0DDDF9}" type="slidenum">
              <a:rPr lang="en-US" altLang="en-US"/>
              <a:pPr>
                <a:defRPr/>
              </a:pPr>
              <a:t>‹#›</a:t>
            </a:fld>
            <a:endParaRPr lang="en-US" altLang="en-US"/>
          </a:p>
        </p:txBody>
      </p:sp>
    </p:spTree>
    <p:extLst>
      <p:ext uri="{BB962C8B-B14F-4D97-AF65-F5344CB8AC3E}">
        <p14:creationId xmlns:p14="http://schemas.microsoft.com/office/powerpoint/2010/main" val="128170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46AD3F0-0F22-43CB-BAE2-DF34EC8EC77C}" type="slidenum">
              <a:rPr lang="en-US" altLang="en-US"/>
              <a:pPr>
                <a:defRPr/>
              </a:pPr>
              <a:t>‹#›</a:t>
            </a:fld>
            <a:endParaRPr lang="en-US" altLang="en-US"/>
          </a:p>
        </p:txBody>
      </p:sp>
    </p:spTree>
    <p:extLst>
      <p:ext uri="{BB962C8B-B14F-4D97-AF65-F5344CB8AC3E}">
        <p14:creationId xmlns:p14="http://schemas.microsoft.com/office/powerpoint/2010/main" val="396722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9BC1B5C-07C7-40D4-A63B-7094857A2C06}" type="slidenum">
              <a:rPr lang="en-US" altLang="en-US"/>
              <a:pPr>
                <a:defRPr/>
              </a:pPr>
              <a:t>‹#›</a:t>
            </a:fld>
            <a:endParaRPr lang="en-US" altLang="en-US"/>
          </a:p>
        </p:txBody>
      </p:sp>
    </p:spTree>
    <p:extLst>
      <p:ext uri="{BB962C8B-B14F-4D97-AF65-F5344CB8AC3E}">
        <p14:creationId xmlns:p14="http://schemas.microsoft.com/office/powerpoint/2010/main" val="2806660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6B5E3DB-8438-4598-8992-CD05C0AAA467}" type="slidenum">
              <a:rPr lang="en-US" altLang="en-US"/>
              <a:pPr>
                <a:defRPr/>
              </a:pPr>
              <a:t>‹#›</a:t>
            </a:fld>
            <a:endParaRPr lang="en-US" altLang="en-US"/>
          </a:p>
        </p:txBody>
      </p:sp>
    </p:spTree>
    <p:extLst>
      <p:ext uri="{BB962C8B-B14F-4D97-AF65-F5344CB8AC3E}">
        <p14:creationId xmlns:p14="http://schemas.microsoft.com/office/powerpoint/2010/main" val="148772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112D510-174C-4B9A-B1ED-74604D71F1BB}" type="slidenum">
              <a:rPr lang="en-US" altLang="en-US"/>
              <a:pPr>
                <a:defRPr/>
              </a:pPr>
              <a:t>‹#›</a:t>
            </a:fld>
            <a:endParaRPr lang="en-US" altLang="en-US"/>
          </a:p>
        </p:txBody>
      </p:sp>
      <p:pic>
        <p:nvPicPr>
          <p:cNvPr id="1031" name="Picture 8" descr="FranceJuly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553200" y="4492625"/>
            <a:ext cx="2286000" cy="214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53975"/>
            <a:ext cx="7772400" cy="1470025"/>
          </a:xfrm>
        </p:spPr>
        <p:txBody>
          <a:bodyPr/>
          <a:lstStyle/>
          <a:p>
            <a:pPr eaLnBrk="1" hangingPunct="1"/>
            <a:r>
              <a:rPr lang="en-GB" altLang="en-US" sz="9600" b="1" smtClean="0">
                <a:solidFill>
                  <a:srgbClr val="FFFFFF"/>
                </a:solidFill>
              </a:rPr>
              <a:t>Maritime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CCCCCC"/>
      </a:lt1>
      <a:dk2>
        <a:srgbClr val="800000"/>
      </a:dk2>
      <a:lt2>
        <a:srgbClr val="004080"/>
      </a:lt2>
      <a:accent1>
        <a:srgbClr val="FFFFFF"/>
      </a:accent1>
      <a:accent2>
        <a:srgbClr val="333399"/>
      </a:accent2>
      <a:accent3>
        <a:srgbClr val="E2E2E2"/>
      </a:accent3>
      <a:accent4>
        <a:srgbClr val="00356C"/>
      </a:accent4>
      <a:accent5>
        <a:srgbClr val="FFFFFF"/>
      </a:accent5>
      <a:accent6>
        <a:srgbClr val="2D2D8A"/>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Maritime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Maritime PowerPoint Template</dc:title>
  <dc:creator>Presentation Magazine</dc:creator>
  <cp:lastModifiedBy>Jonty Pearce</cp:lastModifiedBy>
  <cp:revision>3</cp:revision>
  <dcterms:modified xsi:type="dcterms:W3CDTF">2015-02-22T11:07:07Z</dcterms:modified>
</cp:coreProperties>
</file>