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89" autoAdjust="0"/>
    <p:restoredTop sz="94660"/>
  </p:normalViewPr>
  <p:slideViewPr>
    <p:cSldViewPr snapToObjects="1">
      <p:cViewPr>
        <p:scale>
          <a:sx n="33" d="100"/>
          <a:sy n="33" d="100"/>
        </p:scale>
        <p:origin x="-3780" y="-19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EF171C9-C807-4E1E-9246-1F08B56BDFB6}" type="slidenum">
              <a:rPr lang="en-US" altLang="en-US"/>
              <a:pPr>
                <a:defRPr/>
              </a:pPr>
              <a:t>‹#›</a:t>
            </a:fld>
            <a:endParaRPr lang="en-US" altLang="en-US"/>
          </a:p>
        </p:txBody>
      </p:sp>
    </p:spTree>
    <p:extLst>
      <p:ext uri="{BB962C8B-B14F-4D97-AF65-F5344CB8AC3E}">
        <p14:creationId xmlns:p14="http://schemas.microsoft.com/office/powerpoint/2010/main" val="2795695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149604-5ED9-45F5-833D-77BE8FAF1EDB}" type="slidenum">
              <a:rPr lang="en-US" altLang="en-US" smtClean="0"/>
              <a:pPr/>
              <a:t>1</a:t>
            </a:fld>
            <a:endParaRPr lang="en-US" altLang="en-US"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93801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04BAB0-04C3-4ECC-B9C9-914879535683}" type="slidenum">
              <a:rPr lang="en-US" altLang="en-US" smtClean="0"/>
              <a:pPr/>
              <a:t>2</a:t>
            </a:fld>
            <a:endParaRPr lang="en-US" altLang="en-US"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3587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7B9AD4-D753-4752-AF8D-799241EC0DD9}" type="slidenum">
              <a:rPr lang="en-US" altLang="en-US" smtClean="0"/>
              <a:pPr/>
              <a:t>3</a:t>
            </a:fld>
            <a:endParaRPr lang="en-US" alt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615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9B1B53-0E08-4F75-AE98-A2E9525F5415}" type="slidenum">
              <a:rPr lang="en-US" altLang="en-US" smtClean="0"/>
              <a:pPr/>
              <a:t>4</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220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4F6B38-299D-4129-9FF9-5F51BC2D3F5C}" type="slidenum">
              <a:rPr lang="en-US" altLang="en-US" smtClean="0"/>
              <a:pPr/>
              <a:t>5</a:t>
            </a:fld>
            <a:endParaRPr lang="en-US" alt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31312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F55F399-4BBA-4769-8472-319E6CDA66AF}" type="slidenum">
              <a:rPr lang="en-US" altLang="en-US" smtClean="0"/>
              <a:pPr/>
              <a:t>6</a:t>
            </a:fld>
            <a:endParaRPr lang="en-US" alt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2623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Maize 0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6988"/>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36725"/>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992AD61C-9142-403C-9EBF-54474B3B1643}" type="slidenum">
              <a:rPr lang="en-US" altLang="en-US"/>
              <a:pPr>
                <a:defRPr/>
              </a:pPr>
              <a:t>‹#›</a:t>
            </a:fld>
            <a:endParaRPr lang="en-US" altLang="en-US"/>
          </a:p>
        </p:txBody>
      </p:sp>
    </p:spTree>
    <p:extLst>
      <p:ext uri="{BB962C8B-B14F-4D97-AF65-F5344CB8AC3E}">
        <p14:creationId xmlns:p14="http://schemas.microsoft.com/office/powerpoint/2010/main" val="371592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8BBE7D-4B6A-4815-9C93-3C5967BE0A0E}" type="slidenum">
              <a:rPr lang="en-US" altLang="en-US"/>
              <a:pPr>
                <a:defRPr/>
              </a:pPr>
              <a:t>‹#›</a:t>
            </a:fld>
            <a:endParaRPr lang="en-US" altLang="en-US"/>
          </a:p>
        </p:txBody>
      </p:sp>
    </p:spTree>
    <p:extLst>
      <p:ext uri="{BB962C8B-B14F-4D97-AF65-F5344CB8AC3E}">
        <p14:creationId xmlns:p14="http://schemas.microsoft.com/office/powerpoint/2010/main" val="125106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EC44F1-1340-4794-BC6E-18AA5148097C}" type="slidenum">
              <a:rPr lang="en-US" altLang="en-US"/>
              <a:pPr>
                <a:defRPr/>
              </a:pPr>
              <a:t>‹#›</a:t>
            </a:fld>
            <a:endParaRPr lang="en-US" altLang="en-US"/>
          </a:p>
        </p:txBody>
      </p:sp>
    </p:spTree>
    <p:extLst>
      <p:ext uri="{BB962C8B-B14F-4D97-AF65-F5344CB8AC3E}">
        <p14:creationId xmlns:p14="http://schemas.microsoft.com/office/powerpoint/2010/main" val="2850201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F21AEB-4789-4FF9-907F-8F7BFECE32EE}" type="slidenum">
              <a:rPr lang="en-US" altLang="en-US"/>
              <a:pPr>
                <a:defRPr/>
              </a:pPr>
              <a:t>‹#›</a:t>
            </a:fld>
            <a:endParaRPr lang="en-US" altLang="en-US"/>
          </a:p>
        </p:txBody>
      </p:sp>
    </p:spTree>
    <p:extLst>
      <p:ext uri="{BB962C8B-B14F-4D97-AF65-F5344CB8AC3E}">
        <p14:creationId xmlns:p14="http://schemas.microsoft.com/office/powerpoint/2010/main" val="165978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610C6D-CA6C-44AA-B1A6-A122A140196A}" type="slidenum">
              <a:rPr lang="en-US" altLang="en-US"/>
              <a:pPr>
                <a:defRPr/>
              </a:pPr>
              <a:t>‹#›</a:t>
            </a:fld>
            <a:endParaRPr lang="en-US" altLang="en-US"/>
          </a:p>
        </p:txBody>
      </p:sp>
    </p:spTree>
    <p:extLst>
      <p:ext uri="{BB962C8B-B14F-4D97-AF65-F5344CB8AC3E}">
        <p14:creationId xmlns:p14="http://schemas.microsoft.com/office/powerpoint/2010/main" val="107675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A6ABFE8-6D8C-4965-8EC0-942D2457C38D}" type="slidenum">
              <a:rPr lang="en-US" altLang="en-US"/>
              <a:pPr>
                <a:defRPr/>
              </a:pPr>
              <a:t>‹#›</a:t>
            </a:fld>
            <a:endParaRPr lang="en-US" altLang="en-US"/>
          </a:p>
        </p:txBody>
      </p:sp>
    </p:spTree>
    <p:extLst>
      <p:ext uri="{BB962C8B-B14F-4D97-AF65-F5344CB8AC3E}">
        <p14:creationId xmlns:p14="http://schemas.microsoft.com/office/powerpoint/2010/main" val="1174117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C664F24-8E05-417C-8815-15614C8E445A}" type="slidenum">
              <a:rPr lang="en-US" altLang="en-US"/>
              <a:pPr>
                <a:defRPr/>
              </a:pPr>
              <a:t>‹#›</a:t>
            </a:fld>
            <a:endParaRPr lang="en-US" altLang="en-US"/>
          </a:p>
        </p:txBody>
      </p:sp>
    </p:spTree>
    <p:extLst>
      <p:ext uri="{BB962C8B-B14F-4D97-AF65-F5344CB8AC3E}">
        <p14:creationId xmlns:p14="http://schemas.microsoft.com/office/powerpoint/2010/main" val="427458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F9FD64-4D3F-4182-8425-C98CE983806A}" type="slidenum">
              <a:rPr lang="en-US" altLang="en-US"/>
              <a:pPr>
                <a:defRPr/>
              </a:pPr>
              <a:t>‹#›</a:t>
            </a:fld>
            <a:endParaRPr lang="en-US" altLang="en-US"/>
          </a:p>
        </p:txBody>
      </p:sp>
    </p:spTree>
    <p:extLst>
      <p:ext uri="{BB962C8B-B14F-4D97-AF65-F5344CB8AC3E}">
        <p14:creationId xmlns:p14="http://schemas.microsoft.com/office/powerpoint/2010/main" val="122736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01C4292-1BC9-4DFA-882C-E28EC0352623}" type="slidenum">
              <a:rPr lang="en-US" altLang="en-US"/>
              <a:pPr>
                <a:defRPr/>
              </a:pPr>
              <a:t>‹#›</a:t>
            </a:fld>
            <a:endParaRPr lang="en-US" altLang="en-US"/>
          </a:p>
        </p:txBody>
      </p:sp>
    </p:spTree>
    <p:extLst>
      <p:ext uri="{BB962C8B-B14F-4D97-AF65-F5344CB8AC3E}">
        <p14:creationId xmlns:p14="http://schemas.microsoft.com/office/powerpoint/2010/main" val="931362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DC076AE-5157-4BA8-B416-1F9155ADE901}" type="slidenum">
              <a:rPr lang="en-US" altLang="en-US"/>
              <a:pPr>
                <a:defRPr/>
              </a:pPr>
              <a:t>‹#›</a:t>
            </a:fld>
            <a:endParaRPr lang="en-US" altLang="en-US"/>
          </a:p>
        </p:txBody>
      </p:sp>
    </p:spTree>
    <p:extLst>
      <p:ext uri="{BB962C8B-B14F-4D97-AF65-F5344CB8AC3E}">
        <p14:creationId xmlns:p14="http://schemas.microsoft.com/office/powerpoint/2010/main" val="203772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DC812B0-22B5-4E2A-B637-2E00D0190DBD}" type="slidenum">
              <a:rPr lang="en-US" altLang="en-US"/>
              <a:pPr>
                <a:defRPr/>
              </a:pPr>
              <a:t>‹#›</a:t>
            </a:fld>
            <a:endParaRPr lang="en-US" altLang="en-US"/>
          </a:p>
        </p:txBody>
      </p:sp>
    </p:spTree>
    <p:extLst>
      <p:ext uri="{BB962C8B-B14F-4D97-AF65-F5344CB8AC3E}">
        <p14:creationId xmlns:p14="http://schemas.microsoft.com/office/powerpoint/2010/main" val="1005927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0E0DF63-8253-4DA2-BC3B-260D12DA9AEC}" type="slidenum">
              <a:rPr lang="en-US" altLang="en-US"/>
              <a:pPr>
                <a:defRPr/>
              </a:pPr>
              <a:t>‹#›</a:t>
            </a:fld>
            <a:endParaRPr lang="en-US" altLang="en-US"/>
          </a:p>
        </p:txBody>
      </p:sp>
    </p:spTree>
    <p:extLst>
      <p:ext uri="{BB962C8B-B14F-4D97-AF65-F5344CB8AC3E}">
        <p14:creationId xmlns:p14="http://schemas.microsoft.com/office/powerpoint/2010/main" val="152390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B574DF-FFCF-4C99-9A18-78FCDB98D7E8}" type="slidenum">
              <a:rPr lang="en-US" altLang="en-US"/>
              <a:pPr>
                <a:defRPr/>
              </a:pPr>
              <a:t>‹#›</a:t>
            </a:fld>
            <a:endParaRPr lang="en-US" altLang="en-US"/>
          </a:p>
        </p:txBody>
      </p:sp>
    </p:spTree>
    <p:extLst>
      <p:ext uri="{BB962C8B-B14F-4D97-AF65-F5344CB8AC3E}">
        <p14:creationId xmlns:p14="http://schemas.microsoft.com/office/powerpoint/2010/main" val="1299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Maize 03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8575" y="-26988"/>
            <a:ext cx="9172575"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0138939-F032-4749-ACCC-A00A9A5076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b="1" smtClean="0"/>
              <a:t>MAIZE</a:t>
            </a:r>
            <a:endParaRPr lang="en-US" altLang="en-US" b="1" smtClean="0"/>
          </a:p>
        </p:txBody>
      </p:sp>
      <p:sp>
        <p:nvSpPr>
          <p:cNvPr id="4099" name="Rectangle 6"/>
          <p:cNvSpPr>
            <a:spLocks noGrp="1" noChangeArrowheads="1"/>
          </p:cNvSpPr>
          <p:nvPr>
            <p:ph type="subTitle" idx="1"/>
          </p:nvPr>
        </p:nvSpPr>
        <p:spPr/>
        <p:txBody>
          <a:bodyPr/>
          <a:lstStyle/>
          <a:p>
            <a:pPr eaLnBrk="1" hangingPunct="1"/>
            <a:r>
              <a:rPr lang="en-GB" altLang="en-US" b="1" smtClean="0"/>
              <a:t>TEMPLATE</a:t>
            </a:r>
            <a:endParaRPr lang="en-US" altLang="en-US" b="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1417638"/>
          <a:ext cx="7132638" cy="3759200"/>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1417638"/>
                        <a:ext cx="7132638"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7" descr="Maize 0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5850" y="1935163"/>
            <a:ext cx="3368675" cy="2249487"/>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292" name="Group 4"/>
          <p:cNvGraphicFramePr>
            <a:graphicFrameLocks noGrp="1"/>
          </p:cNvGraphicFramePr>
          <p:nvPr>
            <p:ph sz="half" idx="2"/>
          </p:nvPr>
        </p:nvGraphicFramePr>
        <p:xfrm>
          <a:off x="4994275" y="1887538"/>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38242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2304" name="Rectangle 16"/>
          <p:cNvSpPr>
            <a:spLocks noChangeArrowheads="1"/>
          </p:cNvSpPr>
          <p:nvPr/>
        </p:nvSpPr>
        <p:spPr bwMode="auto">
          <a:xfrm>
            <a:off x="6597650" y="38242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FFFFFF"/>
      </a:lt1>
      <a:dk2>
        <a:srgbClr val="000066"/>
      </a:dk2>
      <a:lt2>
        <a:srgbClr val="5F5F5F"/>
      </a:lt2>
      <a:accent1>
        <a:srgbClr val="99CCFF"/>
      </a:accent1>
      <a:accent2>
        <a:srgbClr val="CCECFF"/>
      </a:accent2>
      <a:accent3>
        <a:srgbClr val="FFFFFF"/>
      </a:accent3>
      <a:accent4>
        <a:srgbClr val="000056"/>
      </a:accent4>
      <a:accent5>
        <a:srgbClr val="CAE2FF"/>
      </a:accent5>
      <a:accent6>
        <a:srgbClr val="B9D6E7"/>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MAIZE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Maize PowerPoint Template</dc:title>
  <dc:creator>Presentation Magazine</dc:creator>
  <cp:lastModifiedBy>Jonty Pearce</cp:lastModifiedBy>
  <cp:revision>16</cp:revision>
  <dcterms:created xsi:type="dcterms:W3CDTF">2006-02-09T08:46:04Z</dcterms:created>
  <dcterms:modified xsi:type="dcterms:W3CDTF">2015-02-22T11:07:06Z</dcterms:modified>
</cp:coreProperties>
</file>