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2" r:id="rId5"/>
    <p:sldId id="263" r:id="rId6"/>
    <p:sldId id="260" r:id="rId7"/>
    <p:sldId id="261" r:id="rId8"/>
    <p:sldId id="264"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947">
          <p15:clr>
            <a:srgbClr val="A4A3A4"/>
          </p15:clr>
        </p15:guide>
        <p15:guide id="2" orient="horz" pos="1140">
          <p15:clr>
            <a:srgbClr val="A4A3A4"/>
          </p15:clr>
        </p15:guide>
        <p15:guide id="3" orient="horz" pos="201">
          <p15:clr>
            <a:srgbClr val="A4A3A4"/>
          </p15:clr>
        </p15:guide>
        <p15:guide id="4" orient="horz" pos="3984">
          <p15:clr>
            <a:srgbClr val="A4A3A4"/>
          </p15:clr>
        </p15:guide>
        <p15:guide id="5" pos="286">
          <p15:clr>
            <a:srgbClr val="A4A3A4"/>
          </p15:clr>
        </p15:guide>
        <p15:guide id="6" pos="5482">
          <p15:clr>
            <a:srgbClr val="A4A3A4"/>
          </p15:clr>
        </p15:guide>
        <p15:guide id="7" pos="5477">
          <p15:clr>
            <a:srgbClr val="A4A3A4"/>
          </p15:clr>
        </p15:guide>
        <p15:guide id="8" pos="2926">
          <p15:clr>
            <a:srgbClr val="A4A3A4"/>
          </p15:clr>
        </p15:guide>
        <p15:guide id="9" pos="283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44" autoAdjust="0"/>
    <p:restoredTop sz="94660"/>
  </p:normalViewPr>
  <p:slideViewPr>
    <p:cSldViewPr snapToGrid="0">
      <p:cViewPr>
        <p:scale>
          <a:sx n="75" d="100"/>
          <a:sy n="75" d="100"/>
        </p:scale>
        <p:origin x="-2580" y="-1026"/>
      </p:cViewPr>
      <p:guideLst>
        <p:guide orient="horz" pos="947"/>
        <p:guide orient="horz" pos="1140"/>
        <p:guide orient="horz" pos="201"/>
        <p:guide orient="horz" pos="3984"/>
        <p:guide pos="286"/>
        <p:guide pos="5482"/>
        <p:guide pos="5477"/>
        <p:guide pos="2926"/>
        <p:guide pos="283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GB"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9945B7A5-E62C-4A2D-A5AA-51D2D0ACD26A}" type="datetimeFigureOut">
              <a:rPr lang="en-US" altLang="en-US"/>
              <a:pPr>
                <a:defRPr/>
              </a:pPr>
              <a:t>2/22/2015</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GB"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AD4C0FD-121B-4101-99EF-E215F09A54A0}" type="slidenum">
              <a:rPr lang="en-US" altLang="en-US"/>
              <a:pPr>
                <a:defRPr/>
              </a:pPr>
              <a:t>‹#›</a:t>
            </a:fld>
            <a:endParaRPr lang="en-US" altLang="en-US"/>
          </a:p>
        </p:txBody>
      </p:sp>
    </p:spTree>
    <p:extLst>
      <p:ext uri="{BB962C8B-B14F-4D97-AF65-F5344CB8AC3E}">
        <p14:creationId xmlns:p14="http://schemas.microsoft.com/office/powerpoint/2010/main" val="33416552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BCC4FA5-CEBB-401C-ADF1-6BAB64D5BA15}" type="slidenum">
              <a:rPr lang="en-US" altLang="en-US" smtClean="0"/>
              <a:pPr/>
              <a:t>1</a:t>
            </a:fld>
            <a:endParaRPr lang="en-US" altLang="en-US" smtClean="0"/>
          </a:p>
        </p:txBody>
      </p:sp>
    </p:spTree>
    <p:extLst>
      <p:ext uri="{BB962C8B-B14F-4D97-AF65-F5344CB8AC3E}">
        <p14:creationId xmlns:p14="http://schemas.microsoft.com/office/powerpoint/2010/main" val="2782542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9D3B2C-B3F8-429C-8137-A0D040BAAC3A}" type="slidenum">
              <a:rPr lang="en-US" altLang="en-US" smtClean="0"/>
              <a:pPr/>
              <a:t>2</a:t>
            </a:fld>
            <a:endParaRPr lang="en-US" altLang="en-US" smtClean="0"/>
          </a:p>
        </p:txBody>
      </p:sp>
    </p:spTree>
    <p:extLst>
      <p:ext uri="{BB962C8B-B14F-4D97-AF65-F5344CB8AC3E}">
        <p14:creationId xmlns:p14="http://schemas.microsoft.com/office/powerpoint/2010/main" val="2864980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9DD7D1A-B8C3-473E-A50D-2871DC1D84C3}" type="slidenum">
              <a:rPr lang="en-US" altLang="en-US" smtClean="0"/>
              <a:pPr/>
              <a:t>3</a:t>
            </a:fld>
            <a:endParaRPr lang="en-US" altLang="en-US" smtClean="0"/>
          </a:p>
        </p:txBody>
      </p:sp>
    </p:spTree>
    <p:extLst>
      <p:ext uri="{BB962C8B-B14F-4D97-AF65-F5344CB8AC3E}">
        <p14:creationId xmlns:p14="http://schemas.microsoft.com/office/powerpoint/2010/main" val="2555395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842984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2930605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2135478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292403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242288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Title Placeholder 1"/>
          <p:cNvSpPr>
            <a:spLocks noGrp="1"/>
          </p:cNvSpPr>
          <p:nvPr>
            <p:ph type="ctrTitle"/>
          </p:nvPr>
        </p:nvSpPr>
        <p:spPr>
          <a:xfrm>
            <a:off x="0" y="2882900"/>
            <a:ext cx="4119563" cy="1927225"/>
          </a:xfrm>
        </p:spPr>
        <p:txBody>
          <a:bodyPr/>
          <a:lstStyle>
            <a:lvl1pPr>
              <a:defRPr smtClean="0">
                <a:latin typeface="Arial" panose="020B0604020202020204" pitchFamily="34" charset="0"/>
              </a:defRPr>
            </a:lvl1pPr>
          </a:lstStyle>
          <a:p>
            <a:pPr lvl="0"/>
            <a:r>
              <a:rPr lang="en-US" altLang="en-US" noProof="0" smtClean="0"/>
              <a:t>Click to edit Master title style</a:t>
            </a:r>
          </a:p>
        </p:txBody>
      </p:sp>
      <p:sp>
        <p:nvSpPr>
          <p:cNvPr id="1027" name="Text Placeholder 2"/>
          <p:cNvSpPr>
            <a:spLocks noGrp="1"/>
          </p:cNvSpPr>
          <p:nvPr>
            <p:ph type="subTitle" idx="1"/>
          </p:nvPr>
        </p:nvSpPr>
        <p:spPr>
          <a:xfrm>
            <a:off x="690563" y="5292725"/>
            <a:ext cx="6919912" cy="938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mtClean="0">
                <a:effectLst/>
                <a:latin typeface="Arial" panose="020B0604020202020204" pitchFamily="34" charset="0"/>
              </a:defRPr>
            </a:lvl1pPr>
          </a:lstStyle>
          <a:p>
            <a:pPr lvl="0"/>
            <a:r>
              <a:rPr lang="en-US" altLang="en-US" noProof="0" smtClean="0"/>
              <a:t>Click to edit Master subtitle style</a:t>
            </a:r>
          </a:p>
        </p:txBody>
      </p:sp>
    </p:spTree>
    <p:extLst>
      <p:ext uri="{BB962C8B-B14F-4D97-AF65-F5344CB8AC3E}">
        <p14:creationId xmlns:p14="http://schemas.microsoft.com/office/powerpoint/2010/main" val="420997792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B9DFB9DE-B094-458F-90BA-0C8AAF0FA685}" type="slidenum">
              <a:rPr lang="en-US" altLang="en-US"/>
              <a:pPr>
                <a:defRPr/>
              </a:pPr>
              <a:t>‹#›</a:t>
            </a:fld>
            <a:endParaRPr lang="en-US" altLang="en-US"/>
          </a:p>
        </p:txBody>
      </p:sp>
    </p:spTree>
    <p:extLst>
      <p:ext uri="{BB962C8B-B14F-4D97-AF65-F5344CB8AC3E}">
        <p14:creationId xmlns:p14="http://schemas.microsoft.com/office/powerpoint/2010/main" val="487241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9030C9AC-C5DD-4D20-8C72-C0A80441244E}" type="slidenum">
              <a:rPr lang="en-US" altLang="en-US"/>
              <a:pPr>
                <a:defRPr/>
              </a:pPr>
              <a:t>‹#›</a:t>
            </a:fld>
            <a:endParaRPr lang="en-US" altLang="en-US"/>
          </a:p>
        </p:txBody>
      </p:sp>
    </p:spTree>
    <p:extLst>
      <p:ext uri="{BB962C8B-B14F-4D97-AF65-F5344CB8AC3E}">
        <p14:creationId xmlns:p14="http://schemas.microsoft.com/office/powerpoint/2010/main" val="41926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B6DA6841-9BB1-4040-8944-9061F571A2C5}" type="slidenum">
              <a:rPr lang="en-US" altLang="en-US"/>
              <a:pPr>
                <a:defRPr/>
              </a:pPr>
              <a:t>‹#›</a:t>
            </a:fld>
            <a:endParaRPr lang="en-US" altLang="en-US"/>
          </a:p>
        </p:txBody>
      </p:sp>
    </p:spTree>
    <p:extLst>
      <p:ext uri="{BB962C8B-B14F-4D97-AF65-F5344CB8AC3E}">
        <p14:creationId xmlns:p14="http://schemas.microsoft.com/office/powerpoint/2010/main" val="89075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F2EE3460-8A88-4F0F-96BD-23AF242124E4}" type="slidenum">
              <a:rPr lang="en-US" altLang="en-US"/>
              <a:pPr>
                <a:defRPr/>
              </a:pPr>
              <a:t>‹#›</a:t>
            </a:fld>
            <a:endParaRPr lang="en-US" altLang="en-US"/>
          </a:p>
        </p:txBody>
      </p:sp>
    </p:spTree>
    <p:extLst>
      <p:ext uri="{BB962C8B-B14F-4D97-AF65-F5344CB8AC3E}">
        <p14:creationId xmlns:p14="http://schemas.microsoft.com/office/powerpoint/2010/main" val="3958564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5"/>
          <p:cNvSpPr>
            <a:spLocks noGrp="1"/>
          </p:cNvSpPr>
          <p:nvPr>
            <p:ph type="sldNum" sz="quarter" idx="10"/>
          </p:nvPr>
        </p:nvSpPr>
        <p:spPr/>
        <p:txBody>
          <a:bodyPr/>
          <a:lstStyle>
            <a:lvl1pPr>
              <a:defRPr/>
            </a:lvl1pPr>
          </a:lstStyle>
          <a:p>
            <a:pPr>
              <a:defRPr/>
            </a:pPr>
            <a:fld id="{F75B0159-EA83-4A42-BF93-4CABABF879D9}" type="slidenum">
              <a:rPr lang="en-US" altLang="en-US"/>
              <a:pPr>
                <a:defRPr/>
              </a:pPr>
              <a:t>‹#›</a:t>
            </a:fld>
            <a:endParaRPr lang="en-US" altLang="en-US"/>
          </a:p>
        </p:txBody>
      </p:sp>
    </p:spTree>
    <p:extLst>
      <p:ext uri="{BB962C8B-B14F-4D97-AF65-F5344CB8AC3E}">
        <p14:creationId xmlns:p14="http://schemas.microsoft.com/office/powerpoint/2010/main" val="418632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5"/>
          <p:cNvSpPr>
            <a:spLocks noGrp="1"/>
          </p:cNvSpPr>
          <p:nvPr>
            <p:ph type="sldNum" sz="quarter" idx="10"/>
          </p:nvPr>
        </p:nvSpPr>
        <p:spPr/>
        <p:txBody>
          <a:bodyPr/>
          <a:lstStyle>
            <a:lvl1pPr>
              <a:defRPr/>
            </a:lvl1pPr>
          </a:lstStyle>
          <a:p>
            <a:pPr>
              <a:defRPr/>
            </a:pPr>
            <a:fld id="{0DB6E312-F51F-47D1-89A6-DF2290589B76}" type="slidenum">
              <a:rPr lang="en-US" altLang="en-US"/>
              <a:pPr>
                <a:defRPr/>
              </a:pPr>
              <a:t>‹#›</a:t>
            </a:fld>
            <a:endParaRPr lang="en-US" altLang="en-US"/>
          </a:p>
        </p:txBody>
      </p:sp>
    </p:spTree>
    <p:extLst>
      <p:ext uri="{BB962C8B-B14F-4D97-AF65-F5344CB8AC3E}">
        <p14:creationId xmlns:p14="http://schemas.microsoft.com/office/powerpoint/2010/main" val="655645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5"/>
          <p:cNvSpPr>
            <a:spLocks noGrp="1"/>
          </p:cNvSpPr>
          <p:nvPr>
            <p:ph type="sldNum" sz="quarter" idx="10"/>
          </p:nvPr>
        </p:nvSpPr>
        <p:spPr/>
        <p:txBody>
          <a:bodyPr/>
          <a:lstStyle>
            <a:lvl1pPr>
              <a:defRPr/>
            </a:lvl1pPr>
          </a:lstStyle>
          <a:p>
            <a:pPr>
              <a:defRPr/>
            </a:pPr>
            <a:fld id="{EC771C86-C314-4BE7-847B-A4DA609B500D}" type="slidenum">
              <a:rPr lang="en-US" altLang="en-US"/>
              <a:pPr>
                <a:defRPr/>
              </a:pPr>
              <a:t>‹#›</a:t>
            </a:fld>
            <a:endParaRPr lang="en-US" altLang="en-US"/>
          </a:p>
        </p:txBody>
      </p:sp>
    </p:spTree>
    <p:extLst>
      <p:ext uri="{BB962C8B-B14F-4D97-AF65-F5344CB8AC3E}">
        <p14:creationId xmlns:p14="http://schemas.microsoft.com/office/powerpoint/2010/main" val="262421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3D34FD3E-E733-4103-ACBE-3B06C6D83240}" type="slidenum">
              <a:rPr lang="en-US" altLang="en-US"/>
              <a:pPr>
                <a:defRPr/>
              </a:pPr>
              <a:t>‹#›</a:t>
            </a:fld>
            <a:endParaRPr lang="en-US" altLang="en-US"/>
          </a:p>
        </p:txBody>
      </p:sp>
    </p:spTree>
    <p:extLst>
      <p:ext uri="{BB962C8B-B14F-4D97-AF65-F5344CB8AC3E}">
        <p14:creationId xmlns:p14="http://schemas.microsoft.com/office/powerpoint/2010/main" val="4100952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25134C9-CAF9-44BC-BF0B-F063941F489E}" type="slidenum">
              <a:rPr lang="en-US" altLang="en-US"/>
              <a:pPr>
                <a:defRPr/>
              </a:pPr>
              <a:t>‹#›</a:t>
            </a:fld>
            <a:endParaRPr lang="en-US" altLang="en-US"/>
          </a:p>
        </p:txBody>
      </p:sp>
    </p:spTree>
    <p:extLst>
      <p:ext uri="{BB962C8B-B14F-4D97-AF65-F5344CB8AC3E}">
        <p14:creationId xmlns:p14="http://schemas.microsoft.com/office/powerpoint/2010/main" val="2458879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9E92B9B4-AD7A-4AA9-9F62-178FD0E6A955}" type="slidenum">
              <a:rPr lang="en-US" altLang="en-US"/>
              <a:pPr>
                <a:defRPr/>
              </a:pPr>
              <a:t>‹#›</a:t>
            </a:fld>
            <a:endParaRPr lang="en-US" altLang="en-US"/>
          </a:p>
        </p:txBody>
      </p:sp>
    </p:spTree>
    <p:extLst>
      <p:ext uri="{BB962C8B-B14F-4D97-AF65-F5344CB8AC3E}">
        <p14:creationId xmlns:p14="http://schemas.microsoft.com/office/powerpoint/2010/main" val="278668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284288" y="319088"/>
            <a:ext cx="7418387"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4025" y="1809750"/>
            <a:ext cx="8232775" cy="44973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8477250" y="6535738"/>
            <a:ext cx="5635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accent1"/>
                </a:solidFill>
              </a:defRPr>
            </a:lvl1pPr>
          </a:lstStyle>
          <a:p>
            <a:pPr>
              <a:defRPr/>
            </a:pPr>
            <a:fld id="{91F55F4A-75F2-4AFC-A188-A7C69FEEDB7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ftr="0" dt="0"/>
  <p:txStyles>
    <p:titleStyle>
      <a:lvl1pPr algn="r" rtl="0" eaLnBrk="0" fontAlgn="base" hangingPunct="0">
        <a:spcBef>
          <a:spcPct val="0"/>
        </a:spcBef>
        <a:spcAft>
          <a:spcPct val="0"/>
        </a:spcAft>
        <a:defRPr sz="3400" kern="1200">
          <a:solidFill>
            <a:schemeClr val="tx2"/>
          </a:solidFill>
          <a:latin typeface="Arial" charset="0"/>
          <a:ea typeface="+mj-ea"/>
          <a:cs typeface="+mj-cs"/>
        </a:defRPr>
      </a:lvl1pPr>
      <a:lvl2pPr algn="r" rtl="0" eaLnBrk="0" fontAlgn="base" hangingPunct="0">
        <a:spcBef>
          <a:spcPct val="0"/>
        </a:spcBef>
        <a:spcAft>
          <a:spcPct val="0"/>
        </a:spcAft>
        <a:defRPr sz="3400">
          <a:solidFill>
            <a:schemeClr val="tx2"/>
          </a:solidFill>
          <a:latin typeface="Arial" charset="0"/>
        </a:defRPr>
      </a:lvl2pPr>
      <a:lvl3pPr algn="r" rtl="0" eaLnBrk="0" fontAlgn="base" hangingPunct="0">
        <a:spcBef>
          <a:spcPct val="0"/>
        </a:spcBef>
        <a:spcAft>
          <a:spcPct val="0"/>
        </a:spcAft>
        <a:defRPr sz="3400">
          <a:solidFill>
            <a:schemeClr val="tx2"/>
          </a:solidFill>
          <a:latin typeface="Arial" charset="0"/>
        </a:defRPr>
      </a:lvl3pPr>
      <a:lvl4pPr algn="r" rtl="0" eaLnBrk="0" fontAlgn="base" hangingPunct="0">
        <a:spcBef>
          <a:spcPct val="0"/>
        </a:spcBef>
        <a:spcAft>
          <a:spcPct val="0"/>
        </a:spcAft>
        <a:defRPr sz="3400">
          <a:solidFill>
            <a:schemeClr val="tx2"/>
          </a:solidFill>
          <a:latin typeface="Arial" charset="0"/>
        </a:defRPr>
      </a:lvl4pPr>
      <a:lvl5pPr algn="r" rtl="0" eaLnBrk="0" fontAlgn="base" hangingPunct="0">
        <a:spcBef>
          <a:spcPct val="0"/>
        </a:spcBef>
        <a:spcAft>
          <a:spcPct val="0"/>
        </a:spcAft>
        <a:defRPr sz="3400">
          <a:solidFill>
            <a:schemeClr val="tx2"/>
          </a:solidFill>
          <a:latin typeface="Arial" charset="0"/>
        </a:defRPr>
      </a:lvl5pPr>
      <a:lvl6pPr marL="457200" algn="l" rtl="0" fontAlgn="base">
        <a:spcBef>
          <a:spcPct val="0"/>
        </a:spcBef>
        <a:spcAft>
          <a:spcPct val="0"/>
        </a:spcAft>
        <a:defRPr sz="3400">
          <a:solidFill>
            <a:schemeClr val="tx2"/>
          </a:solidFill>
          <a:latin typeface="Arial" charset="0"/>
        </a:defRPr>
      </a:lvl6pPr>
      <a:lvl7pPr marL="914400" algn="l" rtl="0" fontAlgn="base">
        <a:spcBef>
          <a:spcPct val="0"/>
        </a:spcBef>
        <a:spcAft>
          <a:spcPct val="0"/>
        </a:spcAft>
        <a:defRPr sz="3400">
          <a:solidFill>
            <a:schemeClr val="tx2"/>
          </a:solidFill>
          <a:latin typeface="Arial" charset="0"/>
        </a:defRPr>
      </a:lvl7pPr>
      <a:lvl8pPr marL="1371600" algn="l" rtl="0" fontAlgn="base">
        <a:spcBef>
          <a:spcPct val="0"/>
        </a:spcBef>
        <a:spcAft>
          <a:spcPct val="0"/>
        </a:spcAft>
        <a:defRPr sz="3400">
          <a:solidFill>
            <a:schemeClr val="tx2"/>
          </a:solidFill>
          <a:latin typeface="Arial" charset="0"/>
        </a:defRPr>
      </a:lvl8pPr>
      <a:lvl9pPr marL="1828800" algn="l" rtl="0" fontAlgn="base">
        <a:spcBef>
          <a:spcPct val="0"/>
        </a:spcBef>
        <a:spcAft>
          <a:spcPct val="0"/>
        </a:spcAft>
        <a:defRPr sz="3400">
          <a:solidFill>
            <a:schemeClr val="tx2"/>
          </a:solidFill>
          <a:latin typeface="Arial" charset="0"/>
        </a:defRPr>
      </a:lvl9pPr>
    </p:titleStyle>
    <p:bodyStyle>
      <a:lvl1pPr algn="l" rtl="0" eaLnBrk="0" fontAlgn="base" hangingPunct="0">
        <a:spcBef>
          <a:spcPct val="20000"/>
        </a:spcBef>
        <a:spcAft>
          <a:spcPct val="0"/>
        </a:spcAft>
        <a:buClr>
          <a:schemeClr val="tx2"/>
        </a:buClr>
        <a:buFont typeface="Wingdings" panose="05000000000000000000" pitchFamily="2" charset="2"/>
        <a:defRPr sz="2200" kern="1200">
          <a:solidFill>
            <a:schemeClr val="tx2"/>
          </a:solidFill>
          <a:effectLst>
            <a:outerShdw blurRad="38100" dist="38100" dir="2700000" algn="tl">
              <a:srgbClr val="C0C0C0"/>
            </a:outerShdw>
          </a:effectLst>
          <a:latin typeface="Arial" charset="0"/>
          <a:ea typeface="+mn-ea"/>
          <a:cs typeface="+mn-cs"/>
        </a:defRPr>
      </a:lvl1pPr>
      <a:lvl2pPr marL="268288" indent="-266700" algn="l" rtl="0" eaLnBrk="0" fontAlgn="base" hangingPunct="0">
        <a:spcBef>
          <a:spcPct val="20000"/>
        </a:spcBef>
        <a:spcAft>
          <a:spcPct val="0"/>
        </a:spcAft>
        <a:buClr>
          <a:schemeClr val="tx2"/>
        </a:buClr>
        <a:buFont typeface="Wingdings" panose="05000000000000000000" pitchFamily="2" charset="2"/>
        <a:buChar char="l"/>
        <a:defRPr sz="2000" kern="1200">
          <a:solidFill>
            <a:schemeClr val="tx1"/>
          </a:solidFill>
          <a:latin typeface="Arial" charset="0"/>
          <a:ea typeface="+mn-ea"/>
          <a:cs typeface="+mn-cs"/>
        </a:defRPr>
      </a:lvl2pPr>
      <a:lvl3pPr marL="550863" indent="-280988"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Arial" charset="0"/>
          <a:ea typeface="+mn-ea"/>
          <a:cs typeface="+mn-cs"/>
        </a:defRPr>
      </a:lvl3pPr>
      <a:lvl4pPr marL="820738" indent="-268288" algn="l" rtl="0" eaLnBrk="0" fontAlgn="base" hangingPunct="0">
        <a:spcBef>
          <a:spcPct val="20000"/>
        </a:spcBef>
        <a:spcAft>
          <a:spcPct val="0"/>
        </a:spcAft>
        <a:buClr>
          <a:schemeClr val="tx2"/>
        </a:buClr>
        <a:buChar char="•"/>
        <a:defRPr kern="1200">
          <a:solidFill>
            <a:schemeClr val="tx1"/>
          </a:solidFill>
          <a:latin typeface="Arial" charset="0"/>
          <a:ea typeface="+mn-ea"/>
          <a:cs typeface="+mn-cs"/>
        </a:defRPr>
      </a:lvl4pPr>
      <a:lvl5pPr marL="1062038" indent="-239713" algn="l" rtl="0" eaLnBrk="0" fontAlgn="base" hangingPunct="0">
        <a:spcBef>
          <a:spcPct val="20000"/>
        </a:spcBef>
        <a:spcAft>
          <a:spcPct val="0"/>
        </a:spcAft>
        <a:buClr>
          <a:schemeClr val="tx2"/>
        </a:buClr>
        <a:buFont typeface="Arial" panose="020B0604020202020204" pitchFamily="34" charset="0"/>
        <a:buChar char="–"/>
        <a:defRPr sz="16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p:cNvSpPr>
          <p:nvPr>
            <p:ph type="ctrTitle"/>
          </p:nvPr>
        </p:nvSpPr>
        <p:spPr/>
        <p:txBody>
          <a:bodyPr/>
          <a:lstStyle/>
          <a:p>
            <a:r>
              <a:rPr lang="en-US" altLang="en-US"/>
              <a:t>Presentation Title</a:t>
            </a:r>
          </a:p>
        </p:txBody>
      </p:sp>
      <p:sp>
        <p:nvSpPr>
          <p:cNvPr id="4099" name="Rectangle 6"/>
          <p:cNvSpPr>
            <a:spLocks noGrp="1"/>
          </p:cNvSpPr>
          <p:nvPr>
            <p:ph type="subTitle" idx="1"/>
          </p:nvPr>
        </p:nvSpPr>
        <p:spPr>
          <a:noFill/>
        </p:spPr>
        <p:txBody>
          <a:bodyPr/>
          <a:lstStyle/>
          <a:p>
            <a:r>
              <a:rPr lang="en-US" altLang="en-US"/>
              <a:t>Presentation Subtitle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7587EA-250C-4C8B-A274-CCDA35473F3D}" type="slidenum">
              <a:rPr lang="en-US" altLang="en-US" smtClean="0">
                <a:solidFill>
                  <a:schemeClr val="accent1"/>
                </a:solidFill>
              </a:rPr>
              <a:pPr/>
              <a:t>2</a:t>
            </a:fld>
            <a:endParaRPr lang="en-US" altLang="en-US" smtClean="0">
              <a:solidFill>
                <a:schemeClr val="accent1"/>
              </a:solidFill>
            </a:endParaRPr>
          </a:p>
        </p:txBody>
      </p:sp>
      <p:sp>
        <p:nvSpPr>
          <p:cNvPr id="6147" name="Rectangle 8"/>
          <p:cNvSpPr>
            <a:spLocks noGrp="1"/>
          </p:cNvSpPr>
          <p:nvPr>
            <p:ph type="title" idx="4294967295"/>
          </p:nvPr>
        </p:nvSpPr>
        <p:spPr/>
        <p:txBody>
          <a:bodyPr/>
          <a:lstStyle/>
          <a:p>
            <a:r>
              <a:rPr lang="en-US" altLang="en-US" smtClean="0">
                <a:latin typeface="Arial" panose="020B0604020202020204" pitchFamily="34" charset="0"/>
              </a:rPr>
              <a:t>Slide Title to go here</a:t>
            </a:r>
          </a:p>
        </p:txBody>
      </p:sp>
      <p:sp>
        <p:nvSpPr>
          <p:cNvPr id="6148" name="Rectangle 9"/>
          <p:cNvSpPr>
            <a:spLocks noChangeArrowheads="1"/>
          </p:cNvSpPr>
          <p:nvPr>
            <p:ph type="body" sz="half" idx="4294967295"/>
          </p:nvPr>
        </p:nvSpPr>
        <p:spPr>
          <a:xfrm>
            <a:off x="454025" y="3467100"/>
            <a:ext cx="4040188" cy="2840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effectLst/>
                <a:latin typeface="Arial" panose="020B0604020202020204" pitchFamily="34" charset="0"/>
              </a:rPr>
              <a:t>Subheading (first level text)</a:t>
            </a:r>
          </a:p>
          <a:p>
            <a:pPr lvl="1"/>
            <a:r>
              <a:rPr lang="en-US" altLang="en-US" sz="1800" smtClean="0">
                <a:latin typeface="Arial" panose="020B0604020202020204" pitchFamily="34" charset="0"/>
              </a:rPr>
              <a:t>Bullet 1 (second level text)</a:t>
            </a:r>
          </a:p>
          <a:p>
            <a:pPr lvl="2"/>
            <a:r>
              <a:rPr lang="en-US" altLang="en-US" sz="1600" smtClean="0">
                <a:latin typeface="Arial" panose="020B0604020202020204" pitchFamily="34" charset="0"/>
              </a:rPr>
              <a:t>Bullet 2</a:t>
            </a:r>
          </a:p>
          <a:p>
            <a:pPr lvl="3"/>
            <a:r>
              <a:rPr lang="en-US" altLang="en-US" sz="1600" smtClean="0">
                <a:latin typeface="Arial" panose="020B0604020202020204" pitchFamily="34" charset="0"/>
              </a:rPr>
              <a:t>Bullet 3</a:t>
            </a:r>
          </a:p>
          <a:p>
            <a:pPr lvl="4"/>
            <a:r>
              <a:rPr lang="en-US" altLang="en-US" sz="1400" smtClean="0">
                <a:latin typeface="Arial" panose="020B0604020202020204" pitchFamily="34" charset="0"/>
              </a:rPr>
              <a:t>Bullet 4</a:t>
            </a:r>
          </a:p>
          <a:p>
            <a:pPr lvl="2"/>
            <a:endParaRPr lang="en-US" altLang="en-US" sz="1600" smtClean="0">
              <a:latin typeface="Arial" panose="020B0604020202020204" pitchFamily="34" charset="0"/>
            </a:endParaRPr>
          </a:p>
        </p:txBody>
      </p:sp>
      <p:sp>
        <p:nvSpPr>
          <p:cNvPr id="6149" name="Rectangle 10"/>
          <p:cNvSpPr>
            <a:spLocks noChangeArrowheads="1"/>
          </p:cNvSpPr>
          <p:nvPr>
            <p:ph type="body" sz="half" idx="4294967295"/>
          </p:nvPr>
        </p:nvSpPr>
        <p:spPr>
          <a:xfrm>
            <a:off x="4646613" y="1809750"/>
            <a:ext cx="4040187" cy="4497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effectLst/>
                <a:latin typeface="Arial" panose="020B0604020202020204" pitchFamily="34" charset="0"/>
              </a:rPr>
              <a:t>Subheading (first level text)</a:t>
            </a:r>
          </a:p>
          <a:p>
            <a:pPr lvl="1"/>
            <a:r>
              <a:rPr lang="en-US" altLang="en-US" sz="1800" smtClean="0">
                <a:latin typeface="Arial" panose="020B0604020202020204" pitchFamily="34" charset="0"/>
              </a:rPr>
              <a:t>Bullet 1 (second level text)</a:t>
            </a:r>
          </a:p>
          <a:p>
            <a:pPr lvl="2"/>
            <a:r>
              <a:rPr lang="en-US" altLang="en-US" sz="1600" smtClean="0">
                <a:latin typeface="Arial" panose="020B0604020202020204" pitchFamily="34" charset="0"/>
              </a:rPr>
              <a:t>Bullet 2</a:t>
            </a:r>
          </a:p>
          <a:p>
            <a:pPr lvl="3"/>
            <a:r>
              <a:rPr lang="en-US" altLang="en-US" sz="1600" smtClean="0">
                <a:latin typeface="Arial" panose="020B0604020202020204" pitchFamily="34" charset="0"/>
              </a:rPr>
              <a:t>Bullet 3</a:t>
            </a:r>
          </a:p>
          <a:p>
            <a:pPr lvl="4"/>
            <a:r>
              <a:rPr lang="en-US" altLang="en-US" sz="1400" smtClean="0">
                <a:latin typeface="Arial" panose="020B0604020202020204" pitchFamily="34" charset="0"/>
              </a:rPr>
              <a:t>Bullet 4</a:t>
            </a:r>
          </a:p>
          <a:p>
            <a:pPr lvl="2"/>
            <a:endParaRPr lang="en-US" altLang="en-US" sz="1600" smtClean="0">
              <a:latin typeface="Arial" panose="020B0604020202020204" pitchFamily="34" charset="0"/>
            </a:endParaRPr>
          </a:p>
          <a:p>
            <a:endParaRPr lang="en-US" altLang="en-US" sz="2000" smtClean="0">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1D9E45-62D7-4052-B2CB-BE3B03C172A8}" type="slidenum">
              <a:rPr lang="en-US" altLang="en-US" smtClean="0">
                <a:solidFill>
                  <a:schemeClr val="accent1"/>
                </a:solidFill>
              </a:rPr>
              <a:pPr/>
              <a:t>3</a:t>
            </a:fld>
            <a:endParaRPr lang="en-US" altLang="en-US" smtClean="0">
              <a:solidFill>
                <a:schemeClr val="accent1"/>
              </a:solidFill>
            </a:endParaRPr>
          </a:p>
        </p:txBody>
      </p:sp>
      <p:sp>
        <p:nvSpPr>
          <p:cNvPr id="8195" name="Rectangle 2"/>
          <p:cNvSpPr>
            <a:spLocks noGrp="1"/>
          </p:cNvSpPr>
          <p:nvPr>
            <p:ph type="title"/>
          </p:nvPr>
        </p:nvSpPr>
        <p:spPr/>
        <p:txBody>
          <a:bodyPr/>
          <a:lstStyle/>
          <a:p>
            <a:pPr eaLnBrk="1" hangingPunct="1"/>
            <a:r>
              <a:rPr lang="en-US" altLang="en-US" smtClean="0">
                <a:latin typeface="Arial" panose="020B0604020202020204" pitchFamily="34" charset="0"/>
              </a:rPr>
              <a:t>The Colours</a:t>
            </a:r>
          </a:p>
        </p:txBody>
      </p:sp>
      <p:grpSp>
        <p:nvGrpSpPr>
          <p:cNvPr id="8196" name="Group 13"/>
          <p:cNvGrpSpPr>
            <a:grpSpLocks/>
          </p:cNvGrpSpPr>
          <p:nvPr/>
        </p:nvGrpSpPr>
        <p:grpSpPr bwMode="auto">
          <a:xfrm>
            <a:off x="1292225" y="3105150"/>
            <a:ext cx="7410450" cy="781050"/>
            <a:chOff x="814" y="1605"/>
            <a:chExt cx="5184" cy="576"/>
          </a:xfrm>
        </p:grpSpPr>
        <p:sp>
          <p:nvSpPr>
            <p:cNvPr id="8197" name="Rectangle 4"/>
            <p:cNvSpPr>
              <a:spLocks noChangeArrowheads="1"/>
            </p:cNvSpPr>
            <p:nvPr/>
          </p:nvSpPr>
          <p:spPr bwMode="auto">
            <a:xfrm>
              <a:off x="814" y="1605"/>
              <a:ext cx="576" cy="576"/>
            </a:xfrm>
            <a:prstGeom prst="rect">
              <a:avLst/>
            </a:prstGeom>
            <a:solidFill>
              <a:schemeClr val="bg1"/>
            </a:solidFill>
            <a:ln w="9525">
              <a:solidFill>
                <a:schemeClr val="bg2"/>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198" name="Rectangle 5"/>
            <p:cNvSpPr>
              <a:spLocks noChangeArrowheads="1"/>
            </p:cNvSpPr>
            <p:nvPr/>
          </p:nvSpPr>
          <p:spPr bwMode="auto">
            <a:xfrm>
              <a:off x="1472" y="1605"/>
              <a:ext cx="576" cy="576"/>
            </a:xfrm>
            <a:prstGeom prst="rect">
              <a:avLst/>
            </a:prstGeom>
            <a:solidFill>
              <a:schemeClr val="tx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199" name="Rectangle 6"/>
            <p:cNvSpPr>
              <a:spLocks noChangeArrowheads="1"/>
            </p:cNvSpPr>
            <p:nvPr/>
          </p:nvSpPr>
          <p:spPr bwMode="auto">
            <a:xfrm>
              <a:off x="2130" y="1605"/>
              <a:ext cx="576" cy="576"/>
            </a:xfrm>
            <a:prstGeom prst="rect">
              <a:avLst/>
            </a:prstGeom>
            <a:solidFill>
              <a:schemeClr val="bg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0" name="Rectangle 7"/>
            <p:cNvSpPr>
              <a:spLocks noChangeArrowheads="1"/>
            </p:cNvSpPr>
            <p:nvPr/>
          </p:nvSpPr>
          <p:spPr bwMode="auto">
            <a:xfrm>
              <a:off x="2788" y="1605"/>
              <a:ext cx="576" cy="576"/>
            </a:xfrm>
            <a:prstGeom prst="rect">
              <a:avLst/>
            </a:prstGeom>
            <a:solidFill>
              <a:schemeClr val="tx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1" name="Rectangle 8"/>
            <p:cNvSpPr>
              <a:spLocks noChangeArrowheads="1"/>
            </p:cNvSpPr>
            <p:nvPr/>
          </p:nvSpPr>
          <p:spPr bwMode="auto">
            <a:xfrm>
              <a:off x="3447" y="1605"/>
              <a:ext cx="576" cy="576"/>
            </a:xfrm>
            <a:prstGeom prst="rect">
              <a:avLst/>
            </a:prstGeom>
            <a:solidFill>
              <a:schemeClr val="accent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2" name="Rectangle 9"/>
            <p:cNvSpPr>
              <a:spLocks noChangeArrowheads="1"/>
            </p:cNvSpPr>
            <p:nvPr/>
          </p:nvSpPr>
          <p:spPr bwMode="auto">
            <a:xfrm>
              <a:off x="4105" y="1605"/>
              <a:ext cx="576" cy="576"/>
            </a:xfrm>
            <a:prstGeom prst="rect">
              <a:avLst/>
            </a:prstGeom>
            <a:solidFill>
              <a:schemeClr val="accent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3" name="Rectangle 10"/>
            <p:cNvSpPr>
              <a:spLocks noChangeArrowheads="1"/>
            </p:cNvSpPr>
            <p:nvPr/>
          </p:nvSpPr>
          <p:spPr bwMode="auto">
            <a:xfrm>
              <a:off x="4763" y="1605"/>
              <a:ext cx="576" cy="576"/>
            </a:xfrm>
            <a:prstGeom prst="rect">
              <a:avLst/>
            </a:prstGeom>
            <a:solidFill>
              <a:schemeClr va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4" name="Rectangle 11"/>
            <p:cNvSpPr>
              <a:spLocks noChangeArrowheads="1"/>
            </p:cNvSpPr>
            <p:nvPr/>
          </p:nvSpPr>
          <p:spPr bwMode="auto">
            <a:xfrm>
              <a:off x="5422" y="1605"/>
              <a:ext cx="576" cy="576"/>
            </a:xfrm>
            <a:prstGeom prst="rect">
              <a:avLst/>
            </a:prstGeom>
            <a:solidFill>
              <a:schemeClr val="fo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43CF5C3-0A92-486F-921B-1BC2DD0583AB}" type="slidenum">
              <a:rPr lang="en-US" altLang="en-US" smtClean="0">
                <a:solidFill>
                  <a:schemeClr val="accent1"/>
                </a:solidFill>
              </a:rPr>
              <a:pPr/>
              <a:t>4</a:t>
            </a:fld>
            <a:endParaRPr lang="en-US" altLang="en-US" smtClean="0">
              <a:solidFill>
                <a:schemeClr val="accent1"/>
              </a:solidFill>
            </a:endParaRPr>
          </a:p>
        </p:txBody>
      </p:sp>
      <p:sp>
        <p:nvSpPr>
          <p:cNvPr id="10243" name="Rectangle 2"/>
          <p:cNvSpPr>
            <a:spLocks noGrp="1"/>
          </p:cNvSpPr>
          <p:nvPr>
            <p:ph type="title"/>
          </p:nvPr>
        </p:nvSpPr>
        <p:spPr/>
        <p:txBody>
          <a:bodyPr/>
          <a:lstStyle/>
          <a:p>
            <a:r>
              <a:rPr lang="en-US" altLang="en-US" smtClean="0">
                <a:latin typeface="Arial" panose="020B0604020202020204" pitchFamily="34" charset="0"/>
              </a:rPr>
              <a:t>Example of suggested chart formatting (1) </a:t>
            </a:r>
          </a:p>
        </p:txBody>
      </p:sp>
      <p:sp>
        <p:nvSpPr>
          <p:cNvPr id="10244" name="Rectangle 5"/>
          <p:cNvSpPr>
            <a:spLocks noChangeArrowheads="1"/>
          </p:cNvSpPr>
          <p:nvPr>
            <p:ph type="body" sz="half" idx="2"/>
          </p:nvPr>
        </p:nvSpPr>
        <p:spPr>
          <a:xfrm>
            <a:off x="4646613" y="1809750"/>
            <a:ext cx="4040187" cy="4497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effectLst/>
                <a:latin typeface="Arial" panose="020B0604020202020204" pitchFamily="34" charset="0"/>
              </a:rPr>
              <a:t>Delete categories / series as necessary</a:t>
            </a:r>
          </a:p>
          <a:p>
            <a:endParaRPr lang="en-US" altLang="en-US" sz="2000" smtClean="0">
              <a:effectLst/>
              <a:latin typeface="Arial" panose="020B0604020202020204" pitchFamily="34" charset="0"/>
            </a:endParaRPr>
          </a:p>
        </p:txBody>
      </p:sp>
      <p:graphicFrame>
        <p:nvGraphicFramePr>
          <p:cNvPr id="10245" name="Object 4"/>
          <p:cNvGraphicFramePr>
            <a:graphicFrameLocks noChangeAspect="1"/>
          </p:cNvGraphicFramePr>
          <p:nvPr>
            <p:ph type="chart" idx="4294967295"/>
          </p:nvPr>
        </p:nvGraphicFramePr>
        <p:xfrm>
          <a:off x="285750" y="2628900"/>
          <a:ext cx="8078788" cy="3868738"/>
        </p:xfrm>
        <a:graphic>
          <a:graphicData uri="http://schemas.openxmlformats.org/presentationml/2006/ole">
            <mc:AlternateContent xmlns:mc="http://schemas.openxmlformats.org/markup-compatibility/2006">
              <mc:Choice xmlns:v="urn:schemas-microsoft-com:vml" Requires="v">
                <p:oleObj spid="_x0000_s10246" name="Chart" r:id="rId4" imgW="9448800" imgH="4524451" progId="MSGraph.Chart.8">
                  <p:embed followColorScheme="full"/>
                </p:oleObj>
              </mc:Choice>
              <mc:Fallback>
                <p:oleObj name="Chart" r:id="rId4" imgW="9448800" imgH="4524451" progId="MSGraph.Chart.8">
                  <p:embed followColorScheme="full"/>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2628900"/>
                        <a:ext cx="8078788" cy="386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1039BEC-D314-4F68-BE37-7A863A05AEC0}" type="slidenum">
              <a:rPr lang="en-US" altLang="en-US" smtClean="0">
                <a:solidFill>
                  <a:schemeClr val="accent1"/>
                </a:solidFill>
              </a:rPr>
              <a:pPr/>
              <a:t>5</a:t>
            </a:fld>
            <a:endParaRPr lang="en-US" altLang="en-US" smtClean="0">
              <a:solidFill>
                <a:schemeClr val="accent1"/>
              </a:solidFill>
            </a:endParaRPr>
          </a:p>
        </p:txBody>
      </p:sp>
      <p:sp>
        <p:nvSpPr>
          <p:cNvPr id="12291" name="Rectangle 2"/>
          <p:cNvSpPr>
            <a:spLocks noGrp="1"/>
          </p:cNvSpPr>
          <p:nvPr>
            <p:ph type="title"/>
          </p:nvPr>
        </p:nvSpPr>
        <p:spPr/>
        <p:txBody>
          <a:bodyPr/>
          <a:lstStyle/>
          <a:p>
            <a:r>
              <a:rPr lang="en-US" altLang="en-US" smtClean="0">
                <a:latin typeface="Arial" panose="020B0604020202020204" pitchFamily="34" charset="0"/>
              </a:rPr>
              <a:t>Example of suggested chart formatting (2) </a:t>
            </a:r>
          </a:p>
        </p:txBody>
      </p:sp>
      <p:sp>
        <p:nvSpPr>
          <p:cNvPr id="12292" name="Rectangle 3"/>
          <p:cNvSpPr>
            <a:spLocks noChangeArrowheads="1"/>
          </p:cNvSpPr>
          <p:nvPr>
            <p:ph type="body" sz="half" idx="2"/>
          </p:nvPr>
        </p:nvSpPr>
        <p:spPr>
          <a:xfrm>
            <a:off x="4646613" y="1809750"/>
            <a:ext cx="4040187" cy="4497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effectLst/>
                <a:latin typeface="Arial" panose="020B0604020202020204" pitchFamily="34" charset="0"/>
              </a:rPr>
              <a:t>Delete categories / series as necessary</a:t>
            </a:r>
          </a:p>
          <a:p>
            <a:endParaRPr lang="en-US" altLang="en-US" sz="2000" smtClean="0">
              <a:effectLst/>
              <a:latin typeface="Arial" panose="020B0604020202020204" pitchFamily="34" charset="0"/>
            </a:endParaRPr>
          </a:p>
        </p:txBody>
      </p:sp>
      <p:graphicFrame>
        <p:nvGraphicFramePr>
          <p:cNvPr id="12293" name="Object 4"/>
          <p:cNvGraphicFramePr>
            <a:graphicFrameLocks noChangeAspect="1"/>
          </p:cNvGraphicFramePr>
          <p:nvPr>
            <p:ph type="chart" idx="4294967295"/>
          </p:nvPr>
        </p:nvGraphicFramePr>
        <p:xfrm>
          <a:off x="285750" y="2628900"/>
          <a:ext cx="8078788" cy="3868738"/>
        </p:xfrm>
        <a:graphic>
          <a:graphicData uri="http://schemas.openxmlformats.org/presentationml/2006/ole">
            <mc:AlternateContent xmlns:mc="http://schemas.openxmlformats.org/markup-compatibility/2006">
              <mc:Choice xmlns:v="urn:schemas-microsoft-com:vml" Requires="v">
                <p:oleObj spid="_x0000_s12294" name="Chart" r:id="rId4" imgW="9448800" imgH="4524451" progId="MSGraph.Chart.8">
                  <p:embed followColorScheme="full"/>
                </p:oleObj>
              </mc:Choice>
              <mc:Fallback>
                <p:oleObj name="Chart" r:id="rId4" imgW="9448800" imgH="4524451" progId="MSGraph.Chart.8">
                  <p:embed followColorScheme="full"/>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2628900"/>
                        <a:ext cx="8078788" cy="386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E41CF29-2AC9-42CD-8207-BE0421679FED}" type="slidenum">
              <a:rPr lang="en-US" altLang="en-US" smtClean="0">
                <a:solidFill>
                  <a:schemeClr val="accent1"/>
                </a:solidFill>
              </a:rPr>
              <a:pPr/>
              <a:t>6</a:t>
            </a:fld>
            <a:endParaRPr lang="en-US" altLang="en-US" smtClean="0">
              <a:solidFill>
                <a:schemeClr val="accent1"/>
              </a:solidFill>
            </a:endParaRPr>
          </a:p>
        </p:txBody>
      </p:sp>
      <p:sp>
        <p:nvSpPr>
          <p:cNvPr id="14339" name="Rectangle 2"/>
          <p:cNvSpPr>
            <a:spLocks noGrp="1"/>
          </p:cNvSpPr>
          <p:nvPr>
            <p:ph type="title"/>
          </p:nvPr>
        </p:nvSpPr>
        <p:spPr/>
        <p:txBody>
          <a:bodyPr/>
          <a:lstStyle/>
          <a:p>
            <a:r>
              <a:rPr lang="en-US" altLang="en-US" smtClean="0">
                <a:latin typeface="Arial" panose="020B0604020202020204" pitchFamily="34" charset="0"/>
              </a:rPr>
              <a:t>Picture slide</a:t>
            </a:r>
          </a:p>
        </p:txBody>
      </p:sp>
      <p:sp>
        <p:nvSpPr>
          <p:cNvPr id="36868" name="Rectangle 4"/>
          <p:cNvSpPr>
            <a:spLocks noChangeArrowheads="1"/>
          </p:cNvSpPr>
          <p:nvPr/>
        </p:nvSpPr>
        <p:spPr bwMode="auto">
          <a:xfrm>
            <a:off x="4645025" y="1809750"/>
            <a:ext cx="3463925" cy="4514850"/>
          </a:xfrm>
          <a:prstGeom prst="rect">
            <a:avLst/>
          </a:prstGeom>
          <a:blipFill dpi="0" rotWithShape="1">
            <a:blip r:embed="rId3"/>
            <a:srcRect/>
            <a:stretch>
              <a:fillRect r="-118"/>
            </a:stretch>
          </a:blip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4343" name="Rectangle 5"/>
          <p:cNvSpPr>
            <a:spLocks noChangeArrowheads="1"/>
          </p:cNvSpPr>
          <p:nvPr>
            <p:ph type="body" idx="1"/>
          </p:nvPr>
        </p:nvSpPr>
        <p:spPr>
          <a:xfrm>
            <a:off x="454025" y="3429000"/>
            <a:ext cx="4038600" cy="2878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a:p>
            <a:endParaRPr lang="en-US" altLang="en-US" smtClean="0">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7ACE686-8C8D-4CD1-B2B0-6E9C4441BBD2}" type="slidenum">
              <a:rPr lang="en-US" altLang="en-US" smtClean="0">
                <a:solidFill>
                  <a:schemeClr val="accent1"/>
                </a:solidFill>
              </a:rPr>
              <a:pPr/>
              <a:t>7</a:t>
            </a:fld>
            <a:endParaRPr lang="en-US" altLang="en-US" smtClean="0">
              <a:solidFill>
                <a:schemeClr val="accent1"/>
              </a:solidFill>
            </a:endParaRPr>
          </a:p>
        </p:txBody>
      </p:sp>
      <p:sp>
        <p:nvSpPr>
          <p:cNvPr id="16387" name="Rectangle 2"/>
          <p:cNvSpPr>
            <a:spLocks noGrp="1"/>
          </p:cNvSpPr>
          <p:nvPr>
            <p:ph type="title"/>
          </p:nvPr>
        </p:nvSpPr>
        <p:spPr/>
        <p:txBody>
          <a:bodyPr/>
          <a:lstStyle/>
          <a:p>
            <a:r>
              <a:rPr lang="en-US" altLang="en-US" smtClean="0">
                <a:latin typeface="Arial" panose="020B0604020202020204" pitchFamily="34" charset="0"/>
              </a:rPr>
              <a:t>Examples of suggested</a:t>
            </a:r>
            <a:br>
              <a:rPr lang="en-US" altLang="en-US" smtClean="0">
                <a:latin typeface="Arial" panose="020B0604020202020204" pitchFamily="34" charset="0"/>
              </a:rPr>
            </a:br>
            <a:r>
              <a:rPr lang="en-US" altLang="en-US" smtClean="0">
                <a:latin typeface="Arial" panose="020B0604020202020204" pitchFamily="34" charset="0"/>
              </a:rPr>
              <a:t>formatting styles</a:t>
            </a:r>
          </a:p>
        </p:txBody>
      </p:sp>
      <p:graphicFrame>
        <p:nvGraphicFramePr>
          <p:cNvPr id="38014" name="Group 126"/>
          <p:cNvGraphicFramePr>
            <a:graphicFrameLocks noGrp="1"/>
          </p:cNvGraphicFramePr>
          <p:nvPr>
            <p:ph sz="half" idx="4294967295"/>
          </p:nvPr>
        </p:nvGraphicFramePr>
        <p:xfrm>
          <a:off x="454025" y="3524250"/>
          <a:ext cx="7353300" cy="1889125"/>
        </p:xfrm>
        <a:graphic>
          <a:graphicData uri="http://schemas.openxmlformats.org/drawingml/2006/table">
            <a:tbl>
              <a:tblPr/>
              <a:tblGrid>
                <a:gridCol w="2590800"/>
                <a:gridCol w="1587500"/>
                <a:gridCol w="1587500"/>
                <a:gridCol w="1587500"/>
              </a:tblGrid>
              <a:tr h="700819">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endParaRPr kumimoji="0" lang="en-GB" altLang="en-US" sz="2000" b="0" i="0" u="none" strike="noStrike" cap="none" normalizeH="0" baseline="0" smtClean="0">
                        <a:ln>
                          <a:noFill/>
                        </a:ln>
                        <a:solidFill>
                          <a:schemeClr val="bg1"/>
                        </a:solidFill>
                        <a:effectLst/>
                        <a:latin typeface="Arial" panose="020B0604020202020204" pitchFamily="34" charset="0"/>
                      </a:endParaRPr>
                    </a:p>
                  </a:txBody>
                  <a:tcPr marT="45693" marB="45693" anchor="b" horzOverflow="overflow">
                    <a:lnL cap="flat">
                      <a:noFill/>
                    </a:lnL>
                    <a:lnR>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bg1"/>
                          </a:solidFill>
                          <a:effectLst/>
                          <a:latin typeface="Arial" panose="020B0604020202020204" pitchFamily="34" charset="0"/>
                        </a:rPr>
                        <a:t>Column heading</a:t>
                      </a:r>
                    </a:p>
                  </a:txBody>
                  <a:tcPr marT="45693" marB="45693" anchor="b" horzOverflow="overflow">
                    <a:lnL>
                      <a:noFill/>
                    </a:lnL>
                    <a:lnR>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bg1"/>
                          </a:solidFill>
                          <a:effectLst/>
                          <a:latin typeface="Arial" panose="020B0604020202020204" pitchFamily="34" charset="0"/>
                        </a:rPr>
                        <a:t>Column heading</a:t>
                      </a:r>
                    </a:p>
                  </a:txBody>
                  <a:tcPr marT="45693" marB="45693" anchor="b" horzOverflow="overflow">
                    <a:lnL>
                      <a:noFill/>
                    </a:lnL>
                    <a:lnR>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bg1"/>
                          </a:solidFill>
                          <a:effectLst/>
                          <a:latin typeface="Arial" panose="020B0604020202020204" pitchFamily="34" charset="0"/>
                        </a:rPr>
                        <a:t>Column heading</a:t>
                      </a:r>
                    </a:p>
                  </a:txBody>
                  <a:tcPr marT="45693" marB="45693" anchor="b" horzOverflow="overflow">
                    <a:lnL>
                      <a:noFill/>
                    </a:lnL>
                    <a:lnR cap="flat">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r>
              <a:tr h="396102">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Row heading</a:t>
                      </a:r>
                    </a:p>
                  </a:txBody>
                  <a:tcPr marT="45693" marB="45693" anchor="b" horzOverflow="overflow">
                    <a:lnL cap="flat">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693" marB="4569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693" marB="4569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693" marB="45693" anchor="b" horzOverflow="overflow">
                    <a:lnL>
                      <a:noFill/>
                    </a:lnL>
                    <a:lnR cap="flat">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C0C0C0"/>
                    </a:solidFill>
                  </a:tcPr>
                </a:tc>
              </a:tr>
              <a:tr h="396102">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Row heading</a:t>
                      </a:r>
                    </a:p>
                  </a:txBody>
                  <a:tcPr marT="45693" marB="45693" anchor="b" horzOverflow="overflow">
                    <a:lnL cap="flat">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693" marB="4569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693" marB="4569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693" marB="45693" anchor="b" horzOverflow="overflow">
                    <a:lnL>
                      <a:noFill/>
                    </a:lnL>
                    <a:lnR cap="flat">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C0C0C0"/>
                    </a:solidFill>
                  </a:tcPr>
                </a:tc>
              </a:tr>
              <a:tr h="396102">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Row heading</a:t>
                      </a:r>
                    </a:p>
                  </a:txBody>
                  <a:tcPr marT="45693" marB="45693" anchor="b" horzOverflow="overflow">
                    <a:lnL cap="flat">
                      <a:noFill/>
                    </a:lnL>
                    <a:lnR>
                      <a:noFill/>
                    </a:lnR>
                    <a:lnT w="19050" cap="flat" cmpd="sng" algn="ctr">
                      <a:solidFill>
                        <a:schemeClr val="bg1"/>
                      </a:solidFill>
                      <a:prstDash val="solid"/>
                      <a:round/>
                      <a:headEnd type="none" w="med" len="med"/>
                      <a:tailEnd type="none" w="med" len="med"/>
                    </a:lnT>
                    <a:lnB cap="flat">
                      <a:noFill/>
                    </a:lnB>
                    <a:lnTlToBr>
                      <a:noFill/>
                    </a:lnTlToBr>
                    <a:lnBlToTr>
                      <a:noFill/>
                    </a:lnBlToTr>
                    <a:solidFill>
                      <a:srgbClr val="C0C0C0"/>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693" marB="45693" anchor="b" horzOverflow="overflow">
                    <a:lnL>
                      <a:noFill/>
                    </a:lnL>
                    <a:lnR>
                      <a:noFill/>
                    </a:lnR>
                    <a:lnT w="19050" cap="flat" cmpd="sng" algn="ctr">
                      <a:solidFill>
                        <a:schemeClr val="bg1"/>
                      </a:solidFill>
                      <a:prstDash val="solid"/>
                      <a:round/>
                      <a:headEnd type="none" w="med" len="med"/>
                      <a:tailEnd type="none" w="med" len="med"/>
                    </a:lnT>
                    <a:lnB cap="flat">
                      <a:noFill/>
                    </a:lnB>
                    <a:lnTlToBr>
                      <a:noFill/>
                    </a:lnTlToBr>
                    <a:lnBlToTr>
                      <a:noFill/>
                    </a:lnBlToTr>
                    <a:solidFill>
                      <a:srgbClr val="C0C0C0"/>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693" marB="45693" anchor="b" horzOverflow="overflow">
                    <a:lnL>
                      <a:noFill/>
                    </a:lnL>
                    <a:lnR>
                      <a:noFill/>
                    </a:lnR>
                    <a:lnT w="19050" cap="flat" cmpd="sng" algn="ctr">
                      <a:solidFill>
                        <a:schemeClr val="bg1"/>
                      </a:solidFill>
                      <a:prstDash val="solid"/>
                      <a:round/>
                      <a:headEnd type="none" w="med" len="med"/>
                      <a:tailEnd type="none" w="med" len="med"/>
                    </a:lnT>
                    <a:lnB cap="flat">
                      <a:noFill/>
                    </a:lnB>
                    <a:lnTlToBr>
                      <a:noFill/>
                    </a:lnTlToBr>
                    <a:lnBlToTr>
                      <a:noFill/>
                    </a:lnBlToTr>
                    <a:solidFill>
                      <a:srgbClr val="C0C0C0"/>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693" marB="45693" anchor="b" horzOverflow="overflow">
                    <a:lnL>
                      <a:noFill/>
                    </a:lnL>
                    <a:lnR cap="flat">
                      <a:noFill/>
                    </a:lnR>
                    <a:lnT w="19050" cap="flat" cmpd="sng" algn="ctr">
                      <a:solidFill>
                        <a:schemeClr val="bg1"/>
                      </a:solidFill>
                      <a:prstDash val="solid"/>
                      <a:round/>
                      <a:headEnd type="none" w="med" len="med"/>
                      <a:tailEnd type="none" w="med" len="med"/>
                    </a:lnT>
                    <a:lnB cap="flat">
                      <a:noFill/>
                    </a:lnB>
                    <a:lnTlToBr>
                      <a:noFill/>
                    </a:lnTlToBr>
                    <a:lnBlToTr>
                      <a:noFill/>
                    </a:lnBlToTr>
                    <a:solidFill>
                      <a:srgbClr val="C0C0C0"/>
                    </a:solidFill>
                  </a:tcPr>
                </a:tc>
              </a:tr>
            </a:tbl>
          </a:graphicData>
        </a:graphic>
      </p:graphicFrame>
      <p:sp>
        <p:nvSpPr>
          <p:cNvPr id="16408" name="Rectangle 32"/>
          <p:cNvSpPr>
            <a:spLocks noChangeArrowheads="1"/>
          </p:cNvSpPr>
          <p:nvPr/>
        </p:nvSpPr>
        <p:spPr bwMode="auto">
          <a:xfrm>
            <a:off x="4645025" y="1809750"/>
            <a:ext cx="1741488" cy="1006475"/>
          </a:xfrm>
          <a:prstGeom prst="rect">
            <a:avLst/>
          </a:prstGeom>
          <a:solidFill>
            <a:schemeClr val="hlink"/>
          </a:solidFill>
          <a:ln>
            <a:noFill/>
          </a:ln>
          <a:effectLst/>
          <a:extLst>
            <a:ext uri="{91240B29-F687-4F45-9708-019B960494DF}">
              <a14:hiddenLine xmlns:a14="http://schemas.microsoft.com/office/drawing/2010/main" w="381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a:solidFill>
                  <a:schemeClr val="bg1"/>
                </a:solidFill>
              </a:rPr>
              <a:t>Text box</a:t>
            </a:r>
          </a:p>
        </p:txBody>
      </p:sp>
      <p:sp>
        <p:nvSpPr>
          <p:cNvPr id="16409" name="Rectangle 33"/>
          <p:cNvSpPr>
            <a:spLocks noChangeArrowheads="1"/>
          </p:cNvSpPr>
          <p:nvPr/>
        </p:nvSpPr>
        <p:spPr bwMode="auto">
          <a:xfrm>
            <a:off x="6942138" y="1809750"/>
            <a:ext cx="1760537" cy="1006475"/>
          </a:xfrm>
          <a:prstGeom prst="rect">
            <a:avLst/>
          </a:prstGeom>
          <a:solidFill>
            <a:schemeClr val="hlink"/>
          </a:solidFill>
          <a:ln>
            <a:noFill/>
          </a:ln>
          <a:effectLst>
            <a:outerShdw dist="107763" dir="2700000" algn="ctr" rotWithShape="0">
              <a:schemeClr val="accent2"/>
            </a:outerShdw>
          </a:effectLst>
          <a:extLst>
            <a:ext uri="{91240B29-F687-4F45-9708-019B960494DF}">
              <a14:hiddenLine xmlns:a14="http://schemas.microsoft.com/office/drawing/2010/main" w="38100">
                <a:solidFill>
                  <a:schemeClr val="accent2"/>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a:solidFill>
                  <a:schemeClr val="bg1"/>
                </a:solidFill>
              </a:rPr>
              <a:t>Text box</a:t>
            </a:r>
          </a:p>
          <a:p>
            <a:pPr algn="ctr" eaLnBrk="1" hangingPunct="1"/>
            <a:r>
              <a:rPr lang="en-US" altLang="en-US" b="1">
                <a:solidFill>
                  <a:schemeClr val="bg1"/>
                </a:solidFill>
              </a:rPr>
              <a:t>with shadow</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223BAA-1686-45CA-BF39-7C95AB02C3AD}" type="slidenum">
              <a:rPr lang="en-US" altLang="en-US" smtClean="0">
                <a:solidFill>
                  <a:schemeClr val="accent1"/>
                </a:solidFill>
              </a:rPr>
              <a:pPr/>
              <a:t>8</a:t>
            </a:fld>
            <a:endParaRPr lang="en-US" altLang="en-US" smtClean="0">
              <a:solidFill>
                <a:schemeClr val="accent1"/>
              </a:solidFill>
            </a:endParaRPr>
          </a:p>
        </p:txBody>
      </p:sp>
      <p:sp>
        <p:nvSpPr>
          <p:cNvPr id="18435"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8436" name="Rectangle 3"/>
          <p:cNvSpPr>
            <a:spLocks noGrp="1"/>
          </p:cNvSpPr>
          <p:nvPr>
            <p:ph type="title"/>
          </p:nvPr>
        </p:nvSpPr>
        <p:spPr/>
        <p:txBody>
          <a:bodyPr/>
          <a:lstStyle/>
          <a:p>
            <a:r>
              <a:rPr lang="en-GB" altLang="en-US" smtClean="0">
                <a:latin typeface="Arial" panose="020B0604020202020204" pitchFamily="34" charset="0"/>
              </a:rPr>
              <a:t>Use of templates</a:t>
            </a:r>
            <a:endParaRPr lang="en-US" altLang="en-US" smtClean="0">
              <a:latin typeface="Arial" panose="020B0604020202020204" pitchFamily="34" charset="0"/>
            </a:endParaRPr>
          </a:p>
        </p:txBody>
      </p:sp>
      <p:sp>
        <p:nvSpPr>
          <p:cNvPr id="18437"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8438"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533400" indent="-26670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550863" indent="-2809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820738" indent="-268288">
              <a:spcBef>
                <a:spcPct val="20000"/>
              </a:spcBef>
              <a:buClr>
                <a:schemeClr val="tx2"/>
              </a:buClr>
              <a:buChar char="•"/>
              <a:defRPr>
                <a:solidFill>
                  <a:schemeClr val="tx1"/>
                </a:solidFill>
                <a:latin typeface="Arial" panose="020B0604020202020204" pitchFamily="34" charset="0"/>
              </a:defRPr>
            </a:lvl4pPr>
            <a:lvl5pPr marL="1062038" indent="-23971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b="1" u="sng">
                <a:solidFill>
                  <a:schemeClr val="tx1"/>
                </a:solidFill>
              </a:rPr>
              <a:t>Do</a:t>
            </a:r>
          </a:p>
          <a:p>
            <a:pPr eaLnBrk="1" hangingPunct="1">
              <a:spcBef>
                <a:spcPct val="0"/>
              </a:spcBef>
              <a:buClrTx/>
              <a:buFont typeface="Wingdings" panose="05000000000000000000" pitchFamily="2" charset="2"/>
              <a:buChar char="ü"/>
            </a:pPr>
            <a:r>
              <a:rPr lang="en-GB" altLang="en-US" sz="1400">
                <a:solidFill>
                  <a:schemeClr val="tx1"/>
                </a:solidFill>
              </a:rPr>
              <a:t>Use these templates for your presentations</a:t>
            </a:r>
          </a:p>
          <a:p>
            <a:pPr eaLnBrk="1" hangingPunct="1">
              <a:spcBef>
                <a:spcPct val="0"/>
              </a:spcBef>
              <a:buClrTx/>
              <a:buFont typeface="Wingdings" panose="05000000000000000000" pitchFamily="2" charset="2"/>
              <a:buChar char="ü"/>
            </a:pPr>
            <a:r>
              <a:rPr lang="en-GB" altLang="en-US" sz="1400">
                <a:solidFill>
                  <a:schemeClr val="tx1"/>
                </a:solidFill>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solidFill>
                  <a:schemeClr val="tx1"/>
                </a:solidFill>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solidFill>
                <a:schemeClr val="tx1"/>
              </a:solidFill>
            </a:endParaRPr>
          </a:p>
        </p:txBody>
      </p:sp>
      <p:sp>
        <p:nvSpPr>
          <p:cNvPr id="18439"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268288" indent="-266700">
              <a:spcBef>
                <a:spcPct val="20000"/>
              </a:spcBef>
              <a:buClr>
                <a:schemeClr val="tx2"/>
              </a:buClr>
              <a:buFont typeface="Wingdings" panose="05000000000000000000" pitchFamily="2" charset="2"/>
              <a:buChar char="l"/>
              <a:defRPr sz="2000">
                <a:solidFill>
                  <a:schemeClr val="tx1"/>
                </a:solidFill>
                <a:latin typeface="Arial" panose="020B0604020202020204" pitchFamily="34" charset="0"/>
              </a:defRPr>
            </a:lvl2pPr>
            <a:lvl3pPr marL="550863" indent="-2809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820738" indent="-268288">
              <a:spcBef>
                <a:spcPct val="20000"/>
              </a:spcBef>
              <a:buClr>
                <a:schemeClr val="tx2"/>
              </a:buClr>
              <a:buChar char="•"/>
              <a:defRPr>
                <a:solidFill>
                  <a:schemeClr val="tx1"/>
                </a:solidFill>
                <a:latin typeface="Arial" panose="020B0604020202020204" pitchFamily="34" charset="0"/>
              </a:defRPr>
            </a:lvl4pPr>
            <a:lvl5pPr marL="1062038" indent="-23971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b="1" u="sng">
                <a:solidFill>
                  <a:schemeClr val="tx1"/>
                </a:solidFill>
              </a:rPr>
              <a:t>Don’t</a:t>
            </a:r>
          </a:p>
          <a:p>
            <a:pPr eaLnBrk="1" hangingPunct="1">
              <a:spcBef>
                <a:spcPct val="0"/>
              </a:spcBef>
              <a:buClrTx/>
              <a:buFont typeface="Wingdings" panose="05000000000000000000" pitchFamily="2" charset="2"/>
              <a:buChar char="û"/>
            </a:pPr>
            <a:r>
              <a:rPr lang="en-GB" altLang="en-US" sz="1400">
                <a:solidFill>
                  <a:schemeClr val="tx1"/>
                </a:solidFill>
              </a:rPr>
              <a:t>Resell or distribute these templates</a:t>
            </a:r>
          </a:p>
          <a:p>
            <a:pPr eaLnBrk="1" hangingPunct="1">
              <a:spcBef>
                <a:spcPct val="0"/>
              </a:spcBef>
              <a:buClrTx/>
              <a:buFont typeface="Wingdings" panose="05000000000000000000" pitchFamily="2" charset="2"/>
              <a:buChar char="û"/>
            </a:pPr>
            <a:r>
              <a:rPr lang="en-GB" altLang="en-US" sz="1400">
                <a:solidFill>
                  <a:schemeClr val="tx1"/>
                </a:solidFill>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solidFill>
                  <a:schemeClr val="tx1"/>
                </a:solidFill>
              </a:rPr>
              <a:t>Pass off any of our created content as your own work</a:t>
            </a:r>
            <a:endParaRPr lang="en-US" altLang="en-US" sz="1400">
              <a:solidFill>
                <a:schemeClr val="tx1"/>
              </a:solidFill>
            </a:endParaRPr>
          </a:p>
        </p:txBody>
      </p:sp>
      <p:sp>
        <p:nvSpPr>
          <p:cNvPr id="18440"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8441"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40485A"/>
      </a:dk2>
      <a:lt2>
        <a:srgbClr val="777777"/>
      </a:lt2>
      <a:accent1>
        <a:srgbClr val="CC0000"/>
      </a:accent1>
      <a:accent2>
        <a:srgbClr val="7382A1"/>
      </a:accent2>
      <a:accent3>
        <a:srgbClr val="FFFFFF"/>
      </a:accent3>
      <a:accent4>
        <a:srgbClr val="000000"/>
      </a:accent4>
      <a:accent5>
        <a:srgbClr val="E2AAAA"/>
      </a:accent5>
      <a:accent6>
        <a:srgbClr val="687591"/>
      </a:accent6>
      <a:hlink>
        <a:srgbClr val="FF5757"/>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0485A"/>
        </a:dk2>
        <a:lt2>
          <a:srgbClr val="777777"/>
        </a:lt2>
        <a:accent1>
          <a:srgbClr val="CC0000"/>
        </a:accent1>
        <a:accent2>
          <a:srgbClr val="7382A1"/>
        </a:accent2>
        <a:accent3>
          <a:srgbClr val="FFFFFF"/>
        </a:accent3>
        <a:accent4>
          <a:srgbClr val="000000"/>
        </a:accent4>
        <a:accent5>
          <a:srgbClr val="E2AAAA"/>
        </a:accent5>
        <a:accent6>
          <a:srgbClr val="687591"/>
        </a:accent6>
        <a:hlink>
          <a:srgbClr val="FF5757"/>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TotalTime>
  <Words>300</Words>
  <Application>Microsoft Office PowerPoint</Application>
  <PresentationFormat>On-screen Show (4:3)</PresentationFormat>
  <Paragraphs>65</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Wingdings</vt:lpstr>
      <vt:lpstr>Calibri</vt:lpstr>
      <vt:lpstr>Office Theme</vt:lpstr>
      <vt:lpstr>Microsoft Graph Chart</vt:lpstr>
      <vt:lpstr>Presentation Title</vt:lpstr>
      <vt:lpstr>Slide Title to go here</vt:lpstr>
      <vt:lpstr>The Colours</vt:lpstr>
      <vt:lpstr>Example of suggested chart formatting (1) </vt:lpstr>
      <vt:lpstr>Example of suggested chart formatting (2) </vt:lpstr>
      <vt:lpstr>Picture slide</vt:lpstr>
      <vt:lpstr>Examples of suggested formatting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London Bus</dc:title>
  <dc:subject>PowerPoint Template</dc:subject>
  <dc:creator>Presentation Magazine</dc:creator>
  <cp:lastModifiedBy>Jonty Pearce</cp:lastModifiedBy>
  <cp:revision>19</cp:revision>
  <dcterms:created xsi:type="dcterms:W3CDTF">2007-05-31T17:14:01Z</dcterms:created>
  <dcterms:modified xsi:type="dcterms:W3CDTF">2015-02-22T11:07:06Z</dcterms:modified>
  <cp:category>Transport</cp:category>
</cp:coreProperties>
</file>