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7CA255"/>
    <a:srgbClr val="ADADAD"/>
    <a:srgbClr val="FFFFFF"/>
    <a:srgbClr val="000000"/>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E1FD953-7782-4EBE-A291-0EAA13974398}" type="slidenum">
              <a:rPr lang="en-US" altLang="en-US"/>
              <a:pPr>
                <a:defRPr/>
              </a:pPr>
              <a:t>‹#›</a:t>
            </a:fld>
            <a:endParaRPr lang="en-US" altLang="en-US"/>
          </a:p>
        </p:txBody>
      </p:sp>
    </p:spTree>
    <p:extLst>
      <p:ext uri="{BB962C8B-B14F-4D97-AF65-F5344CB8AC3E}">
        <p14:creationId xmlns:p14="http://schemas.microsoft.com/office/powerpoint/2010/main" val="3241838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506B82A-45DD-413E-9A13-DBB8F726222E}" type="slidenum">
              <a:rPr lang="en-US" altLang="en-US"/>
              <a:pPr>
                <a:defRPr/>
              </a:pPr>
              <a:t>‹#›</a:t>
            </a:fld>
            <a:endParaRPr lang="en-US" altLang="en-US"/>
          </a:p>
        </p:txBody>
      </p:sp>
    </p:spTree>
    <p:extLst>
      <p:ext uri="{BB962C8B-B14F-4D97-AF65-F5344CB8AC3E}">
        <p14:creationId xmlns:p14="http://schemas.microsoft.com/office/powerpoint/2010/main" val="14862538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EFC85B7-BE80-4E51-BE21-1592DDF56D00}" type="slidenum">
              <a:rPr lang="en-US" altLang="en-US" smtClean="0"/>
              <a:pPr/>
              <a:t>1</a:t>
            </a:fld>
            <a:endParaRPr lang="en-US" altLang="en-US" smtClean="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2251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B6FBAE6-3183-4E2C-80F8-0E9057EC8C32}" type="slidenum">
              <a:rPr lang="en-US" altLang="en-US" smtClean="0"/>
              <a:pPr/>
              <a:t>2</a:t>
            </a:fld>
            <a:endParaRPr lang="en-US" altLang="en-US" smtClean="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64671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605C9E4-A936-45B8-9393-86A9036CD662}" type="slidenum">
              <a:rPr lang="en-US" altLang="en-US" smtClean="0"/>
              <a:pPr/>
              <a:t>3</a:t>
            </a:fld>
            <a:endParaRPr lang="en-US" altLang="en-US" smtClean="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8420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AA2FA46-B49C-4CE3-A6B2-4BBA6E8AC568}" type="slidenum">
              <a:rPr lang="en-US" altLang="en-US" smtClean="0"/>
              <a:pPr/>
              <a:t>4</a:t>
            </a:fld>
            <a:endParaRPr lang="en-US" altLang="en-US" smtClean="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34309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5C34531-CE11-4976-8C7A-70089F058E1D}" type="slidenum">
              <a:rPr lang="en-US" altLang="en-US" smtClean="0"/>
              <a:pPr/>
              <a:t>5</a:t>
            </a:fld>
            <a:endParaRPr lang="en-US" altLang="en-US" smtClean="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23439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9FEE01B-BA6F-4FE0-A447-3AEE7AC50414}" type="slidenum">
              <a:rPr lang="en-US" altLang="en-US" smtClean="0"/>
              <a:pPr/>
              <a:t>6</a:t>
            </a:fld>
            <a:endParaRPr lang="en-US" altLang="en-US" smtClean="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92014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wood"/>
          <p:cNvPicPr>
            <a:picLocks noChangeAspect="1" noChangeArrowheads="1"/>
          </p:cNvPicPr>
          <p:nvPr userDrawn="1"/>
        </p:nvPicPr>
        <p:blipFill>
          <a:blip r:embed="rId2">
            <a:extLst>
              <a:ext uri="{28A0092B-C50C-407E-A947-70E740481C1C}">
                <a14:useLocalDpi xmlns:a14="http://schemas.microsoft.com/office/drawing/2010/main" val="0"/>
              </a:ext>
            </a:extLst>
          </a:blip>
          <a:srcRect l="5225" r="5223"/>
          <a:stretch>
            <a:fillRect/>
          </a:stretch>
        </p:blipFill>
        <p:spPr bwMode="auto">
          <a:xfrm>
            <a:off x="0" y="26988"/>
            <a:ext cx="9144000" cy="680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a:lvl1pPr>
          </a:lstStyle>
          <a:p>
            <a:pPr>
              <a:defRPr/>
            </a:pPr>
            <a:fld id="{B9083C87-C7CD-4E6B-8931-0EF86578FC53}" type="slidenum">
              <a:rPr lang="en-US" altLang="en-US"/>
              <a:pPr>
                <a:defRPr/>
              </a:pPr>
              <a:t>‹#›</a:t>
            </a:fld>
            <a:endParaRPr lang="en-US" altLang="en-US"/>
          </a:p>
        </p:txBody>
      </p:sp>
    </p:spTree>
    <p:extLst>
      <p:ext uri="{BB962C8B-B14F-4D97-AF65-F5344CB8AC3E}">
        <p14:creationId xmlns:p14="http://schemas.microsoft.com/office/powerpoint/2010/main" val="2982497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2204CE4-482B-431B-834E-759848E7E326}" type="slidenum">
              <a:rPr lang="en-US" altLang="en-US"/>
              <a:pPr>
                <a:defRPr/>
              </a:pPr>
              <a:t>‹#›</a:t>
            </a:fld>
            <a:endParaRPr lang="en-US" altLang="en-US"/>
          </a:p>
        </p:txBody>
      </p:sp>
    </p:spTree>
    <p:extLst>
      <p:ext uri="{BB962C8B-B14F-4D97-AF65-F5344CB8AC3E}">
        <p14:creationId xmlns:p14="http://schemas.microsoft.com/office/powerpoint/2010/main" val="1190583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9177FC5-98AD-4772-BECB-2494084AF98B}" type="slidenum">
              <a:rPr lang="en-US" altLang="en-US"/>
              <a:pPr>
                <a:defRPr/>
              </a:pPr>
              <a:t>‹#›</a:t>
            </a:fld>
            <a:endParaRPr lang="en-US" altLang="en-US"/>
          </a:p>
        </p:txBody>
      </p:sp>
    </p:spTree>
    <p:extLst>
      <p:ext uri="{BB962C8B-B14F-4D97-AF65-F5344CB8AC3E}">
        <p14:creationId xmlns:p14="http://schemas.microsoft.com/office/powerpoint/2010/main" val="4024597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A0C07B9-2D61-4667-94A7-4CD5B830F378}" type="slidenum">
              <a:rPr lang="en-US" altLang="en-US"/>
              <a:pPr>
                <a:defRPr/>
              </a:pPr>
              <a:t>‹#›</a:t>
            </a:fld>
            <a:endParaRPr lang="en-US" altLang="en-US"/>
          </a:p>
        </p:txBody>
      </p:sp>
    </p:spTree>
    <p:extLst>
      <p:ext uri="{BB962C8B-B14F-4D97-AF65-F5344CB8AC3E}">
        <p14:creationId xmlns:p14="http://schemas.microsoft.com/office/powerpoint/2010/main" val="2145164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C09AC99-7594-4F7D-94B5-7F015686A534}" type="slidenum">
              <a:rPr lang="en-US" altLang="en-US"/>
              <a:pPr>
                <a:defRPr/>
              </a:pPr>
              <a:t>‹#›</a:t>
            </a:fld>
            <a:endParaRPr lang="en-US" altLang="en-US"/>
          </a:p>
        </p:txBody>
      </p:sp>
    </p:spTree>
    <p:extLst>
      <p:ext uri="{BB962C8B-B14F-4D97-AF65-F5344CB8AC3E}">
        <p14:creationId xmlns:p14="http://schemas.microsoft.com/office/powerpoint/2010/main" val="201819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CE22DE6-12A1-43A2-B474-6AC43BEF9069}" type="slidenum">
              <a:rPr lang="en-US" altLang="en-US"/>
              <a:pPr>
                <a:defRPr/>
              </a:pPr>
              <a:t>‹#›</a:t>
            </a:fld>
            <a:endParaRPr lang="en-US" altLang="en-US"/>
          </a:p>
        </p:txBody>
      </p:sp>
    </p:spTree>
    <p:extLst>
      <p:ext uri="{BB962C8B-B14F-4D97-AF65-F5344CB8AC3E}">
        <p14:creationId xmlns:p14="http://schemas.microsoft.com/office/powerpoint/2010/main" val="2187985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A498293-8182-4690-A8FD-7AAB12B7D765}" type="slidenum">
              <a:rPr lang="en-US" altLang="en-US"/>
              <a:pPr>
                <a:defRPr/>
              </a:pPr>
              <a:t>‹#›</a:t>
            </a:fld>
            <a:endParaRPr lang="en-US" altLang="en-US"/>
          </a:p>
        </p:txBody>
      </p:sp>
    </p:spTree>
    <p:extLst>
      <p:ext uri="{BB962C8B-B14F-4D97-AF65-F5344CB8AC3E}">
        <p14:creationId xmlns:p14="http://schemas.microsoft.com/office/powerpoint/2010/main" val="1777169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C054FB2-DD8A-4F87-978D-5A6E99F59321}" type="slidenum">
              <a:rPr lang="en-US" altLang="en-US"/>
              <a:pPr>
                <a:defRPr/>
              </a:pPr>
              <a:t>‹#›</a:t>
            </a:fld>
            <a:endParaRPr lang="en-US" altLang="en-US"/>
          </a:p>
        </p:txBody>
      </p:sp>
    </p:spTree>
    <p:extLst>
      <p:ext uri="{BB962C8B-B14F-4D97-AF65-F5344CB8AC3E}">
        <p14:creationId xmlns:p14="http://schemas.microsoft.com/office/powerpoint/2010/main" val="301788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78C4949-F4CC-4EB8-A6B5-ECC021D4D74F}" type="slidenum">
              <a:rPr lang="en-US" altLang="en-US"/>
              <a:pPr>
                <a:defRPr/>
              </a:pPr>
              <a:t>‹#›</a:t>
            </a:fld>
            <a:endParaRPr lang="en-US" altLang="en-US"/>
          </a:p>
        </p:txBody>
      </p:sp>
    </p:spTree>
    <p:extLst>
      <p:ext uri="{BB962C8B-B14F-4D97-AF65-F5344CB8AC3E}">
        <p14:creationId xmlns:p14="http://schemas.microsoft.com/office/powerpoint/2010/main" val="2863439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8A28383E-CDB5-4309-AF2B-0249B08B806E}" type="slidenum">
              <a:rPr lang="en-US" altLang="en-US"/>
              <a:pPr>
                <a:defRPr/>
              </a:pPr>
              <a:t>‹#›</a:t>
            </a:fld>
            <a:endParaRPr lang="en-US" altLang="en-US"/>
          </a:p>
        </p:txBody>
      </p:sp>
    </p:spTree>
    <p:extLst>
      <p:ext uri="{BB962C8B-B14F-4D97-AF65-F5344CB8AC3E}">
        <p14:creationId xmlns:p14="http://schemas.microsoft.com/office/powerpoint/2010/main" val="3780510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3BF73DCF-1D89-4321-9ED9-A7555F3301E8}" type="slidenum">
              <a:rPr lang="en-US" altLang="en-US"/>
              <a:pPr>
                <a:defRPr/>
              </a:pPr>
              <a:t>‹#›</a:t>
            </a:fld>
            <a:endParaRPr lang="en-US" altLang="en-US"/>
          </a:p>
        </p:txBody>
      </p:sp>
    </p:spTree>
    <p:extLst>
      <p:ext uri="{BB962C8B-B14F-4D97-AF65-F5344CB8AC3E}">
        <p14:creationId xmlns:p14="http://schemas.microsoft.com/office/powerpoint/2010/main" val="44880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0278455-AAE8-4417-8670-3D89CC1545EF}" type="slidenum">
              <a:rPr lang="en-US" altLang="en-US"/>
              <a:pPr>
                <a:defRPr/>
              </a:pPr>
              <a:t>‹#›</a:t>
            </a:fld>
            <a:endParaRPr lang="en-US" altLang="en-US"/>
          </a:p>
        </p:txBody>
      </p:sp>
    </p:spTree>
    <p:extLst>
      <p:ext uri="{BB962C8B-B14F-4D97-AF65-F5344CB8AC3E}">
        <p14:creationId xmlns:p14="http://schemas.microsoft.com/office/powerpoint/2010/main" val="1340547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C2E126C-A68D-4AB2-9B04-6D1D0AE80A38}" type="slidenum">
              <a:rPr lang="en-US" altLang="en-US"/>
              <a:pPr>
                <a:defRPr/>
              </a:pPr>
              <a:t>‹#›</a:t>
            </a:fld>
            <a:endParaRPr lang="en-US" altLang="en-US"/>
          </a:p>
        </p:txBody>
      </p:sp>
    </p:spTree>
    <p:extLst>
      <p:ext uri="{BB962C8B-B14F-4D97-AF65-F5344CB8AC3E}">
        <p14:creationId xmlns:p14="http://schemas.microsoft.com/office/powerpoint/2010/main" val="3127198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logs2"/>
          <p:cNvPicPr>
            <a:picLocks noChangeAspect="1" noChangeArrowheads="1"/>
          </p:cNvPicPr>
          <p:nvPr userDrawn="1"/>
        </p:nvPicPr>
        <p:blipFill>
          <a:blip r:embed="rId15">
            <a:extLst>
              <a:ext uri="{28A0092B-C50C-407E-A947-70E740481C1C}">
                <a14:useLocalDpi xmlns:a14="http://schemas.microsoft.com/office/drawing/2010/main" val="0"/>
              </a:ext>
            </a:extLst>
          </a:blip>
          <a:srcRect l="5927" r="5185"/>
          <a:stretch>
            <a:fillRect/>
          </a:stretch>
        </p:blipFill>
        <p:spPr bwMode="auto">
          <a:xfrm>
            <a:off x="0" y="0"/>
            <a:ext cx="9144000"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9"/>
          <p:cNvSpPr>
            <a:spLocks noChangeArrowheads="1"/>
          </p:cNvSpPr>
          <p:nvPr userDrawn="1"/>
        </p:nvSpPr>
        <p:spPr bwMode="auto">
          <a:xfrm>
            <a:off x="0" y="0"/>
            <a:ext cx="9144000" cy="3124200"/>
          </a:xfrm>
          <a:prstGeom prst="rect">
            <a:avLst/>
          </a:prstGeom>
          <a:gradFill rotWithShape="0">
            <a:gsLst>
              <a:gs pos="0">
                <a:srgbClr val="FFFFFF"/>
              </a:gs>
              <a:gs pos="100000">
                <a:srgbClr val="FFFFFF">
                  <a:alpha val="0"/>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6A4B3150-CB96-49A2-9DFB-A8C4AB336B93}"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266825"/>
            <a:ext cx="7772400" cy="1470025"/>
          </a:xfrm>
        </p:spPr>
        <p:txBody>
          <a:bodyPr/>
          <a:lstStyle/>
          <a:p>
            <a:pPr eaLnBrk="1" hangingPunct="1"/>
            <a:r>
              <a:rPr lang="en-GB" altLang="en-US" sz="8800" b="1" smtClean="0">
                <a:solidFill>
                  <a:srgbClr val="F2FDF7"/>
                </a:solidFill>
              </a:rPr>
              <a:t>Logs</a:t>
            </a:r>
            <a:endParaRPr lang="en-US" altLang="en-US" smtClean="0"/>
          </a:p>
        </p:txBody>
      </p:sp>
      <p:sp>
        <p:nvSpPr>
          <p:cNvPr id="5123" name="Text Box 15"/>
          <p:cNvSpPr txBox="1">
            <a:spLocks noChangeArrowheads="1"/>
          </p:cNvSpPr>
          <p:nvPr/>
        </p:nvSpPr>
        <p:spPr bwMode="auto">
          <a:xfrm>
            <a:off x="3870325" y="20018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4" name="Text Box 22"/>
          <p:cNvSpPr txBox="1">
            <a:spLocks noChangeArrowheads="1"/>
          </p:cNvSpPr>
          <p:nvPr/>
        </p:nvSpPr>
        <p:spPr bwMode="auto">
          <a:xfrm>
            <a:off x="2133600" y="258445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8000">
                <a:solidFill>
                  <a:srgbClr val="FFFFFF"/>
                </a:solidFill>
              </a:rPr>
              <a:t>template</a:t>
            </a:r>
            <a:endParaRPr lang="en-US" altLang="en-US" sz="8000">
              <a:solidFill>
                <a:srgbClr val="ADADAD"/>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solidFill>
                  <a:schemeClr val="folHlink"/>
                </a:solidFill>
              </a:rPr>
              <a:t>Bullet Point</a:t>
            </a:r>
            <a:endParaRPr lang="en-GB" altLang="en-US" smtClean="0"/>
          </a:p>
          <a:p>
            <a:pPr lvl="1" eaLnBrk="1" hangingPunct="1"/>
            <a:r>
              <a:rPr lang="en-GB" altLang="en-US" smtClean="0">
                <a:solidFill>
                  <a:schemeClr val="folHlink"/>
                </a:solidFill>
              </a:rPr>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endParaRPr lang="en-US" altLang="en-US" sz="1800"/>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a:p>
            <a:pPr algn="ctr" eaLnBrk="1" hangingPunct="1">
              <a:spcBef>
                <a:spcPct val="0"/>
              </a:spcBef>
              <a:buFontTx/>
              <a:buNone/>
            </a:pPr>
            <a:r>
              <a:rPr lang="en-GB" altLang="en-US" sz="1800"/>
              <a:t>With shadow</a:t>
            </a:r>
            <a:endParaRPr lang="en-US" altLang="en-US" sz="1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B3B3B3"/>
      </a:lt1>
      <a:dk2>
        <a:srgbClr val="000000"/>
      </a:dk2>
      <a:lt2>
        <a:srgbClr val="4C4C4C"/>
      </a:lt2>
      <a:accent1>
        <a:srgbClr val="666666"/>
      </a:accent1>
      <a:accent2>
        <a:srgbClr val="333333"/>
      </a:accent2>
      <a:accent3>
        <a:srgbClr val="AAAAAA"/>
      </a:accent3>
      <a:accent4>
        <a:srgbClr val="989898"/>
      </a:accent4>
      <a:accent5>
        <a:srgbClr val="B8B8B8"/>
      </a:accent5>
      <a:accent6>
        <a:srgbClr val="2D2D2D"/>
      </a:accent6>
      <a:hlink>
        <a:srgbClr val="FF6FCF"/>
      </a:hlink>
      <a:folHlink>
        <a:srgbClr val="B3B3B3"/>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1215</TotalTime>
  <Words>216</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Logs</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Logs PowerPoint Template</dc:title>
  <dc:creator>Presentation Magazine</dc:creator>
  <cp:lastModifiedBy>Jonty Pearce</cp:lastModifiedBy>
  <cp:revision>40</cp:revision>
  <dcterms:modified xsi:type="dcterms:W3CDTF">2015-02-22T11:07:05Z</dcterms:modified>
</cp:coreProperties>
</file>