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6B9CCA-7D37-477A-B09A-36FE1D4E5409}" type="slidenum">
              <a:rPr lang="en-US" altLang="en-US"/>
              <a:pPr>
                <a:defRPr/>
              </a:pPr>
              <a:t>‹#›</a:t>
            </a:fld>
            <a:endParaRPr lang="en-US" altLang="en-US"/>
          </a:p>
        </p:txBody>
      </p:sp>
    </p:spTree>
    <p:extLst>
      <p:ext uri="{BB962C8B-B14F-4D97-AF65-F5344CB8AC3E}">
        <p14:creationId xmlns:p14="http://schemas.microsoft.com/office/powerpoint/2010/main" val="1861667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AC88C98-5974-49C0-81FB-710981D99B99}" type="slidenum">
              <a:rPr lang="en-US" altLang="en-US"/>
              <a:pPr>
                <a:defRPr/>
              </a:pPr>
              <a:t>‹#›</a:t>
            </a:fld>
            <a:endParaRPr lang="en-US" altLang="en-US"/>
          </a:p>
        </p:txBody>
      </p:sp>
    </p:spTree>
    <p:extLst>
      <p:ext uri="{BB962C8B-B14F-4D97-AF65-F5344CB8AC3E}">
        <p14:creationId xmlns:p14="http://schemas.microsoft.com/office/powerpoint/2010/main" val="8970826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F9E7D9-8FC3-481F-B4F8-4A9800D7F7BC}"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0663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331EAC-956E-4A77-BFBF-EA01053BC46B}"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0625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FF504F-0881-41F2-8477-01DBA6B1401A}" type="slidenum">
              <a:rPr lang="en-US" altLang="en-US" smtClean="0"/>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95344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FC6C2B-456C-44A5-BC72-6ED05411E484}"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3993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A7A8D8-6250-467C-B86E-7D277B5F0776}"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02426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D6FB5A-B9A1-47F0-8572-CDF72BFE2D0F}"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25973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2" descr="lightstreaks2"/>
          <p:cNvPicPr>
            <a:picLocks noChangeAspect="1" noChangeArrowheads="1"/>
          </p:cNvPicPr>
          <p:nvPr userDrawn="1"/>
        </p:nvPicPr>
        <p:blipFill>
          <a:blip r:embed="rId2">
            <a:extLst>
              <a:ext uri="{28A0092B-C50C-407E-A947-70E740481C1C}">
                <a14:useLocalDpi xmlns:a14="http://schemas.microsoft.com/office/drawing/2010/main" val="0"/>
              </a:ext>
            </a:extLst>
          </a:blip>
          <a:srcRect l="2786" r="2786"/>
          <a:stretch>
            <a:fillRect/>
          </a:stretch>
        </p:blipFill>
        <p:spPr bwMode="auto">
          <a:xfrm>
            <a:off x="0" y="3175"/>
            <a:ext cx="9144000" cy="685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7E949671-4196-4798-A058-13F8B26112A8}" type="slidenum">
              <a:rPr lang="en-US" altLang="en-US"/>
              <a:pPr>
                <a:defRPr/>
              </a:pPr>
              <a:t>‹#›</a:t>
            </a:fld>
            <a:endParaRPr lang="en-US" altLang="en-US"/>
          </a:p>
        </p:txBody>
      </p:sp>
    </p:spTree>
    <p:extLst>
      <p:ext uri="{BB962C8B-B14F-4D97-AF65-F5344CB8AC3E}">
        <p14:creationId xmlns:p14="http://schemas.microsoft.com/office/powerpoint/2010/main" val="237371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1C58F13-891C-4E4E-A916-77D1213A7714}" type="slidenum">
              <a:rPr lang="en-US" altLang="en-US"/>
              <a:pPr>
                <a:defRPr/>
              </a:pPr>
              <a:t>‹#›</a:t>
            </a:fld>
            <a:endParaRPr lang="en-US" altLang="en-US"/>
          </a:p>
        </p:txBody>
      </p:sp>
    </p:spTree>
    <p:extLst>
      <p:ext uri="{BB962C8B-B14F-4D97-AF65-F5344CB8AC3E}">
        <p14:creationId xmlns:p14="http://schemas.microsoft.com/office/powerpoint/2010/main" val="92707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1757534-3CE3-4B05-8563-204B07F5F6DF}" type="slidenum">
              <a:rPr lang="en-US" altLang="en-US"/>
              <a:pPr>
                <a:defRPr/>
              </a:pPr>
              <a:t>‹#›</a:t>
            </a:fld>
            <a:endParaRPr lang="en-US" altLang="en-US"/>
          </a:p>
        </p:txBody>
      </p:sp>
    </p:spTree>
    <p:extLst>
      <p:ext uri="{BB962C8B-B14F-4D97-AF65-F5344CB8AC3E}">
        <p14:creationId xmlns:p14="http://schemas.microsoft.com/office/powerpoint/2010/main" val="1571533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5510E0-1F8C-477A-B3DF-42608658A4A0}" type="slidenum">
              <a:rPr lang="en-US" altLang="en-US"/>
              <a:pPr>
                <a:defRPr/>
              </a:pPr>
              <a:t>‹#›</a:t>
            </a:fld>
            <a:endParaRPr lang="en-US" altLang="en-US"/>
          </a:p>
        </p:txBody>
      </p:sp>
    </p:spTree>
    <p:extLst>
      <p:ext uri="{BB962C8B-B14F-4D97-AF65-F5344CB8AC3E}">
        <p14:creationId xmlns:p14="http://schemas.microsoft.com/office/powerpoint/2010/main" val="2991462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A15672-B3D5-4F92-9585-E5F8993E201B}" type="slidenum">
              <a:rPr lang="en-US" altLang="en-US"/>
              <a:pPr>
                <a:defRPr/>
              </a:pPr>
              <a:t>‹#›</a:t>
            </a:fld>
            <a:endParaRPr lang="en-US" altLang="en-US"/>
          </a:p>
        </p:txBody>
      </p:sp>
    </p:spTree>
    <p:extLst>
      <p:ext uri="{BB962C8B-B14F-4D97-AF65-F5344CB8AC3E}">
        <p14:creationId xmlns:p14="http://schemas.microsoft.com/office/powerpoint/2010/main" val="303254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BC7CFA-0293-441A-A5F9-C363AD8F744D}" type="slidenum">
              <a:rPr lang="en-US" altLang="en-US"/>
              <a:pPr>
                <a:defRPr/>
              </a:pPr>
              <a:t>‹#›</a:t>
            </a:fld>
            <a:endParaRPr lang="en-US" altLang="en-US"/>
          </a:p>
        </p:txBody>
      </p:sp>
    </p:spTree>
    <p:extLst>
      <p:ext uri="{BB962C8B-B14F-4D97-AF65-F5344CB8AC3E}">
        <p14:creationId xmlns:p14="http://schemas.microsoft.com/office/powerpoint/2010/main" val="427610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864BD3-743F-48BF-BB82-E4FB425B2CCD}" type="slidenum">
              <a:rPr lang="en-US" altLang="en-US"/>
              <a:pPr>
                <a:defRPr/>
              </a:pPr>
              <a:t>‹#›</a:t>
            </a:fld>
            <a:endParaRPr lang="en-US" altLang="en-US"/>
          </a:p>
        </p:txBody>
      </p:sp>
    </p:spTree>
    <p:extLst>
      <p:ext uri="{BB962C8B-B14F-4D97-AF65-F5344CB8AC3E}">
        <p14:creationId xmlns:p14="http://schemas.microsoft.com/office/powerpoint/2010/main" val="245991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5CA47E-D4BA-4EBD-BAE3-6C58349E171E}" type="slidenum">
              <a:rPr lang="en-US" altLang="en-US"/>
              <a:pPr>
                <a:defRPr/>
              </a:pPr>
              <a:t>‹#›</a:t>
            </a:fld>
            <a:endParaRPr lang="en-US" altLang="en-US"/>
          </a:p>
        </p:txBody>
      </p:sp>
    </p:spTree>
    <p:extLst>
      <p:ext uri="{BB962C8B-B14F-4D97-AF65-F5344CB8AC3E}">
        <p14:creationId xmlns:p14="http://schemas.microsoft.com/office/powerpoint/2010/main" val="244746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88BCB5A-94EF-4C8C-83B0-A20C2BD71C42}" type="slidenum">
              <a:rPr lang="en-US" altLang="en-US"/>
              <a:pPr>
                <a:defRPr/>
              </a:pPr>
              <a:t>‹#›</a:t>
            </a:fld>
            <a:endParaRPr lang="en-US" altLang="en-US"/>
          </a:p>
        </p:txBody>
      </p:sp>
    </p:spTree>
    <p:extLst>
      <p:ext uri="{BB962C8B-B14F-4D97-AF65-F5344CB8AC3E}">
        <p14:creationId xmlns:p14="http://schemas.microsoft.com/office/powerpoint/2010/main" val="370578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25A7472-E1EB-424B-89E2-B03BE54F68E0}" type="slidenum">
              <a:rPr lang="en-US" altLang="en-US"/>
              <a:pPr>
                <a:defRPr/>
              </a:pPr>
              <a:t>‹#›</a:t>
            </a:fld>
            <a:endParaRPr lang="en-US" altLang="en-US"/>
          </a:p>
        </p:txBody>
      </p:sp>
    </p:spTree>
    <p:extLst>
      <p:ext uri="{BB962C8B-B14F-4D97-AF65-F5344CB8AC3E}">
        <p14:creationId xmlns:p14="http://schemas.microsoft.com/office/powerpoint/2010/main" val="11062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BBB9356-B057-42D9-9DE9-02B4604E7834}" type="slidenum">
              <a:rPr lang="en-US" altLang="en-US"/>
              <a:pPr>
                <a:defRPr/>
              </a:pPr>
              <a:t>‹#›</a:t>
            </a:fld>
            <a:endParaRPr lang="en-US" altLang="en-US"/>
          </a:p>
        </p:txBody>
      </p:sp>
    </p:spTree>
    <p:extLst>
      <p:ext uri="{BB962C8B-B14F-4D97-AF65-F5344CB8AC3E}">
        <p14:creationId xmlns:p14="http://schemas.microsoft.com/office/powerpoint/2010/main" val="220936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856DE5-B59D-429B-A8D3-19C84F50871D}" type="slidenum">
              <a:rPr lang="en-US" altLang="en-US"/>
              <a:pPr>
                <a:defRPr/>
              </a:pPr>
              <a:t>‹#›</a:t>
            </a:fld>
            <a:endParaRPr lang="en-US" altLang="en-US"/>
          </a:p>
        </p:txBody>
      </p:sp>
    </p:spTree>
    <p:extLst>
      <p:ext uri="{BB962C8B-B14F-4D97-AF65-F5344CB8AC3E}">
        <p14:creationId xmlns:p14="http://schemas.microsoft.com/office/powerpoint/2010/main" val="337689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AA7AD74-AC93-48C3-B74B-9BA3C0785AF1}" type="slidenum">
              <a:rPr lang="en-US" altLang="en-US"/>
              <a:pPr>
                <a:defRPr/>
              </a:pPr>
              <a:t>‹#›</a:t>
            </a:fld>
            <a:endParaRPr lang="en-US" altLang="en-US"/>
          </a:p>
        </p:txBody>
      </p:sp>
    </p:spTree>
    <p:extLst>
      <p:ext uri="{BB962C8B-B14F-4D97-AF65-F5344CB8AC3E}">
        <p14:creationId xmlns:p14="http://schemas.microsoft.com/office/powerpoint/2010/main" val="345690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6" descr="lightstreaks2"/>
          <p:cNvPicPr>
            <a:picLocks noChangeAspect="1" noChangeArrowheads="1"/>
          </p:cNvPicPr>
          <p:nvPr userDrawn="1"/>
        </p:nvPicPr>
        <p:blipFill>
          <a:blip r:embed="rId15">
            <a:extLst>
              <a:ext uri="{28A0092B-C50C-407E-A947-70E740481C1C}">
                <a14:useLocalDpi xmlns:a14="http://schemas.microsoft.com/office/drawing/2010/main" val="0"/>
              </a:ext>
            </a:extLst>
          </a:blip>
          <a:srcRect l="2786" r="2786"/>
          <a:stretch>
            <a:fillRect/>
          </a:stretch>
        </p:blipFill>
        <p:spPr bwMode="auto">
          <a:xfrm>
            <a:off x="0" y="3175"/>
            <a:ext cx="9144000" cy="685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5"/>
          <p:cNvSpPr>
            <a:spLocks noChangeArrowheads="1"/>
          </p:cNvSpPr>
          <p:nvPr userDrawn="1"/>
        </p:nvSpPr>
        <p:spPr bwMode="auto">
          <a:xfrm>
            <a:off x="304800" y="274638"/>
            <a:ext cx="8534400" cy="6202362"/>
          </a:xfrm>
          <a:prstGeom prst="rect">
            <a:avLst/>
          </a:prstGeom>
          <a:solidFill>
            <a:srgbClr val="00CCFF">
              <a:alpha val="45882"/>
            </a:srgbClr>
          </a:solidFill>
          <a:ln w="381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EFC3F80D-1406-4FDC-B8DC-89E853BC3FB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FFFFFF"/>
                </a:solidFill>
              </a:rPr>
              <a:t>Business 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764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6392863" y="4114800"/>
            <a:ext cx="2232025" cy="1368425"/>
          </a:xfrm>
          <a:prstGeom prst="rect">
            <a:avLst/>
          </a:prstGeom>
          <a:solidFill>
            <a:srgbClr val="FF00FF">
              <a:alpha val="41960"/>
            </a:srgb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
        <p:nvSpPr>
          <p:cNvPr id="13329" name="Rectangle 36"/>
          <p:cNvSpPr>
            <a:spLocks noChangeArrowheads="1"/>
          </p:cNvSpPr>
          <p:nvPr/>
        </p:nvSpPr>
        <p:spPr bwMode="auto">
          <a:xfrm>
            <a:off x="8480425" y="8937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FFFFFF"/>
      </a:dk2>
      <a:lt2>
        <a:srgbClr val="FFFFFF"/>
      </a:lt2>
      <a:accent1>
        <a:srgbClr val="CCCCCC"/>
      </a:accent1>
      <a:accent2>
        <a:srgbClr val="FF6FCF"/>
      </a:accent2>
      <a:accent3>
        <a:srgbClr val="FFFFFF"/>
      </a:accent3>
      <a:accent4>
        <a:srgbClr val="000000"/>
      </a:accent4>
      <a:accent5>
        <a:srgbClr val="E2E2E2"/>
      </a:accent5>
      <a:accent6>
        <a:srgbClr val="E764BB"/>
      </a:accent6>
      <a:hlink>
        <a:srgbClr val="0080FF"/>
      </a:hlink>
      <a:folHlink>
        <a:srgbClr val="33333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1330</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Business 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 Streaks Business Template</dc:title>
  <dc:creator>Presentation Magazine</dc:creator>
  <cp:lastModifiedBy>Jonty Pearce</cp:lastModifiedBy>
  <cp:revision>55</cp:revision>
  <dcterms:modified xsi:type="dcterms:W3CDTF">2015-02-22T11:07:03Z</dcterms:modified>
</cp:coreProperties>
</file>