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18" d="100"/>
          <a:sy n="118" d="100"/>
        </p:scale>
        <p:origin x="-13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DE3B7C2-971E-418D-875C-0864272AEBF2}" type="slidenum">
              <a:rPr lang="en-US" altLang="en-US"/>
              <a:pPr>
                <a:defRPr/>
              </a:pPr>
              <a:t>‹#›</a:t>
            </a:fld>
            <a:endParaRPr lang="en-US" altLang="en-US"/>
          </a:p>
        </p:txBody>
      </p:sp>
    </p:spTree>
    <p:extLst>
      <p:ext uri="{BB962C8B-B14F-4D97-AF65-F5344CB8AC3E}">
        <p14:creationId xmlns:p14="http://schemas.microsoft.com/office/powerpoint/2010/main" val="4260960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446981E-F19F-4B7A-A980-469A4DE55F21}" type="slidenum">
              <a:rPr lang="en-US" altLang="en-US" sz="1200" smtClean="0"/>
              <a:pPr/>
              <a:t>1</a:t>
            </a:fld>
            <a:endParaRPr lang="en-US" altLang="en-US" sz="1200"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64837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7316CA7-E060-4A0B-A90C-FEE157073292}" type="slidenum">
              <a:rPr lang="en-US" altLang="en-US" sz="1200" smtClean="0"/>
              <a:pPr/>
              <a:t>2</a:t>
            </a:fld>
            <a:endParaRPr lang="en-US" altLang="en-US" sz="1200"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62365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60ECF8A-2B5B-44D9-AB99-A92E270FD52D}" type="slidenum">
              <a:rPr lang="en-US" altLang="en-US" sz="1200" smtClean="0"/>
              <a:pPr/>
              <a:t>3</a:t>
            </a:fld>
            <a:endParaRPr lang="en-US" altLang="en-US" sz="1200"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99112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CF149DF-1E36-48CB-95C1-82D353118878}" type="slidenum">
              <a:rPr lang="en-US" altLang="en-US" sz="1200" smtClean="0"/>
              <a:pPr/>
              <a:t>4</a:t>
            </a:fld>
            <a:endParaRPr lang="en-US" altLang="en-US" sz="1200"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54531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51C2B46-7BF3-4C3E-A443-E577C7A30F43}" type="slidenum">
              <a:rPr lang="en-US" altLang="en-US" sz="1200" smtClean="0"/>
              <a:pPr/>
              <a:t>5</a:t>
            </a:fld>
            <a:endParaRPr lang="en-US" altLang="en-US" sz="1200"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2553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7752512-4672-469A-B114-0179FA85FB72}" type="slidenum">
              <a:rPr lang="en-US" altLang="en-US" sz="1200" smtClean="0"/>
              <a:pPr/>
              <a:t>6</a:t>
            </a:fld>
            <a:endParaRPr lang="en-US" altLang="en-US" sz="1200"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503936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a:lum bright="-4000" contrast="12000"/>
            <a:extLst>
              <a:ext uri="{28A0092B-C50C-407E-A947-70E740481C1C}">
                <a14:useLocalDpi xmlns:a14="http://schemas.microsoft.com/office/drawing/2010/main" val="0"/>
              </a:ext>
            </a:extLst>
          </a:blip>
          <a:srcRect l="2835" t="9271" r="2267" b="8386"/>
          <a:stretch>
            <a:fillRect/>
          </a:stretch>
        </p:blipFill>
        <p:spPr bwMode="auto">
          <a:xfrm>
            <a:off x="1368425" y="1520825"/>
            <a:ext cx="3657600"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p:cNvPicPr>
            <a:picLocks noChangeAspect="1" noChangeArrowheads="1"/>
          </p:cNvPicPr>
          <p:nvPr userDrawn="1"/>
        </p:nvPicPr>
        <p:blipFill>
          <a:blip r:embed="rId3">
            <a:lum bright="-2000" contrast="12000"/>
            <a:extLst>
              <a:ext uri="{28A0092B-C50C-407E-A947-70E740481C1C}">
                <a14:useLocalDpi xmlns:a14="http://schemas.microsoft.com/office/drawing/2010/main" val="0"/>
              </a:ext>
            </a:extLst>
          </a:blip>
          <a:srcRect l="7727" r="4552" b="8820"/>
          <a:stretch>
            <a:fillRect/>
          </a:stretch>
        </p:blipFill>
        <p:spPr bwMode="auto">
          <a:xfrm>
            <a:off x="4973638" y="1619250"/>
            <a:ext cx="3354387"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0" name="Rectangle 2"/>
          <p:cNvSpPr>
            <a:spLocks noGrp="1" noChangeArrowheads="1"/>
          </p:cNvSpPr>
          <p:nvPr>
            <p:ph type="ctrTitle"/>
          </p:nvPr>
        </p:nvSpPr>
        <p:spPr>
          <a:xfrm>
            <a:off x="685800" y="333375"/>
            <a:ext cx="7772400" cy="1470025"/>
          </a:xfrm>
        </p:spPr>
        <p:txBody>
          <a:bodyPr/>
          <a:lstStyle>
            <a:lvl1pPr>
              <a:defRPr/>
            </a:lvl1pPr>
          </a:lstStyle>
          <a:p>
            <a:pPr lvl="0"/>
            <a:r>
              <a:rPr lang="en-US" altLang="en-US" noProof="0" smtClean="0"/>
              <a:t>Click to edit Master title style</a:t>
            </a:r>
          </a:p>
        </p:txBody>
      </p:sp>
      <p:sp>
        <p:nvSpPr>
          <p:cNvPr id="22531" name="Rectangle 3"/>
          <p:cNvSpPr>
            <a:spLocks noGrp="1" noChangeArrowheads="1"/>
          </p:cNvSpPr>
          <p:nvPr>
            <p:ph type="subTitle" idx="1"/>
          </p:nvPr>
        </p:nvSpPr>
        <p:spPr>
          <a:xfrm>
            <a:off x="1371600" y="4808538"/>
            <a:ext cx="6400800" cy="1212850"/>
          </a:xfrm>
        </p:spPr>
        <p:txBody>
          <a:bodyPr/>
          <a:lstStyle>
            <a:lvl1pPr marL="0" indent="0" algn="ctr">
              <a:buFontTx/>
              <a:buNone/>
              <a:defRPr>
                <a:solidFill>
                  <a:schemeClr val="tx2"/>
                </a:solidFill>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144D3735-FD41-4C4F-A532-89B68D556EE1}" type="slidenum">
              <a:rPr lang="en-US" altLang="en-US"/>
              <a:pPr>
                <a:defRPr/>
              </a:pPr>
              <a:t>‹#›</a:t>
            </a:fld>
            <a:endParaRPr lang="en-US" altLang="en-US"/>
          </a:p>
        </p:txBody>
      </p:sp>
    </p:spTree>
    <p:extLst>
      <p:ext uri="{BB962C8B-B14F-4D97-AF65-F5344CB8AC3E}">
        <p14:creationId xmlns:p14="http://schemas.microsoft.com/office/powerpoint/2010/main" val="4169487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385C1F8-888A-4F83-9261-B0F4486913B6}" type="slidenum">
              <a:rPr lang="en-US" altLang="en-US"/>
              <a:pPr>
                <a:defRPr/>
              </a:pPr>
              <a:t>‹#›</a:t>
            </a:fld>
            <a:endParaRPr lang="en-US" altLang="en-US"/>
          </a:p>
        </p:txBody>
      </p:sp>
    </p:spTree>
    <p:extLst>
      <p:ext uri="{BB962C8B-B14F-4D97-AF65-F5344CB8AC3E}">
        <p14:creationId xmlns:p14="http://schemas.microsoft.com/office/powerpoint/2010/main" val="5225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49263"/>
            <a:ext cx="1943100" cy="56467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49263"/>
            <a:ext cx="5676900" cy="5646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0894D6-5025-4FC4-8444-5D3BA683AFEA}" type="slidenum">
              <a:rPr lang="en-US" altLang="en-US"/>
              <a:pPr>
                <a:defRPr/>
              </a:pPr>
              <a:t>‹#›</a:t>
            </a:fld>
            <a:endParaRPr lang="en-US" altLang="en-US"/>
          </a:p>
        </p:txBody>
      </p:sp>
    </p:spTree>
    <p:extLst>
      <p:ext uri="{BB962C8B-B14F-4D97-AF65-F5344CB8AC3E}">
        <p14:creationId xmlns:p14="http://schemas.microsoft.com/office/powerpoint/2010/main" val="2075993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49263"/>
            <a:ext cx="6910388"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DF9C40-3D61-4933-A61E-65D62A64EB4A}" type="slidenum">
              <a:rPr lang="en-US" altLang="en-US"/>
              <a:pPr>
                <a:defRPr/>
              </a:pPr>
              <a:t>‹#›</a:t>
            </a:fld>
            <a:endParaRPr lang="en-US" altLang="en-US"/>
          </a:p>
        </p:txBody>
      </p:sp>
    </p:spTree>
    <p:extLst>
      <p:ext uri="{BB962C8B-B14F-4D97-AF65-F5344CB8AC3E}">
        <p14:creationId xmlns:p14="http://schemas.microsoft.com/office/powerpoint/2010/main" val="2494631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49263"/>
            <a:ext cx="6910388"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71E046-FC8B-45C0-9C6A-9DC89B61B612}" type="slidenum">
              <a:rPr lang="en-US" altLang="en-US"/>
              <a:pPr>
                <a:defRPr/>
              </a:pPr>
              <a:t>‹#›</a:t>
            </a:fld>
            <a:endParaRPr lang="en-US" altLang="en-US"/>
          </a:p>
        </p:txBody>
      </p:sp>
    </p:spTree>
    <p:extLst>
      <p:ext uri="{BB962C8B-B14F-4D97-AF65-F5344CB8AC3E}">
        <p14:creationId xmlns:p14="http://schemas.microsoft.com/office/powerpoint/2010/main" val="287596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65EEB9F-0249-498A-9422-5470325F1A61}" type="slidenum">
              <a:rPr lang="en-US" altLang="en-US"/>
              <a:pPr>
                <a:defRPr/>
              </a:pPr>
              <a:t>‹#›</a:t>
            </a:fld>
            <a:endParaRPr lang="en-US" altLang="en-US"/>
          </a:p>
        </p:txBody>
      </p:sp>
    </p:spTree>
    <p:extLst>
      <p:ext uri="{BB962C8B-B14F-4D97-AF65-F5344CB8AC3E}">
        <p14:creationId xmlns:p14="http://schemas.microsoft.com/office/powerpoint/2010/main" val="2373552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0B24A8-463C-4413-B77F-1D863A14303A}" type="slidenum">
              <a:rPr lang="en-US" altLang="en-US"/>
              <a:pPr>
                <a:defRPr/>
              </a:pPr>
              <a:t>‹#›</a:t>
            </a:fld>
            <a:endParaRPr lang="en-US" altLang="en-US"/>
          </a:p>
        </p:txBody>
      </p:sp>
    </p:spTree>
    <p:extLst>
      <p:ext uri="{BB962C8B-B14F-4D97-AF65-F5344CB8AC3E}">
        <p14:creationId xmlns:p14="http://schemas.microsoft.com/office/powerpoint/2010/main" val="260925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2FD7FC-14BD-4C8A-81A3-AA062F93F1DA}" type="slidenum">
              <a:rPr lang="en-US" altLang="en-US"/>
              <a:pPr>
                <a:defRPr/>
              </a:pPr>
              <a:t>‹#›</a:t>
            </a:fld>
            <a:endParaRPr lang="en-US" altLang="en-US"/>
          </a:p>
        </p:txBody>
      </p:sp>
    </p:spTree>
    <p:extLst>
      <p:ext uri="{BB962C8B-B14F-4D97-AF65-F5344CB8AC3E}">
        <p14:creationId xmlns:p14="http://schemas.microsoft.com/office/powerpoint/2010/main" val="321463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CB50A6C-ECED-44D8-9E7C-7FEFCDA9DF89}" type="slidenum">
              <a:rPr lang="en-US" altLang="en-US"/>
              <a:pPr>
                <a:defRPr/>
              </a:pPr>
              <a:t>‹#›</a:t>
            </a:fld>
            <a:endParaRPr lang="en-US" altLang="en-US"/>
          </a:p>
        </p:txBody>
      </p:sp>
    </p:spTree>
    <p:extLst>
      <p:ext uri="{BB962C8B-B14F-4D97-AF65-F5344CB8AC3E}">
        <p14:creationId xmlns:p14="http://schemas.microsoft.com/office/powerpoint/2010/main" val="160881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9C17D36-4A69-46AC-B865-C329F39D6DFC}" type="slidenum">
              <a:rPr lang="en-US" altLang="en-US"/>
              <a:pPr>
                <a:defRPr/>
              </a:pPr>
              <a:t>‹#›</a:t>
            </a:fld>
            <a:endParaRPr lang="en-US" altLang="en-US"/>
          </a:p>
        </p:txBody>
      </p:sp>
    </p:spTree>
    <p:extLst>
      <p:ext uri="{BB962C8B-B14F-4D97-AF65-F5344CB8AC3E}">
        <p14:creationId xmlns:p14="http://schemas.microsoft.com/office/powerpoint/2010/main" val="230488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4ED7D92-9286-4272-BBC3-CA1C9B2691EB}" type="slidenum">
              <a:rPr lang="en-US" altLang="en-US"/>
              <a:pPr>
                <a:defRPr/>
              </a:pPr>
              <a:t>‹#›</a:t>
            </a:fld>
            <a:endParaRPr lang="en-US" altLang="en-US"/>
          </a:p>
        </p:txBody>
      </p:sp>
    </p:spTree>
    <p:extLst>
      <p:ext uri="{BB962C8B-B14F-4D97-AF65-F5344CB8AC3E}">
        <p14:creationId xmlns:p14="http://schemas.microsoft.com/office/powerpoint/2010/main" val="184647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EB16169-20EA-4D5A-9CC5-BEA4B81028FA}" type="slidenum">
              <a:rPr lang="en-US" altLang="en-US"/>
              <a:pPr>
                <a:defRPr/>
              </a:pPr>
              <a:t>‹#›</a:t>
            </a:fld>
            <a:endParaRPr lang="en-US" altLang="en-US"/>
          </a:p>
        </p:txBody>
      </p:sp>
    </p:spTree>
    <p:extLst>
      <p:ext uri="{BB962C8B-B14F-4D97-AF65-F5344CB8AC3E}">
        <p14:creationId xmlns:p14="http://schemas.microsoft.com/office/powerpoint/2010/main" val="180848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08BABAC-F231-45F4-B500-B3786140C6D9}" type="slidenum">
              <a:rPr lang="en-US" altLang="en-US"/>
              <a:pPr>
                <a:defRPr/>
              </a:pPr>
              <a:t>‹#›</a:t>
            </a:fld>
            <a:endParaRPr lang="en-US" altLang="en-US"/>
          </a:p>
        </p:txBody>
      </p:sp>
    </p:spTree>
    <p:extLst>
      <p:ext uri="{BB962C8B-B14F-4D97-AF65-F5344CB8AC3E}">
        <p14:creationId xmlns:p14="http://schemas.microsoft.com/office/powerpoint/2010/main" val="3717906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userDrawn="1"/>
        </p:nvPicPr>
        <p:blipFill>
          <a:blip r:embed="rId15">
            <a:lum contrast="12000"/>
            <a:extLst>
              <a:ext uri="{28A0092B-C50C-407E-A947-70E740481C1C}">
                <a14:useLocalDpi xmlns:a14="http://schemas.microsoft.com/office/drawing/2010/main" val="0"/>
              </a:ext>
            </a:extLst>
          </a:blip>
          <a:srcRect l="66078" t="9271" r="2267" b="5434"/>
          <a:stretch>
            <a:fillRect/>
          </a:stretch>
        </p:blipFill>
        <p:spPr bwMode="auto">
          <a:xfrm>
            <a:off x="0" y="3351213"/>
            <a:ext cx="1219200" cy="350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p:cNvPicPr>
            <a:picLocks noChangeAspect="1" noChangeArrowheads="1"/>
          </p:cNvPicPr>
          <p:nvPr userDrawn="1"/>
        </p:nvPicPr>
        <p:blipFill>
          <a:blip r:embed="rId15">
            <a:lum contrast="20000"/>
            <a:extLst>
              <a:ext uri="{28A0092B-C50C-407E-A947-70E740481C1C}">
                <a14:useLocalDpi xmlns:a14="http://schemas.microsoft.com/office/drawing/2010/main" val="0"/>
              </a:ext>
            </a:extLst>
          </a:blip>
          <a:srcRect l="2835" t="33366" r="49701" b="8386"/>
          <a:stretch>
            <a:fillRect/>
          </a:stretch>
        </p:blipFill>
        <p:spPr bwMode="auto">
          <a:xfrm>
            <a:off x="7315200" y="-1588"/>
            <a:ext cx="1828800"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685800" y="449263"/>
            <a:ext cx="69103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E082F7A1-37F0-4B74-8D02-89E9DB40AC5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000" kern="1200">
          <a:solidFill>
            <a:srgbClr val="000099"/>
          </a:solidFill>
          <a:latin typeface="+mj-lt"/>
          <a:ea typeface="+mj-ea"/>
          <a:cs typeface="+mj-cs"/>
        </a:defRPr>
      </a:lvl1pPr>
      <a:lvl2pPr algn="ctr" rtl="0" eaLnBrk="0" fontAlgn="base" hangingPunct="0">
        <a:spcBef>
          <a:spcPct val="0"/>
        </a:spcBef>
        <a:spcAft>
          <a:spcPct val="0"/>
        </a:spcAft>
        <a:defRPr sz="4000">
          <a:solidFill>
            <a:srgbClr val="000099"/>
          </a:solidFill>
          <a:latin typeface="Tahoma" panose="020B0604030504040204" pitchFamily="34" charset="0"/>
        </a:defRPr>
      </a:lvl2pPr>
      <a:lvl3pPr algn="ctr" rtl="0" eaLnBrk="0" fontAlgn="base" hangingPunct="0">
        <a:spcBef>
          <a:spcPct val="0"/>
        </a:spcBef>
        <a:spcAft>
          <a:spcPct val="0"/>
        </a:spcAft>
        <a:defRPr sz="4000">
          <a:solidFill>
            <a:srgbClr val="000099"/>
          </a:solidFill>
          <a:latin typeface="Tahoma" panose="020B0604030504040204" pitchFamily="34" charset="0"/>
        </a:defRPr>
      </a:lvl3pPr>
      <a:lvl4pPr algn="ctr" rtl="0" eaLnBrk="0" fontAlgn="base" hangingPunct="0">
        <a:spcBef>
          <a:spcPct val="0"/>
        </a:spcBef>
        <a:spcAft>
          <a:spcPct val="0"/>
        </a:spcAft>
        <a:defRPr sz="4000">
          <a:solidFill>
            <a:srgbClr val="000099"/>
          </a:solidFill>
          <a:latin typeface="Tahoma" panose="020B0604030504040204" pitchFamily="34" charset="0"/>
        </a:defRPr>
      </a:lvl4pPr>
      <a:lvl5pPr algn="ctr" rtl="0" eaLnBrk="0" fontAlgn="base" hangingPunct="0">
        <a:spcBef>
          <a:spcPct val="0"/>
        </a:spcBef>
        <a:spcAft>
          <a:spcPct val="0"/>
        </a:spcAft>
        <a:defRPr sz="4000">
          <a:solidFill>
            <a:srgbClr val="000099"/>
          </a:solidFill>
          <a:latin typeface="Tahoma" panose="020B0604030504040204" pitchFamily="34" charset="0"/>
        </a:defRPr>
      </a:lvl5pPr>
      <a:lvl6pPr marL="457200" algn="ctr" rtl="0" fontAlgn="base">
        <a:spcBef>
          <a:spcPct val="0"/>
        </a:spcBef>
        <a:spcAft>
          <a:spcPct val="0"/>
        </a:spcAft>
        <a:defRPr sz="4000">
          <a:solidFill>
            <a:srgbClr val="000099"/>
          </a:solidFill>
          <a:latin typeface="Tahoma" panose="020B0604030504040204" pitchFamily="34" charset="0"/>
        </a:defRPr>
      </a:lvl6pPr>
      <a:lvl7pPr marL="914400" algn="ctr" rtl="0" fontAlgn="base">
        <a:spcBef>
          <a:spcPct val="0"/>
        </a:spcBef>
        <a:spcAft>
          <a:spcPct val="0"/>
        </a:spcAft>
        <a:defRPr sz="4000">
          <a:solidFill>
            <a:srgbClr val="000099"/>
          </a:solidFill>
          <a:latin typeface="Tahoma" panose="020B0604030504040204" pitchFamily="34" charset="0"/>
        </a:defRPr>
      </a:lvl7pPr>
      <a:lvl8pPr marL="1371600" algn="ctr" rtl="0" fontAlgn="base">
        <a:spcBef>
          <a:spcPct val="0"/>
        </a:spcBef>
        <a:spcAft>
          <a:spcPct val="0"/>
        </a:spcAft>
        <a:defRPr sz="4000">
          <a:solidFill>
            <a:srgbClr val="000099"/>
          </a:solidFill>
          <a:latin typeface="Tahoma" panose="020B0604030504040204" pitchFamily="34" charset="0"/>
        </a:defRPr>
      </a:lvl8pPr>
      <a:lvl9pPr marL="1828800" algn="ctr" rtl="0" fontAlgn="base">
        <a:spcBef>
          <a:spcPct val="0"/>
        </a:spcBef>
        <a:spcAft>
          <a:spcPct val="0"/>
        </a:spcAft>
        <a:defRPr sz="4000">
          <a:solidFill>
            <a:srgbClr val="000099"/>
          </a:solidFill>
          <a:latin typeface="Tahoma" panose="020B0604030504040204" pitchFamily="34" charset="0"/>
        </a:defRPr>
      </a:lvl9pPr>
    </p:titleStyle>
    <p:bodyStyle>
      <a:lvl1pPr marL="342900" indent="-342900" algn="l" rtl="0" eaLnBrk="0" fontAlgn="base" hangingPunct="0">
        <a:spcBef>
          <a:spcPct val="20000"/>
        </a:spcBef>
        <a:spcAft>
          <a:spcPct val="0"/>
        </a:spcAft>
        <a:buClr>
          <a:schemeClr val="accent1"/>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685800" y="0"/>
            <a:ext cx="7772400" cy="1143000"/>
          </a:xfrm>
        </p:spPr>
        <p:txBody>
          <a:bodyPr/>
          <a:lstStyle/>
          <a:p>
            <a:pPr eaLnBrk="1" hangingPunct="1"/>
            <a:r>
              <a:rPr lang="en-US" altLang="en-US" smtClean="0"/>
              <a:t>Lemons Template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492250" y="1757363"/>
          <a:ext cx="7132638" cy="3759200"/>
        </p:xfrm>
        <a:graphic>
          <a:graphicData uri="http://schemas.openxmlformats.org/presentationml/2006/ole">
            <mc:AlternateContent xmlns:mc="http://schemas.openxmlformats.org/markup-compatibility/2006">
              <mc:Choice xmlns:v="urn:schemas-microsoft-com:vml" Requires="v">
                <p:oleObj spid="_x0000_s8196" name="Chart" r:id="rId4" imgW="7286625" imgH="4524375" progId="MSGraph.Chart.8">
                  <p:embed followColorScheme="full"/>
                </p:oleObj>
              </mc:Choice>
              <mc:Fallback>
                <p:oleObj name="Chart" r:id="rId4" imgW="7286625" imgH="452437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1757363"/>
                        <a:ext cx="7132638"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981200"/>
            <a:ext cx="3808413" cy="4114800"/>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5" descr="March 04 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816225"/>
            <a:ext cx="3708400" cy="2473325"/>
          </a:xfrm>
          <a:prstGeom prst="rect">
            <a:avLst/>
          </a:prstGeom>
          <a:noFill/>
          <a:ln w="5715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685800" y="1981200"/>
            <a:ext cx="3814763" cy="4114800"/>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7426" name="Group 18"/>
          <p:cNvGraphicFramePr>
            <a:graphicFrameLocks noGrp="1"/>
          </p:cNvGraphicFramePr>
          <p:nvPr>
            <p:ph sz="half" idx="2"/>
          </p:nvPr>
        </p:nvGraphicFramePr>
        <p:xfrm>
          <a:off x="4970463" y="2300288"/>
          <a:ext cx="3429000" cy="1727200"/>
        </p:xfrm>
        <a:graphic>
          <a:graphicData uri="http://schemas.openxmlformats.org/drawingml/2006/table">
            <a:tbl>
              <a:tblPr/>
              <a:tblGrid>
                <a:gridCol w="1714500"/>
                <a:gridCol w="1714500"/>
              </a:tblGrid>
              <a:tr h="863600">
                <a:tc>
                  <a:txBody>
                    <a:bodyPr/>
                    <a:lstStyle>
                      <a:lvl1pPr>
                        <a:spcBef>
                          <a:spcPct val="20000"/>
                        </a:spcBef>
                        <a:buClr>
                          <a:schemeClr val="accent1"/>
                        </a:buClr>
                        <a:defRPr sz="2800">
                          <a:solidFill>
                            <a:schemeClr val="tx1"/>
                          </a:solidFill>
                          <a:latin typeface="Tahoma" panose="020B0604030504040204" pitchFamily="34" charset="0"/>
                        </a:defRPr>
                      </a:lvl1pPr>
                      <a:lvl2pPr>
                        <a:spcBef>
                          <a:spcPct val="20000"/>
                        </a:spcBef>
                        <a:buClr>
                          <a:schemeClr val="accent1"/>
                        </a:buClr>
                        <a:defRPr sz="2400">
                          <a:solidFill>
                            <a:schemeClr val="tx1"/>
                          </a:solidFill>
                          <a:latin typeface="Tahoma" panose="020B0604030504040204" pitchFamily="34" charset="0"/>
                        </a:defRPr>
                      </a:lvl2pPr>
                      <a:lvl3pPr>
                        <a:spcBef>
                          <a:spcPct val="20000"/>
                        </a:spcBef>
                        <a:buClr>
                          <a:schemeClr val="accent1"/>
                        </a:buClr>
                        <a:defRPr sz="2000">
                          <a:solidFill>
                            <a:schemeClr val="tx1"/>
                          </a:solidFill>
                          <a:latin typeface="Tahoma" panose="020B0604030504040204" pitchFamily="34" charset="0"/>
                        </a:defRPr>
                      </a:lvl3pPr>
                      <a:lvl4pPr>
                        <a:spcBef>
                          <a:spcPct val="20000"/>
                        </a:spcBef>
                        <a:buClr>
                          <a:schemeClr val="accent1"/>
                        </a:buClr>
                        <a:defRPr>
                          <a:solidFill>
                            <a:schemeClr val="tx1"/>
                          </a:solidFill>
                          <a:latin typeface="Tahoma" panose="020B0604030504040204" pitchFamily="34" charset="0"/>
                        </a:defRPr>
                      </a:lvl4pPr>
                      <a:lvl5pPr>
                        <a:spcBef>
                          <a:spcPct val="20000"/>
                        </a:spcBef>
                        <a:buClr>
                          <a:schemeClr val="accent1"/>
                        </a:buClr>
                        <a:defRPr>
                          <a:solidFill>
                            <a:schemeClr val="tx1"/>
                          </a:solidFill>
                          <a:latin typeface="Tahoma" panose="020B0604030504040204" pitchFamily="34" charset="0"/>
                        </a:defRPr>
                      </a:lvl5pPr>
                      <a:lvl6pPr fontAlgn="base">
                        <a:spcBef>
                          <a:spcPct val="20000"/>
                        </a:spcBef>
                        <a:spcAft>
                          <a:spcPct val="0"/>
                        </a:spcAft>
                        <a:buClr>
                          <a:schemeClr val="accent1"/>
                        </a:buClr>
                        <a:defRPr>
                          <a:solidFill>
                            <a:schemeClr val="tx1"/>
                          </a:solidFill>
                          <a:latin typeface="Tahoma" panose="020B0604030504040204" pitchFamily="34" charset="0"/>
                        </a:defRPr>
                      </a:lvl6pPr>
                      <a:lvl7pPr fontAlgn="base">
                        <a:spcBef>
                          <a:spcPct val="20000"/>
                        </a:spcBef>
                        <a:spcAft>
                          <a:spcPct val="0"/>
                        </a:spcAft>
                        <a:buClr>
                          <a:schemeClr val="accent1"/>
                        </a:buClr>
                        <a:defRPr>
                          <a:solidFill>
                            <a:schemeClr val="tx1"/>
                          </a:solidFill>
                          <a:latin typeface="Tahoma" panose="020B0604030504040204" pitchFamily="34" charset="0"/>
                        </a:defRPr>
                      </a:lvl7pPr>
                      <a:lvl8pPr fontAlgn="base">
                        <a:spcBef>
                          <a:spcPct val="20000"/>
                        </a:spcBef>
                        <a:spcAft>
                          <a:spcPct val="0"/>
                        </a:spcAft>
                        <a:buClr>
                          <a:schemeClr val="accent1"/>
                        </a:buClr>
                        <a:defRPr>
                          <a:solidFill>
                            <a:schemeClr val="tx1"/>
                          </a:solidFill>
                          <a:latin typeface="Tahoma" panose="020B0604030504040204" pitchFamily="34" charset="0"/>
                        </a:defRPr>
                      </a:lvl8pPr>
                      <a:lvl9pPr fontAlgn="base">
                        <a:spcBef>
                          <a:spcPct val="20000"/>
                        </a:spcBef>
                        <a:spcAft>
                          <a:spcPct val="0"/>
                        </a:spcAft>
                        <a:buClr>
                          <a:schemeClr val="accent1"/>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GB" altLang="en-US" sz="2800" b="0" i="0" u="none" strike="noStrike" cap="none" normalizeH="0" baseline="0" smtClean="0">
                          <a:ln>
                            <a:noFill/>
                          </a:ln>
                          <a:solidFill>
                            <a:schemeClr val="tx1"/>
                          </a:solidFill>
                          <a:effectLst/>
                          <a:latin typeface="Tahoma" panose="020B0604030504040204" pitchFamily="34" charset="0"/>
                        </a:rPr>
                        <a:t>Table</a:t>
                      </a:r>
                      <a:endParaRPr kumimoji="0" lang="en-US"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800">
                          <a:solidFill>
                            <a:schemeClr val="tx1"/>
                          </a:solidFill>
                          <a:latin typeface="Tahoma" panose="020B0604030504040204" pitchFamily="34" charset="0"/>
                        </a:defRPr>
                      </a:lvl1pPr>
                      <a:lvl2pPr>
                        <a:spcBef>
                          <a:spcPct val="20000"/>
                        </a:spcBef>
                        <a:buClr>
                          <a:schemeClr val="accent1"/>
                        </a:buClr>
                        <a:defRPr sz="2400">
                          <a:solidFill>
                            <a:schemeClr val="tx1"/>
                          </a:solidFill>
                          <a:latin typeface="Tahoma" panose="020B0604030504040204" pitchFamily="34" charset="0"/>
                        </a:defRPr>
                      </a:lvl2pPr>
                      <a:lvl3pPr>
                        <a:spcBef>
                          <a:spcPct val="20000"/>
                        </a:spcBef>
                        <a:buClr>
                          <a:schemeClr val="accent1"/>
                        </a:buClr>
                        <a:defRPr sz="2000">
                          <a:solidFill>
                            <a:schemeClr val="tx1"/>
                          </a:solidFill>
                          <a:latin typeface="Tahoma" panose="020B0604030504040204" pitchFamily="34" charset="0"/>
                        </a:defRPr>
                      </a:lvl3pPr>
                      <a:lvl4pPr>
                        <a:spcBef>
                          <a:spcPct val="20000"/>
                        </a:spcBef>
                        <a:buClr>
                          <a:schemeClr val="accent1"/>
                        </a:buClr>
                        <a:defRPr>
                          <a:solidFill>
                            <a:schemeClr val="tx1"/>
                          </a:solidFill>
                          <a:latin typeface="Tahoma" panose="020B0604030504040204" pitchFamily="34" charset="0"/>
                        </a:defRPr>
                      </a:lvl4pPr>
                      <a:lvl5pPr>
                        <a:spcBef>
                          <a:spcPct val="20000"/>
                        </a:spcBef>
                        <a:buClr>
                          <a:schemeClr val="accent1"/>
                        </a:buClr>
                        <a:defRPr>
                          <a:solidFill>
                            <a:schemeClr val="tx1"/>
                          </a:solidFill>
                          <a:latin typeface="Tahoma" panose="020B0604030504040204" pitchFamily="34" charset="0"/>
                        </a:defRPr>
                      </a:lvl5pPr>
                      <a:lvl6pPr fontAlgn="base">
                        <a:spcBef>
                          <a:spcPct val="20000"/>
                        </a:spcBef>
                        <a:spcAft>
                          <a:spcPct val="0"/>
                        </a:spcAft>
                        <a:buClr>
                          <a:schemeClr val="accent1"/>
                        </a:buClr>
                        <a:defRPr>
                          <a:solidFill>
                            <a:schemeClr val="tx1"/>
                          </a:solidFill>
                          <a:latin typeface="Tahoma" panose="020B0604030504040204" pitchFamily="34" charset="0"/>
                        </a:defRPr>
                      </a:lvl6pPr>
                      <a:lvl7pPr fontAlgn="base">
                        <a:spcBef>
                          <a:spcPct val="20000"/>
                        </a:spcBef>
                        <a:spcAft>
                          <a:spcPct val="0"/>
                        </a:spcAft>
                        <a:buClr>
                          <a:schemeClr val="accent1"/>
                        </a:buClr>
                        <a:defRPr>
                          <a:solidFill>
                            <a:schemeClr val="tx1"/>
                          </a:solidFill>
                          <a:latin typeface="Tahoma" panose="020B0604030504040204" pitchFamily="34" charset="0"/>
                        </a:defRPr>
                      </a:lvl7pPr>
                      <a:lvl8pPr fontAlgn="base">
                        <a:spcBef>
                          <a:spcPct val="20000"/>
                        </a:spcBef>
                        <a:spcAft>
                          <a:spcPct val="0"/>
                        </a:spcAft>
                        <a:buClr>
                          <a:schemeClr val="accent1"/>
                        </a:buClr>
                        <a:defRPr>
                          <a:solidFill>
                            <a:schemeClr val="tx1"/>
                          </a:solidFill>
                          <a:latin typeface="Tahoma" panose="020B0604030504040204" pitchFamily="34" charset="0"/>
                        </a:defRPr>
                      </a:lvl8pPr>
                      <a:lvl9pPr fontAlgn="base">
                        <a:spcBef>
                          <a:spcPct val="20000"/>
                        </a:spcBef>
                        <a:spcAft>
                          <a:spcPct val="0"/>
                        </a:spcAft>
                        <a:buClr>
                          <a:schemeClr val="accent1"/>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buClr>
                          <a:schemeClr val="accent1"/>
                        </a:buClr>
                        <a:defRPr sz="2800">
                          <a:solidFill>
                            <a:schemeClr val="tx1"/>
                          </a:solidFill>
                          <a:latin typeface="Tahoma" panose="020B0604030504040204" pitchFamily="34" charset="0"/>
                        </a:defRPr>
                      </a:lvl1pPr>
                      <a:lvl2pPr>
                        <a:spcBef>
                          <a:spcPct val="20000"/>
                        </a:spcBef>
                        <a:buClr>
                          <a:schemeClr val="accent1"/>
                        </a:buClr>
                        <a:defRPr sz="2400">
                          <a:solidFill>
                            <a:schemeClr val="tx1"/>
                          </a:solidFill>
                          <a:latin typeface="Tahoma" panose="020B0604030504040204" pitchFamily="34" charset="0"/>
                        </a:defRPr>
                      </a:lvl2pPr>
                      <a:lvl3pPr>
                        <a:spcBef>
                          <a:spcPct val="20000"/>
                        </a:spcBef>
                        <a:buClr>
                          <a:schemeClr val="accent1"/>
                        </a:buClr>
                        <a:defRPr sz="2000">
                          <a:solidFill>
                            <a:schemeClr val="tx1"/>
                          </a:solidFill>
                          <a:latin typeface="Tahoma" panose="020B0604030504040204" pitchFamily="34" charset="0"/>
                        </a:defRPr>
                      </a:lvl3pPr>
                      <a:lvl4pPr>
                        <a:spcBef>
                          <a:spcPct val="20000"/>
                        </a:spcBef>
                        <a:buClr>
                          <a:schemeClr val="accent1"/>
                        </a:buClr>
                        <a:defRPr>
                          <a:solidFill>
                            <a:schemeClr val="tx1"/>
                          </a:solidFill>
                          <a:latin typeface="Tahoma" panose="020B0604030504040204" pitchFamily="34" charset="0"/>
                        </a:defRPr>
                      </a:lvl4pPr>
                      <a:lvl5pPr>
                        <a:spcBef>
                          <a:spcPct val="20000"/>
                        </a:spcBef>
                        <a:buClr>
                          <a:schemeClr val="accent1"/>
                        </a:buClr>
                        <a:defRPr>
                          <a:solidFill>
                            <a:schemeClr val="tx1"/>
                          </a:solidFill>
                          <a:latin typeface="Tahoma" panose="020B0604030504040204" pitchFamily="34" charset="0"/>
                        </a:defRPr>
                      </a:lvl5pPr>
                      <a:lvl6pPr fontAlgn="base">
                        <a:spcBef>
                          <a:spcPct val="20000"/>
                        </a:spcBef>
                        <a:spcAft>
                          <a:spcPct val="0"/>
                        </a:spcAft>
                        <a:buClr>
                          <a:schemeClr val="accent1"/>
                        </a:buClr>
                        <a:defRPr>
                          <a:solidFill>
                            <a:schemeClr val="tx1"/>
                          </a:solidFill>
                          <a:latin typeface="Tahoma" panose="020B0604030504040204" pitchFamily="34" charset="0"/>
                        </a:defRPr>
                      </a:lvl6pPr>
                      <a:lvl7pPr fontAlgn="base">
                        <a:spcBef>
                          <a:spcPct val="20000"/>
                        </a:spcBef>
                        <a:spcAft>
                          <a:spcPct val="0"/>
                        </a:spcAft>
                        <a:buClr>
                          <a:schemeClr val="accent1"/>
                        </a:buClr>
                        <a:defRPr>
                          <a:solidFill>
                            <a:schemeClr val="tx1"/>
                          </a:solidFill>
                          <a:latin typeface="Tahoma" panose="020B0604030504040204" pitchFamily="34" charset="0"/>
                        </a:defRPr>
                      </a:lvl7pPr>
                      <a:lvl8pPr fontAlgn="base">
                        <a:spcBef>
                          <a:spcPct val="20000"/>
                        </a:spcBef>
                        <a:spcAft>
                          <a:spcPct val="0"/>
                        </a:spcAft>
                        <a:buClr>
                          <a:schemeClr val="accent1"/>
                        </a:buClr>
                        <a:defRPr>
                          <a:solidFill>
                            <a:schemeClr val="tx1"/>
                          </a:solidFill>
                          <a:latin typeface="Tahoma" panose="020B0604030504040204" pitchFamily="34" charset="0"/>
                        </a:defRPr>
                      </a:lvl8pPr>
                      <a:lvl9pPr fontAlgn="base">
                        <a:spcBef>
                          <a:spcPct val="20000"/>
                        </a:spcBef>
                        <a:spcAft>
                          <a:spcPct val="0"/>
                        </a:spcAft>
                        <a:buClr>
                          <a:schemeClr val="accent1"/>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defRPr sz="2800">
                          <a:solidFill>
                            <a:schemeClr val="tx1"/>
                          </a:solidFill>
                          <a:latin typeface="Tahoma" panose="020B0604030504040204" pitchFamily="34" charset="0"/>
                        </a:defRPr>
                      </a:lvl1pPr>
                      <a:lvl2pPr>
                        <a:spcBef>
                          <a:spcPct val="20000"/>
                        </a:spcBef>
                        <a:buClr>
                          <a:schemeClr val="accent1"/>
                        </a:buClr>
                        <a:defRPr sz="2400">
                          <a:solidFill>
                            <a:schemeClr val="tx1"/>
                          </a:solidFill>
                          <a:latin typeface="Tahoma" panose="020B0604030504040204" pitchFamily="34" charset="0"/>
                        </a:defRPr>
                      </a:lvl2pPr>
                      <a:lvl3pPr>
                        <a:spcBef>
                          <a:spcPct val="20000"/>
                        </a:spcBef>
                        <a:buClr>
                          <a:schemeClr val="accent1"/>
                        </a:buClr>
                        <a:defRPr sz="2000">
                          <a:solidFill>
                            <a:schemeClr val="tx1"/>
                          </a:solidFill>
                          <a:latin typeface="Tahoma" panose="020B0604030504040204" pitchFamily="34" charset="0"/>
                        </a:defRPr>
                      </a:lvl3pPr>
                      <a:lvl4pPr>
                        <a:spcBef>
                          <a:spcPct val="20000"/>
                        </a:spcBef>
                        <a:buClr>
                          <a:schemeClr val="accent1"/>
                        </a:buClr>
                        <a:defRPr>
                          <a:solidFill>
                            <a:schemeClr val="tx1"/>
                          </a:solidFill>
                          <a:latin typeface="Tahoma" panose="020B0604030504040204" pitchFamily="34" charset="0"/>
                        </a:defRPr>
                      </a:lvl4pPr>
                      <a:lvl5pPr>
                        <a:spcBef>
                          <a:spcPct val="20000"/>
                        </a:spcBef>
                        <a:buClr>
                          <a:schemeClr val="accent1"/>
                        </a:buClr>
                        <a:defRPr>
                          <a:solidFill>
                            <a:schemeClr val="tx1"/>
                          </a:solidFill>
                          <a:latin typeface="Tahoma" panose="020B0604030504040204" pitchFamily="34" charset="0"/>
                        </a:defRPr>
                      </a:lvl5pPr>
                      <a:lvl6pPr fontAlgn="base">
                        <a:spcBef>
                          <a:spcPct val="20000"/>
                        </a:spcBef>
                        <a:spcAft>
                          <a:spcPct val="0"/>
                        </a:spcAft>
                        <a:buClr>
                          <a:schemeClr val="accent1"/>
                        </a:buClr>
                        <a:defRPr>
                          <a:solidFill>
                            <a:schemeClr val="tx1"/>
                          </a:solidFill>
                          <a:latin typeface="Tahoma" panose="020B0604030504040204" pitchFamily="34" charset="0"/>
                        </a:defRPr>
                      </a:lvl6pPr>
                      <a:lvl7pPr fontAlgn="base">
                        <a:spcBef>
                          <a:spcPct val="20000"/>
                        </a:spcBef>
                        <a:spcAft>
                          <a:spcPct val="0"/>
                        </a:spcAft>
                        <a:buClr>
                          <a:schemeClr val="accent1"/>
                        </a:buClr>
                        <a:defRPr>
                          <a:solidFill>
                            <a:schemeClr val="tx1"/>
                          </a:solidFill>
                          <a:latin typeface="Tahoma" panose="020B0604030504040204" pitchFamily="34" charset="0"/>
                        </a:defRPr>
                      </a:lvl7pPr>
                      <a:lvl8pPr fontAlgn="base">
                        <a:spcBef>
                          <a:spcPct val="20000"/>
                        </a:spcBef>
                        <a:spcAft>
                          <a:spcPct val="0"/>
                        </a:spcAft>
                        <a:buClr>
                          <a:schemeClr val="accent1"/>
                        </a:buClr>
                        <a:defRPr>
                          <a:solidFill>
                            <a:schemeClr val="tx1"/>
                          </a:solidFill>
                          <a:latin typeface="Tahoma" panose="020B0604030504040204" pitchFamily="34" charset="0"/>
                        </a:defRPr>
                      </a:lvl8pPr>
                      <a:lvl9pPr fontAlgn="base">
                        <a:spcBef>
                          <a:spcPct val="20000"/>
                        </a:spcBef>
                        <a:spcAft>
                          <a:spcPct val="0"/>
                        </a:spcAft>
                        <a:buClr>
                          <a:schemeClr val="accent1"/>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en-GB"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056063" y="490537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1800">
                <a:latin typeface="Arial" panose="020B0604020202020204" pitchFamily="34" charset="0"/>
              </a:rPr>
              <a:t>Text box</a:t>
            </a:r>
            <a:endParaRPr lang="en-US" altLang="en-US" sz="1800">
              <a:latin typeface="Arial" panose="020B0604020202020204" pitchFamily="34" charset="0"/>
            </a:endParaRPr>
          </a:p>
        </p:txBody>
      </p:sp>
      <p:sp>
        <p:nvSpPr>
          <p:cNvPr id="12304" name="Rectangle 16"/>
          <p:cNvSpPr>
            <a:spLocks noChangeArrowheads="1"/>
          </p:cNvSpPr>
          <p:nvPr/>
        </p:nvSpPr>
        <p:spPr bwMode="auto">
          <a:xfrm>
            <a:off x="6597650" y="490537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1800">
                <a:latin typeface="Arial" panose="020B0604020202020204" pitchFamily="34" charset="0"/>
              </a:rPr>
              <a:t>Text box</a:t>
            </a:r>
          </a:p>
          <a:p>
            <a:pPr algn="ctr" eaLnBrk="1" hangingPunct="1">
              <a:spcBef>
                <a:spcPct val="0"/>
              </a:spcBef>
              <a:buClrTx/>
              <a:buFontTx/>
              <a:buNone/>
            </a:pPr>
            <a:r>
              <a:rPr lang="en-GB" altLang="en-US" sz="1800">
                <a:latin typeface="Arial" panose="020B0604020202020204" pitchFamily="34" charset="0"/>
              </a:rPr>
              <a:t>With shadow</a:t>
            </a:r>
            <a:endParaRPr lang="en-US" altLang="en-US"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GB" altLang="en-US" sz="2400">
              <a:latin typeface="Times" panose="02020603050405020304" pitchFamily="18" charset="0"/>
            </a:endParaRPr>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en-GB" altLang="en-US" sz="1600" b="1" u="sng">
                <a:latin typeface="Arial" panose="020B0604020202020204" pitchFamily="34" charset="0"/>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en-GB" altLang="en-US" sz="1600" b="1" u="sng">
                <a:latin typeface="Arial" panose="020B0604020202020204" pitchFamily="34" charset="0"/>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lvl="1" algn="ctr" eaLnBrk="1" hangingPunct="1">
              <a:lnSpc>
                <a:spcPct val="90000"/>
              </a:lnSpc>
              <a:buFontTx/>
              <a:buNone/>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3">
      <a:dk1>
        <a:srgbClr val="000099"/>
      </a:dk1>
      <a:lt1>
        <a:srgbClr val="FFFFFF"/>
      </a:lt1>
      <a:dk2>
        <a:srgbClr val="003399"/>
      </a:dk2>
      <a:lt2>
        <a:srgbClr val="000066"/>
      </a:lt2>
      <a:accent1>
        <a:srgbClr val="FBDF53"/>
      </a:accent1>
      <a:accent2>
        <a:srgbClr val="FF9900"/>
      </a:accent2>
      <a:accent3>
        <a:srgbClr val="FFFFFF"/>
      </a:accent3>
      <a:accent4>
        <a:srgbClr val="000082"/>
      </a:accent4>
      <a:accent5>
        <a:srgbClr val="FDECB3"/>
      </a:accent5>
      <a:accent6>
        <a:srgbClr val="E78A00"/>
      </a:accent6>
      <a:hlink>
        <a:srgbClr val="CC3300"/>
      </a:hlink>
      <a:folHlink>
        <a:srgbClr val="CC66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99"/>
        </a:dk1>
        <a:lt1>
          <a:srgbClr val="FFFFFF"/>
        </a:lt1>
        <a:dk2>
          <a:srgbClr val="003399"/>
        </a:dk2>
        <a:lt2>
          <a:srgbClr val="000066"/>
        </a:lt2>
        <a:accent1>
          <a:srgbClr val="FBDF53"/>
        </a:accent1>
        <a:accent2>
          <a:srgbClr val="FF9900"/>
        </a:accent2>
        <a:accent3>
          <a:srgbClr val="FFFFFF"/>
        </a:accent3>
        <a:accent4>
          <a:srgbClr val="000082"/>
        </a:accent4>
        <a:accent5>
          <a:srgbClr val="FDECB3"/>
        </a:accent5>
        <a:accent6>
          <a:srgbClr val="E78A00"/>
        </a:accent6>
        <a:hlink>
          <a:srgbClr val="CC3300"/>
        </a:hlink>
        <a:folHlink>
          <a:srgbClr val="CC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Times</vt:lpstr>
      <vt:lpstr>Arial</vt:lpstr>
      <vt:lpstr>Tahoma</vt:lpstr>
      <vt:lpstr>Wingdings</vt:lpstr>
      <vt:lpstr>Blank Presentation</vt:lpstr>
      <vt:lpstr>Microsoft Graph Chart</vt:lpstr>
      <vt:lpstr>Lemons Template</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Lemons PowerPoint Template</dc:title>
  <dc:creator>Presentation Magazine</dc:creator>
  <cp:lastModifiedBy>Jonty Pearce</cp:lastModifiedBy>
  <cp:revision>15</cp:revision>
  <dcterms:created xsi:type="dcterms:W3CDTF">2006-02-11T15:48:20Z</dcterms:created>
  <dcterms:modified xsi:type="dcterms:W3CDTF">2015-02-22T11:07:02Z</dcterms:modified>
</cp:coreProperties>
</file>