
<file path=[Content_Types].xml><?xml version="1.0" encoding="utf-8"?>
<Types xmlns="http://schemas.openxmlformats.org/package/2006/content-types">
  <Default Extension="png" ContentType="image/png"/>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8"/>
  </p:notesMasterIdLst>
  <p:sldIdLst>
    <p:sldId id="256" r:id="rId2"/>
    <p:sldId id="259" r:id="rId3"/>
    <p:sldId id="260" r:id="rId4"/>
    <p:sldId id="261" r:id="rId5"/>
    <p:sldId id="262" r:id="rId6"/>
    <p:sldId id="263" r:id="rId7"/>
  </p:sldIdLst>
  <p:sldSz cx="9144000" cy="6858000" type="screen4x3"/>
  <p:notesSz cx="6858000" cy="9144000"/>
  <p:defaultTextStyle>
    <a:defPPr>
      <a:defRPr lang="en-US"/>
    </a:defPPr>
    <a:lvl1pPr algn="l" rtl="0" eaLnBrk="0" fontAlgn="base" hangingPunct="0">
      <a:spcBef>
        <a:spcPct val="0"/>
      </a:spcBef>
      <a:spcAft>
        <a:spcPct val="0"/>
      </a:spcAft>
      <a:defRPr sz="2400" kern="1200">
        <a:solidFill>
          <a:schemeClr val="tx1"/>
        </a:solidFill>
        <a:latin typeface="Times" panose="02020603050405020304"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panose="02020603050405020304"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panose="02020603050405020304"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panose="02020603050405020304"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panose="02020603050405020304" pitchFamily="18" charset="0"/>
        <a:ea typeface="+mn-ea"/>
        <a:cs typeface="+mn-cs"/>
      </a:defRPr>
    </a:lvl5pPr>
    <a:lvl6pPr marL="2286000" algn="l" defTabSz="914400" rtl="0" eaLnBrk="1" latinLnBrk="0" hangingPunct="1">
      <a:defRPr sz="2400" kern="1200">
        <a:solidFill>
          <a:schemeClr val="tx1"/>
        </a:solidFill>
        <a:latin typeface="Times" panose="02020603050405020304" pitchFamily="18" charset="0"/>
        <a:ea typeface="+mn-ea"/>
        <a:cs typeface="+mn-cs"/>
      </a:defRPr>
    </a:lvl6pPr>
    <a:lvl7pPr marL="2743200" algn="l" defTabSz="914400" rtl="0" eaLnBrk="1" latinLnBrk="0" hangingPunct="1">
      <a:defRPr sz="2400" kern="1200">
        <a:solidFill>
          <a:schemeClr val="tx1"/>
        </a:solidFill>
        <a:latin typeface="Times" panose="02020603050405020304" pitchFamily="18" charset="0"/>
        <a:ea typeface="+mn-ea"/>
        <a:cs typeface="+mn-cs"/>
      </a:defRPr>
    </a:lvl7pPr>
    <a:lvl8pPr marL="3200400" algn="l" defTabSz="914400" rtl="0" eaLnBrk="1" latinLnBrk="0" hangingPunct="1">
      <a:defRPr sz="2400" kern="1200">
        <a:solidFill>
          <a:schemeClr val="tx1"/>
        </a:solidFill>
        <a:latin typeface="Times" panose="02020603050405020304" pitchFamily="18" charset="0"/>
        <a:ea typeface="+mn-ea"/>
        <a:cs typeface="+mn-cs"/>
      </a:defRPr>
    </a:lvl8pPr>
    <a:lvl9pPr marL="3657600" algn="l" defTabSz="914400" rtl="0" eaLnBrk="1" latinLnBrk="0" hangingPunct="1">
      <a:defRPr sz="2400" kern="1200">
        <a:solidFill>
          <a:schemeClr val="tx1"/>
        </a:solidFill>
        <a:latin typeface="Times"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autoAdjust="0"/>
    <p:restoredTop sz="94660"/>
  </p:normalViewPr>
  <p:slideViewPr>
    <p:cSldViewPr>
      <p:cViewPr varScale="1">
        <p:scale>
          <a:sx n="118" d="100"/>
          <a:sy n="118" d="100"/>
        </p:scale>
        <p:origin x="-1350"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pPr>
              <a:defRPr/>
            </a:pPr>
            <a:endParaRPr lang="en-US" altLang="en-US"/>
          </a:p>
        </p:txBody>
      </p:sp>
      <p:sp>
        <p:nvSpPr>
          <p:cNvPr id="6147"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ltLang="en-US"/>
          </a:p>
        </p:txBody>
      </p:sp>
      <p:sp>
        <p:nvSpPr>
          <p:cNvPr id="3076"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6149"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noProof="0" smtClean="0"/>
              <a:t>Click to edit Master text styles</a:t>
            </a:r>
          </a:p>
          <a:p>
            <a:pPr lvl="1"/>
            <a:r>
              <a:rPr lang="en-US" altLang="en-US" noProof="0" smtClean="0"/>
              <a:t>Second level</a:t>
            </a:r>
          </a:p>
          <a:p>
            <a:pPr lvl="2"/>
            <a:r>
              <a:rPr lang="en-US" altLang="en-US" noProof="0" smtClean="0"/>
              <a:t>Third level</a:t>
            </a:r>
          </a:p>
          <a:p>
            <a:pPr lvl="3"/>
            <a:r>
              <a:rPr lang="en-US" altLang="en-US" noProof="0" smtClean="0"/>
              <a:t>Fourth level</a:t>
            </a:r>
          </a:p>
          <a:p>
            <a:pPr lvl="4"/>
            <a:r>
              <a:rPr lang="en-US" altLang="en-US" noProof="0" smtClean="0"/>
              <a:t>Fifth level</a:t>
            </a:r>
          </a:p>
        </p:txBody>
      </p:sp>
      <p:sp>
        <p:nvSpPr>
          <p:cNvPr id="6150"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pPr>
              <a:defRPr/>
            </a:pPr>
            <a:endParaRPr lang="en-US" altLang="en-US"/>
          </a:p>
        </p:txBody>
      </p:sp>
      <p:sp>
        <p:nvSpPr>
          <p:cNvPr id="6151"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pPr>
              <a:defRPr/>
            </a:pPr>
            <a:fld id="{3DE3B7C2-971E-418D-875C-0864272AEBF2}" type="slidenum">
              <a:rPr lang="en-US" altLang="en-US"/>
              <a:pPr>
                <a:defRPr/>
              </a:pPr>
              <a:t>‹#›</a:t>
            </a:fld>
            <a:endParaRPr lang="en-US" altLang="en-US"/>
          </a:p>
        </p:txBody>
      </p:sp>
    </p:spTree>
    <p:extLst>
      <p:ext uri="{BB962C8B-B14F-4D97-AF65-F5344CB8AC3E}">
        <p14:creationId xmlns:p14="http://schemas.microsoft.com/office/powerpoint/2010/main" val="426096095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panose="02020603050405020304"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panose="02020603050405020304"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panose="02020603050405020304"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panose="02020603050405020304"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7"/>
          <p:cNvSpPr>
            <a:spLocks noGrp="1" noChangeArrowheads="1"/>
          </p:cNvSpPr>
          <p:nvPr>
            <p:ph type="sldNum" sz="quarter" idx="5"/>
          </p:nvPr>
        </p:nvSpPr>
        <p:spPr>
          <a:noFill/>
        </p:spPr>
        <p:txBody>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fld id="{C446981E-F19F-4B7A-A980-469A4DE55F21}" type="slidenum">
              <a:rPr lang="en-US" altLang="en-US" sz="1200" smtClean="0"/>
              <a:pPr/>
              <a:t>1</a:t>
            </a:fld>
            <a:endParaRPr lang="en-US" altLang="en-US" sz="1200" smtClean="0"/>
          </a:p>
        </p:txBody>
      </p:sp>
      <p:sp>
        <p:nvSpPr>
          <p:cNvPr id="5123" name="Rectangle 2"/>
          <p:cNvSpPr>
            <a:spLocks noRot="1" noChangeArrowheads="1" noTextEdit="1"/>
          </p:cNvSpPr>
          <p:nvPr>
            <p:ph type="sldImg"/>
          </p:nvPr>
        </p:nvSpPr>
        <p:spPr>
          <a:ln/>
        </p:spPr>
      </p:sp>
      <p:sp>
        <p:nvSpPr>
          <p:cNvPr id="5124"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226483789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7"/>
          <p:cNvSpPr>
            <a:spLocks noGrp="1" noChangeArrowheads="1"/>
          </p:cNvSpPr>
          <p:nvPr>
            <p:ph type="sldNum" sz="quarter" idx="5"/>
          </p:nvPr>
        </p:nvSpPr>
        <p:spPr>
          <a:noFill/>
        </p:spPr>
        <p:txBody>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fld id="{F7316CA7-E060-4A0B-A90C-FEE157073292}" type="slidenum">
              <a:rPr lang="en-US" altLang="en-US" sz="1200" smtClean="0"/>
              <a:pPr/>
              <a:t>2</a:t>
            </a:fld>
            <a:endParaRPr lang="en-US" altLang="en-US" sz="1200" smtClean="0"/>
          </a:p>
        </p:txBody>
      </p:sp>
      <p:sp>
        <p:nvSpPr>
          <p:cNvPr id="7171" name="Rectangle 2"/>
          <p:cNvSpPr>
            <a:spLocks noRot="1" noChangeArrowheads="1" noTextEdit="1"/>
          </p:cNvSpPr>
          <p:nvPr>
            <p:ph type="sldImg"/>
          </p:nvPr>
        </p:nvSpPr>
        <p:spPr>
          <a:ln/>
        </p:spPr>
      </p:sp>
      <p:sp>
        <p:nvSpPr>
          <p:cNvPr id="7172"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256236573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noFill/>
        </p:spPr>
        <p:txBody>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fld id="{960ECF8A-2B5B-44D9-AB99-A92E270FD52D}" type="slidenum">
              <a:rPr lang="en-US" altLang="en-US" sz="1200" smtClean="0"/>
              <a:pPr/>
              <a:t>3</a:t>
            </a:fld>
            <a:endParaRPr lang="en-US" altLang="en-US" sz="1200" smtClean="0"/>
          </a:p>
        </p:txBody>
      </p:sp>
      <p:sp>
        <p:nvSpPr>
          <p:cNvPr id="9219" name="Rectangle 2"/>
          <p:cNvSpPr>
            <a:spLocks noRot="1" noChangeArrowheads="1" noTextEdit="1"/>
          </p:cNvSpPr>
          <p:nvPr>
            <p:ph type="sldImg"/>
          </p:nvPr>
        </p:nvSpPr>
        <p:spPr>
          <a:ln/>
        </p:spPr>
      </p:sp>
      <p:sp>
        <p:nvSpPr>
          <p:cNvPr id="9220"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229911268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7"/>
          <p:cNvSpPr>
            <a:spLocks noGrp="1" noChangeArrowheads="1"/>
          </p:cNvSpPr>
          <p:nvPr>
            <p:ph type="sldNum" sz="quarter" idx="5"/>
          </p:nvPr>
        </p:nvSpPr>
        <p:spPr>
          <a:noFill/>
        </p:spPr>
        <p:txBody>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fld id="{9CF149DF-1E36-48CB-95C1-82D353118878}" type="slidenum">
              <a:rPr lang="en-US" altLang="en-US" sz="1200" smtClean="0"/>
              <a:pPr/>
              <a:t>4</a:t>
            </a:fld>
            <a:endParaRPr lang="en-US" altLang="en-US" sz="1200" smtClean="0"/>
          </a:p>
        </p:txBody>
      </p:sp>
      <p:sp>
        <p:nvSpPr>
          <p:cNvPr id="11267" name="Rectangle 2"/>
          <p:cNvSpPr>
            <a:spLocks noRot="1" noChangeArrowheads="1" noTextEdit="1"/>
          </p:cNvSpPr>
          <p:nvPr>
            <p:ph type="sldImg"/>
          </p:nvPr>
        </p:nvSpPr>
        <p:spPr>
          <a:ln/>
        </p:spPr>
      </p:sp>
      <p:sp>
        <p:nvSpPr>
          <p:cNvPr id="11268"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275453197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noFill/>
        </p:spPr>
        <p:txBody>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fld id="{051C2B46-7BF3-4C3E-A443-E577C7A30F43}" type="slidenum">
              <a:rPr lang="en-US" altLang="en-US" sz="1200" smtClean="0"/>
              <a:pPr/>
              <a:t>5</a:t>
            </a:fld>
            <a:endParaRPr lang="en-US" altLang="en-US" sz="1200" smtClean="0"/>
          </a:p>
        </p:txBody>
      </p:sp>
      <p:sp>
        <p:nvSpPr>
          <p:cNvPr id="13315" name="Rectangle 2"/>
          <p:cNvSpPr>
            <a:spLocks noRot="1" noChangeArrowheads="1" noTextEdit="1"/>
          </p:cNvSpPr>
          <p:nvPr>
            <p:ph type="sldImg"/>
          </p:nvPr>
        </p:nvSpPr>
        <p:spPr>
          <a:ln/>
        </p:spPr>
      </p:sp>
      <p:sp>
        <p:nvSpPr>
          <p:cNvPr id="13316"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264255335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7"/>
          <p:cNvSpPr>
            <a:spLocks noGrp="1" noChangeArrowheads="1"/>
          </p:cNvSpPr>
          <p:nvPr>
            <p:ph type="sldNum" sz="quarter" idx="5"/>
          </p:nvPr>
        </p:nvSpPr>
        <p:spPr>
          <a:noFill/>
        </p:spPr>
        <p:txBody>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fld id="{B7752512-4672-469A-B114-0179FA85FB72}" type="slidenum">
              <a:rPr lang="en-US" altLang="en-US" sz="1200" smtClean="0"/>
              <a:pPr/>
              <a:t>6</a:t>
            </a:fld>
            <a:endParaRPr lang="en-US" altLang="en-US" sz="1200" smtClean="0"/>
          </a:p>
        </p:txBody>
      </p:sp>
      <p:sp>
        <p:nvSpPr>
          <p:cNvPr id="15363" name="Rectangle 2"/>
          <p:cNvSpPr>
            <a:spLocks noRot="1" noChangeArrowheads="1" noTextEdit="1"/>
          </p:cNvSpPr>
          <p:nvPr>
            <p:ph type="sldImg"/>
          </p:nvPr>
        </p:nvSpPr>
        <p:spPr>
          <a:ln/>
        </p:spPr>
      </p:sp>
      <p:sp>
        <p:nvSpPr>
          <p:cNvPr id="15364"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4050393685"/>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9"/>
          <p:cNvPicPr>
            <a:picLocks noChangeAspect="1" noChangeArrowheads="1"/>
          </p:cNvPicPr>
          <p:nvPr userDrawn="1"/>
        </p:nvPicPr>
        <p:blipFill>
          <a:blip r:embed="rId2">
            <a:lum bright="-4000" contrast="12000"/>
            <a:extLst>
              <a:ext uri="{28A0092B-C50C-407E-A947-70E740481C1C}">
                <a14:useLocalDpi xmlns:a14="http://schemas.microsoft.com/office/drawing/2010/main" val="0"/>
              </a:ext>
            </a:extLst>
          </a:blip>
          <a:srcRect l="2835" t="9271" r="2267" b="8386"/>
          <a:stretch>
            <a:fillRect/>
          </a:stretch>
        </p:blipFill>
        <p:spPr bwMode="auto">
          <a:xfrm>
            <a:off x="1368425" y="1520825"/>
            <a:ext cx="3657600" cy="3386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10"/>
          <p:cNvPicPr>
            <a:picLocks noChangeAspect="1" noChangeArrowheads="1"/>
          </p:cNvPicPr>
          <p:nvPr userDrawn="1"/>
        </p:nvPicPr>
        <p:blipFill>
          <a:blip r:embed="rId3">
            <a:lum bright="-2000" contrast="12000"/>
            <a:extLst>
              <a:ext uri="{28A0092B-C50C-407E-A947-70E740481C1C}">
                <a14:useLocalDpi xmlns:a14="http://schemas.microsoft.com/office/drawing/2010/main" val="0"/>
              </a:ext>
            </a:extLst>
          </a:blip>
          <a:srcRect l="7727" r="4552" b="8820"/>
          <a:stretch>
            <a:fillRect/>
          </a:stretch>
        </p:blipFill>
        <p:spPr bwMode="auto">
          <a:xfrm>
            <a:off x="4973638" y="1619250"/>
            <a:ext cx="3354387" cy="3314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2530" name="Rectangle 2"/>
          <p:cNvSpPr>
            <a:spLocks noGrp="1" noChangeArrowheads="1"/>
          </p:cNvSpPr>
          <p:nvPr>
            <p:ph type="ctrTitle"/>
          </p:nvPr>
        </p:nvSpPr>
        <p:spPr>
          <a:xfrm>
            <a:off x="685800" y="333375"/>
            <a:ext cx="7772400" cy="1470025"/>
          </a:xfrm>
        </p:spPr>
        <p:txBody>
          <a:bodyPr/>
          <a:lstStyle>
            <a:lvl1pPr>
              <a:defRPr/>
            </a:lvl1pPr>
          </a:lstStyle>
          <a:p>
            <a:pPr lvl="0"/>
            <a:r>
              <a:rPr lang="en-US" altLang="en-US" noProof="0" smtClean="0"/>
              <a:t>Click to edit Master title style</a:t>
            </a:r>
          </a:p>
        </p:txBody>
      </p:sp>
      <p:sp>
        <p:nvSpPr>
          <p:cNvPr id="22531" name="Rectangle 3"/>
          <p:cNvSpPr>
            <a:spLocks noGrp="1" noChangeArrowheads="1"/>
          </p:cNvSpPr>
          <p:nvPr>
            <p:ph type="subTitle" idx="1"/>
          </p:nvPr>
        </p:nvSpPr>
        <p:spPr>
          <a:xfrm>
            <a:off x="1371600" y="4808538"/>
            <a:ext cx="6400800" cy="1212850"/>
          </a:xfrm>
        </p:spPr>
        <p:txBody>
          <a:bodyPr/>
          <a:lstStyle>
            <a:lvl1pPr marL="0" indent="0" algn="ctr">
              <a:buFontTx/>
              <a:buNone/>
              <a:defRPr>
                <a:solidFill>
                  <a:schemeClr val="tx2"/>
                </a:solidFill>
              </a:defRPr>
            </a:lvl1pPr>
          </a:lstStyle>
          <a:p>
            <a:pPr lvl="0"/>
            <a:r>
              <a:rPr lang="en-US" altLang="en-US" noProof="0" smtClean="0"/>
              <a:t>Click to edit Master subtitle style</a:t>
            </a:r>
          </a:p>
        </p:txBody>
      </p:sp>
      <p:sp>
        <p:nvSpPr>
          <p:cNvPr id="6" name="Rectangle 4"/>
          <p:cNvSpPr>
            <a:spLocks noGrp="1" noChangeArrowheads="1"/>
          </p:cNvSpPr>
          <p:nvPr>
            <p:ph type="dt" sz="half" idx="10"/>
          </p:nvPr>
        </p:nvSpPr>
        <p:spPr>
          <a:xfrm>
            <a:off x="457200" y="6245225"/>
            <a:ext cx="2133600" cy="476250"/>
          </a:xfrm>
        </p:spPr>
        <p:txBody>
          <a:bodyPr/>
          <a:lstStyle>
            <a:lvl1pPr>
              <a:defRPr/>
            </a:lvl1pPr>
          </a:lstStyle>
          <a:p>
            <a:pPr>
              <a:defRPr/>
            </a:pPr>
            <a:endParaRPr lang="en-US" altLang="en-US"/>
          </a:p>
        </p:txBody>
      </p:sp>
      <p:sp>
        <p:nvSpPr>
          <p:cNvPr id="7" name="Rectangle 5"/>
          <p:cNvSpPr>
            <a:spLocks noGrp="1" noChangeArrowheads="1"/>
          </p:cNvSpPr>
          <p:nvPr>
            <p:ph type="ftr" sz="quarter" idx="11"/>
          </p:nvPr>
        </p:nvSpPr>
        <p:spPr>
          <a:xfrm>
            <a:off x="3124200" y="6245225"/>
            <a:ext cx="2895600" cy="476250"/>
          </a:xfrm>
        </p:spPr>
        <p:txBody>
          <a:bodyPr/>
          <a:lstStyle>
            <a:lvl1pPr>
              <a:defRPr/>
            </a:lvl1pPr>
          </a:lstStyle>
          <a:p>
            <a:pPr>
              <a:defRPr/>
            </a:pPr>
            <a:endParaRPr lang="en-US" altLang="en-US"/>
          </a:p>
        </p:txBody>
      </p:sp>
      <p:sp>
        <p:nvSpPr>
          <p:cNvPr id="8" name="Rectangle 6"/>
          <p:cNvSpPr>
            <a:spLocks noGrp="1" noChangeArrowheads="1"/>
          </p:cNvSpPr>
          <p:nvPr>
            <p:ph type="sldNum" sz="quarter" idx="12"/>
          </p:nvPr>
        </p:nvSpPr>
        <p:spPr>
          <a:xfrm>
            <a:off x="6553200" y="6245225"/>
            <a:ext cx="2133600" cy="476250"/>
          </a:xfrm>
        </p:spPr>
        <p:txBody>
          <a:bodyPr/>
          <a:lstStyle>
            <a:lvl1pPr>
              <a:defRPr/>
            </a:lvl1pPr>
          </a:lstStyle>
          <a:p>
            <a:pPr>
              <a:defRPr/>
            </a:pPr>
            <a:fld id="{144D3735-FD41-4C4F-A532-89B68D556EE1}" type="slidenum">
              <a:rPr lang="en-US" altLang="en-US"/>
              <a:pPr>
                <a:defRPr/>
              </a:pPr>
              <a:t>‹#›</a:t>
            </a:fld>
            <a:endParaRPr lang="en-US" altLang="en-US"/>
          </a:p>
        </p:txBody>
      </p:sp>
    </p:spTree>
    <p:extLst>
      <p:ext uri="{BB962C8B-B14F-4D97-AF65-F5344CB8AC3E}">
        <p14:creationId xmlns:p14="http://schemas.microsoft.com/office/powerpoint/2010/main" val="41694878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7385C1F8-888A-4F83-9261-B0F4486913B6}" type="slidenum">
              <a:rPr lang="en-US" altLang="en-US"/>
              <a:pPr>
                <a:defRPr/>
              </a:pPr>
              <a:t>‹#›</a:t>
            </a:fld>
            <a:endParaRPr lang="en-US" altLang="en-US"/>
          </a:p>
        </p:txBody>
      </p:sp>
    </p:spTree>
    <p:extLst>
      <p:ext uri="{BB962C8B-B14F-4D97-AF65-F5344CB8AC3E}">
        <p14:creationId xmlns:p14="http://schemas.microsoft.com/office/powerpoint/2010/main" val="522590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449263"/>
            <a:ext cx="1943100" cy="5646737"/>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449263"/>
            <a:ext cx="5676900" cy="564673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670894D6-5025-4FC4-8444-5D3BA683AFEA}" type="slidenum">
              <a:rPr lang="en-US" altLang="en-US"/>
              <a:pPr>
                <a:defRPr/>
              </a:pPr>
              <a:t>‹#›</a:t>
            </a:fld>
            <a:endParaRPr lang="en-US" altLang="en-US"/>
          </a:p>
        </p:txBody>
      </p:sp>
    </p:spTree>
    <p:extLst>
      <p:ext uri="{BB962C8B-B14F-4D97-AF65-F5344CB8AC3E}">
        <p14:creationId xmlns:p14="http://schemas.microsoft.com/office/powerpoint/2010/main" val="207599387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chart" preserve="1">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685800" y="449263"/>
            <a:ext cx="6910388" cy="1143000"/>
          </a:xfrm>
        </p:spPr>
        <p:txBody>
          <a:bodyPr/>
          <a:lstStyle/>
          <a:p>
            <a:r>
              <a:rPr lang="en-US" smtClean="0"/>
              <a:t>Click to edit Master title style</a:t>
            </a:r>
            <a:endParaRPr lang="en-GB"/>
          </a:p>
        </p:txBody>
      </p:sp>
      <p:sp>
        <p:nvSpPr>
          <p:cNvPr id="3" name="Chart Placeholder 2"/>
          <p:cNvSpPr>
            <a:spLocks noGrp="1"/>
          </p:cNvSpPr>
          <p:nvPr>
            <p:ph type="chart" idx="1"/>
          </p:nvPr>
        </p:nvSpPr>
        <p:spPr>
          <a:xfrm>
            <a:off x="685800" y="1981200"/>
            <a:ext cx="7772400" cy="4114800"/>
          </a:xfrm>
        </p:spPr>
        <p:txBody>
          <a:bodyPr/>
          <a:lstStyle/>
          <a:p>
            <a:pPr lvl="0"/>
            <a:endParaRPr lang="en-GB" noProof="0" smtClean="0"/>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CFDF9C40-3D61-4933-A61E-65D62A64EB4A}" type="slidenum">
              <a:rPr lang="en-US" altLang="en-US"/>
              <a:pPr>
                <a:defRPr/>
              </a:pPr>
              <a:t>‹#›</a:t>
            </a:fld>
            <a:endParaRPr lang="en-US" altLang="en-US"/>
          </a:p>
        </p:txBody>
      </p:sp>
    </p:spTree>
    <p:extLst>
      <p:ext uri="{BB962C8B-B14F-4D97-AF65-F5344CB8AC3E}">
        <p14:creationId xmlns:p14="http://schemas.microsoft.com/office/powerpoint/2010/main" val="249463195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449263"/>
            <a:ext cx="6910388" cy="1143000"/>
          </a:xfrm>
        </p:spPr>
        <p:txBody>
          <a:bodyPr/>
          <a:lstStyle/>
          <a:p>
            <a:r>
              <a:rPr lang="en-US" smtClean="0"/>
              <a:t>Click to edit Master title style</a:t>
            </a:r>
            <a:endParaRPr lang="en-GB"/>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0D71E046-FC8B-45C0-9C6A-9DC89B61B612}" type="slidenum">
              <a:rPr lang="en-US" altLang="en-US"/>
              <a:pPr>
                <a:defRPr/>
              </a:pPr>
              <a:t>‹#›</a:t>
            </a:fld>
            <a:endParaRPr lang="en-US" altLang="en-US"/>
          </a:p>
        </p:txBody>
      </p:sp>
    </p:spTree>
    <p:extLst>
      <p:ext uri="{BB962C8B-B14F-4D97-AF65-F5344CB8AC3E}">
        <p14:creationId xmlns:p14="http://schemas.microsoft.com/office/powerpoint/2010/main" val="28759677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865EEB9F-0249-498A-9422-5470325F1A61}" type="slidenum">
              <a:rPr lang="en-US" altLang="en-US"/>
              <a:pPr>
                <a:defRPr/>
              </a:pPr>
              <a:t>‹#›</a:t>
            </a:fld>
            <a:endParaRPr lang="en-US" altLang="en-US"/>
          </a:p>
        </p:txBody>
      </p:sp>
    </p:spTree>
    <p:extLst>
      <p:ext uri="{BB962C8B-B14F-4D97-AF65-F5344CB8AC3E}">
        <p14:creationId xmlns:p14="http://schemas.microsoft.com/office/powerpoint/2010/main" val="23735523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E90B24A8-463C-4413-B77F-1D863A14303A}" type="slidenum">
              <a:rPr lang="en-US" altLang="en-US"/>
              <a:pPr>
                <a:defRPr/>
              </a:pPr>
              <a:t>‹#›</a:t>
            </a:fld>
            <a:endParaRPr lang="en-US" altLang="en-US"/>
          </a:p>
        </p:txBody>
      </p:sp>
    </p:spTree>
    <p:extLst>
      <p:ext uri="{BB962C8B-B14F-4D97-AF65-F5344CB8AC3E}">
        <p14:creationId xmlns:p14="http://schemas.microsoft.com/office/powerpoint/2010/main" val="26092565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952FD7FC-14BD-4C8A-81A3-AA062F93F1DA}" type="slidenum">
              <a:rPr lang="en-US" altLang="en-US"/>
              <a:pPr>
                <a:defRPr/>
              </a:pPr>
              <a:t>‹#›</a:t>
            </a:fld>
            <a:endParaRPr lang="en-US" altLang="en-US"/>
          </a:p>
        </p:txBody>
      </p:sp>
    </p:spTree>
    <p:extLst>
      <p:ext uri="{BB962C8B-B14F-4D97-AF65-F5344CB8AC3E}">
        <p14:creationId xmlns:p14="http://schemas.microsoft.com/office/powerpoint/2010/main" val="32146348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9" name="Rectangle 6"/>
          <p:cNvSpPr>
            <a:spLocks noGrp="1" noChangeArrowheads="1"/>
          </p:cNvSpPr>
          <p:nvPr>
            <p:ph type="sldNum" sz="quarter" idx="12"/>
          </p:nvPr>
        </p:nvSpPr>
        <p:spPr>
          <a:ln/>
        </p:spPr>
        <p:txBody>
          <a:bodyPr/>
          <a:lstStyle>
            <a:lvl1pPr>
              <a:defRPr/>
            </a:lvl1pPr>
          </a:lstStyle>
          <a:p>
            <a:pPr>
              <a:defRPr/>
            </a:pPr>
            <a:fld id="{CCB50A6C-ECED-44D8-9E7C-7FEFCDA9DF89}" type="slidenum">
              <a:rPr lang="en-US" altLang="en-US"/>
              <a:pPr>
                <a:defRPr/>
              </a:pPr>
              <a:t>‹#›</a:t>
            </a:fld>
            <a:endParaRPr lang="en-US" altLang="en-US"/>
          </a:p>
        </p:txBody>
      </p:sp>
    </p:spTree>
    <p:extLst>
      <p:ext uri="{BB962C8B-B14F-4D97-AF65-F5344CB8AC3E}">
        <p14:creationId xmlns:p14="http://schemas.microsoft.com/office/powerpoint/2010/main" val="16088159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5" name="Rectangle 6"/>
          <p:cNvSpPr>
            <a:spLocks noGrp="1" noChangeArrowheads="1"/>
          </p:cNvSpPr>
          <p:nvPr>
            <p:ph type="sldNum" sz="quarter" idx="12"/>
          </p:nvPr>
        </p:nvSpPr>
        <p:spPr>
          <a:ln/>
        </p:spPr>
        <p:txBody>
          <a:bodyPr/>
          <a:lstStyle>
            <a:lvl1pPr>
              <a:defRPr/>
            </a:lvl1pPr>
          </a:lstStyle>
          <a:p>
            <a:pPr>
              <a:defRPr/>
            </a:pPr>
            <a:fld id="{19C17D36-4A69-46AC-B865-C329F39D6DFC}" type="slidenum">
              <a:rPr lang="en-US" altLang="en-US"/>
              <a:pPr>
                <a:defRPr/>
              </a:pPr>
              <a:t>‹#›</a:t>
            </a:fld>
            <a:endParaRPr lang="en-US" altLang="en-US"/>
          </a:p>
        </p:txBody>
      </p:sp>
    </p:spTree>
    <p:extLst>
      <p:ext uri="{BB962C8B-B14F-4D97-AF65-F5344CB8AC3E}">
        <p14:creationId xmlns:p14="http://schemas.microsoft.com/office/powerpoint/2010/main" val="23048866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4" name="Rectangle 6"/>
          <p:cNvSpPr>
            <a:spLocks noGrp="1" noChangeArrowheads="1"/>
          </p:cNvSpPr>
          <p:nvPr>
            <p:ph type="sldNum" sz="quarter" idx="12"/>
          </p:nvPr>
        </p:nvSpPr>
        <p:spPr>
          <a:ln/>
        </p:spPr>
        <p:txBody>
          <a:bodyPr/>
          <a:lstStyle>
            <a:lvl1pPr>
              <a:defRPr/>
            </a:lvl1pPr>
          </a:lstStyle>
          <a:p>
            <a:pPr>
              <a:defRPr/>
            </a:pPr>
            <a:fld id="{44ED7D92-9286-4272-BBC3-CA1C9B2691EB}" type="slidenum">
              <a:rPr lang="en-US" altLang="en-US"/>
              <a:pPr>
                <a:defRPr/>
              </a:pPr>
              <a:t>‹#›</a:t>
            </a:fld>
            <a:endParaRPr lang="en-US" altLang="en-US"/>
          </a:p>
        </p:txBody>
      </p:sp>
    </p:spTree>
    <p:extLst>
      <p:ext uri="{BB962C8B-B14F-4D97-AF65-F5344CB8AC3E}">
        <p14:creationId xmlns:p14="http://schemas.microsoft.com/office/powerpoint/2010/main" val="18464788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BEB16169-20EA-4D5A-9CC5-BEA4B81028FA}" type="slidenum">
              <a:rPr lang="en-US" altLang="en-US"/>
              <a:pPr>
                <a:defRPr/>
              </a:pPr>
              <a:t>‹#›</a:t>
            </a:fld>
            <a:endParaRPr lang="en-US" altLang="en-US"/>
          </a:p>
        </p:txBody>
      </p:sp>
    </p:spTree>
    <p:extLst>
      <p:ext uri="{BB962C8B-B14F-4D97-AF65-F5344CB8AC3E}">
        <p14:creationId xmlns:p14="http://schemas.microsoft.com/office/powerpoint/2010/main" val="18084869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308BABAC-F231-45F4-B500-B3786140C6D9}" type="slidenum">
              <a:rPr lang="en-US" altLang="en-US"/>
              <a:pPr>
                <a:defRPr/>
              </a:pPr>
              <a:t>‹#›</a:t>
            </a:fld>
            <a:endParaRPr lang="en-US" altLang="en-US"/>
          </a:p>
        </p:txBody>
      </p:sp>
    </p:spTree>
    <p:extLst>
      <p:ext uri="{BB962C8B-B14F-4D97-AF65-F5344CB8AC3E}">
        <p14:creationId xmlns:p14="http://schemas.microsoft.com/office/powerpoint/2010/main" val="37179066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13"/>
          <p:cNvPicPr>
            <a:picLocks noChangeAspect="1" noChangeArrowheads="1"/>
          </p:cNvPicPr>
          <p:nvPr userDrawn="1"/>
        </p:nvPicPr>
        <p:blipFill>
          <a:blip r:embed="rId15">
            <a:lum contrast="12000"/>
            <a:extLst>
              <a:ext uri="{28A0092B-C50C-407E-A947-70E740481C1C}">
                <a14:useLocalDpi xmlns:a14="http://schemas.microsoft.com/office/drawing/2010/main" val="0"/>
              </a:ext>
            </a:extLst>
          </a:blip>
          <a:srcRect l="66078" t="9271" r="2267" b="5434"/>
          <a:stretch>
            <a:fillRect/>
          </a:stretch>
        </p:blipFill>
        <p:spPr bwMode="auto">
          <a:xfrm>
            <a:off x="0" y="3351213"/>
            <a:ext cx="1219200" cy="3506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7" name="Picture 14"/>
          <p:cNvPicPr>
            <a:picLocks noChangeAspect="1" noChangeArrowheads="1"/>
          </p:cNvPicPr>
          <p:nvPr userDrawn="1"/>
        </p:nvPicPr>
        <p:blipFill>
          <a:blip r:embed="rId15">
            <a:lum contrast="20000"/>
            <a:extLst>
              <a:ext uri="{28A0092B-C50C-407E-A947-70E740481C1C}">
                <a14:useLocalDpi xmlns:a14="http://schemas.microsoft.com/office/drawing/2010/main" val="0"/>
              </a:ext>
            </a:extLst>
          </a:blip>
          <a:srcRect l="2835" t="33366" r="49701" b="8386"/>
          <a:stretch>
            <a:fillRect/>
          </a:stretch>
        </p:blipFill>
        <p:spPr bwMode="auto">
          <a:xfrm>
            <a:off x="7315200" y="-1588"/>
            <a:ext cx="1828800" cy="2395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8" name="Rectangle 2"/>
          <p:cNvSpPr>
            <a:spLocks noGrp="1" noChangeArrowheads="1"/>
          </p:cNvSpPr>
          <p:nvPr>
            <p:ph type="title"/>
          </p:nvPr>
        </p:nvSpPr>
        <p:spPr bwMode="auto">
          <a:xfrm>
            <a:off x="685800" y="449263"/>
            <a:ext cx="6910388"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9"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2" name="Rectangle 4"/>
          <p:cNvSpPr>
            <a:spLocks noGrp="1" noChangeArrowheads="1"/>
          </p:cNvSpPr>
          <p:nvPr>
            <p:ph type="dt" sz="half" idx="2"/>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pPr>
              <a:defRPr/>
            </a:pPr>
            <a:endParaRPr lang="en-US" altLang="en-US"/>
          </a:p>
        </p:txBody>
      </p:sp>
      <p:sp>
        <p:nvSpPr>
          <p:cNvPr id="3" name="Rectangle 5"/>
          <p:cNvSpPr>
            <a:spLocks noGrp="1" noChangeArrowheads="1"/>
          </p:cNvSpPr>
          <p:nvPr>
            <p:ph type="ftr" sz="quarter" idx="3"/>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en-US" altLang="en-US"/>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pPr>
              <a:defRPr/>
            </a:pPr>
            <a:fld id="{E082F7A1-37F0-4B74-8D02-89E9DB40AC54}"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689" r:id="rId1"/>
    <p:sldLayoutId id="2147483677" r:id="rId2"/>
    <p:sldLayoutId id="2147483678" r:id="rId3"/>
    <p:sldLayoutId id="2147483679" r:id="rId4"/>
    <p:sldLayoutId id="2147483680" r:id="rId5"/>
    <p:sldLayoutId id="2147483681" r:id="rId6"/>
    <p:sldLayoutId id="2147483682" r:id="rId7"/>
    <p:sldLayoutId id="2147483683" r:id="rId8"/>
    <p:sldLayoutId id="2147483684" r:id="rId9"/>
    <p:sldLayoutId id="2147483685" r:id="rId10"/>
    <p:sldLayoutId id="2147483686" r:id="rId11"/>
    <p:sldLayoutId id="2147483687" r:id="rId12"/>
    <p:sldLayoutId id="2147483688" r:id="rId13"/>
  </p:sldLayoutIdLst>
  <p:txStyles>
    <p:titleStyle>
      <a:lvl1pPr algn="ctr" rtl="0" eaLnBrk="0" fontAlgn="base" hangingPunct="0">
        <a:spcBef>
          <a:spcPct val="0"/>
        </a:spcBef>
        <a:spcAft>
          <a:spcPct val="0"/>
        </a:spcAft>
        <a:defRPr sz="4000" kern="1200">
          <a:solidFill>
            <a:srgbClr val="000099"/>
          </a:solidFill>
          <a:latin typeface="+mj-lt"/>
          <a:ea typeface="+mj-ea"/>
          <a:cs typeface="+mj-cs"/>
        </a:defRPr>
      </a:lvl1pPr>
      <a:lvl2pPr algn="ctr" rtl="0" eaLnBrk="0" fontAlgn="base" hangingPunct="0">
        <a:spcBef>
          <a:spcPct val="0"/>
        </a:spcBef>
        <a:spcAft>
          <a:spcPct val="0"/>
        </a:spcAft>
        <a:defRPr sz="4000">
          <a:solidFill>
            <a:srgbClr val="000099"/>
          </a:solidFill>
          <a:latin typeface="Tahoma" panose="020B0604030504040204" pitchFamily="34" charset="0"/>
        </a:defRPr>
      </a:lvl2pPr>
      <a:lvl3pPr algn="ctr" rtl="0" eaLnBrk="0" fontAlgn="base" hangingPunct="0">
        <a:spcBef>
          <a:spcPct val="0"/>
        </a:spcBef>
        <a:spcAft>
          <a:spcPct val="0"/>
        </a:spcAft>
        <a:defRPr sz="4000">
          <a:solidFill>
            <a:srgbClr val="000099"/>
          </a:solidFill>
          <a:latin typeface="Tahoma" panose="020B0604030504040204" pitchFamily="34" charset="0"/>
        </a:defRPr>
      </a:lvl3pPr>
      <a:lvl4pPr algn="ctr" rtl="0" eaLnBrk="0" fontAlgn="base" hangingPunct="0">
        <a:spcBef>
          <a:spcPct val="0"/>
        </a:spcBef>
        <a:spcAft>
          <a:spcPct val="0"/>
        </a:spcAft>
        <a:defRPr sz="4000">
          <a:solidFill>
            <a:srgbClr val="000099"/>
          </a:solidFill>
          <a:latin typeface="Tahoma" panose="020B0604030504040204" pitchFamily="34" charset="0"/>
        </a:defRPr>
      </a:lvl4pPr>
      <a:lvl5pPr algn="ctr" rtl="0" eaLnBrk="0" fontAlgn="base" hangingPunct="0">
        <a:spcBef>
          <a:spcPct val="0"/>
        </a:spcBef>
        <a:spcAft>
          <a:spcPct val="0"/>
        </a:spcAft>
        <a:defRPr sz="4000">
          <a:solidFill>
            <a:srgbClr val="000099"/>
          </a:solidFill>
          <a:latin typeface="Tahoma" panose="020B0604030504040204" pitchFamily="34" charset="0"/>
        </a:defRPr>
      </a:lvl5pPr>
      <a:lvl6pPr marL="457200" algn="ctr" rtl="0" fontAlgn="base">
        <a:spcBef>
          <a:spcPct val="0"/>
        </a:spcBef>
        <a:spcAft>
          <a:spcPct val="0"/>
        </a:spcAft>
        <a:defRPr sz="4000">
          <a:solidFill>
            <a:srgbClr val="000099"/>
          </a:solidFill>
          <a:latin typeface="Tahoma" panose="020B0604030504040204" pitchFamily="34" charset="0"/>
        </a:defRPr>
      </a:lvl6pPr>
      <a:lvl7pPr marL="914400" algn="ctr" rtl="0" fontAlgn="base">
        <a:spcBef>
          <a:spcPct val="0"/>
        </a:spcBef>
        <a:spcAft>
          <a:spcPct val="0"/>
        </a:spcAft>
        <a:defRPr sz="4000">
          <a:solidFill>
            <a:srgbClr val="000099"/>
          </a:solidFill>
          <a:latin typeface="Tahoma" panose="020B0604030504040204" pitchFamily="34" charset="0"/>
        </a:defRPr>
      </a:lvl7pPr>
      <a:lvl8pPr marL="1371600" algn="ctr" rtl="0" fontAlgn="base">
        <a:spcBef>
          <a:spcPct val="0"/>
        </a:spcBef>
        <a:spcAft>
          <a:spcPct val="0"/>
        </a:spcAft>
        <a:defRPr sz="4000">
          <a:solidFill>
            <a:srgbClr val="000099"/>
          </a:solidFill>
          <a:latin typeface="Tahoma" panose="020B0604030504040204" pitchFamily="34" charset="0"/>
        </a:defRPr>
      </a:lvl8pPr>
      <a:lvl9pPr marL="1828800" algn="ctr" rtl="0" fontAlgn="base">
        <a:spcBef>
          <a:spcPct val="0"/>
        </a:spcBef>
        <a:spcAft>
          <a:spcPct val="0"/>
        </a:spcAft>
        <a:defRPr sz="4000">
          <a:solidFill>
            <a:srgbClr val="000099"/>
          </a:solidFill>
          <a:latin typeface="Tahoma" panose="020B0604030504040204" pitchFamily="34" charset="0"/>
        </a:defRPr>
      </a:lvl9pPr>
    </p:titleStyle>
    <p:bodyStyle>
      <a:lvl1pPr marL="342900" indent="-342900" algn="l" rtl="0" eaLnBrk="0" fontAlgn="base" hangingPunct="0">
        <a:spcBef>
          <a:spcPct val="20000"/>
        </a:spcBef>
        <a:spcAft>
          <a:spcPct val="0"/>
        </a:spcAft>
        <a:buClr>
          <a:schemeClr val="accent1"/>
        </a:buClr>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1"/>
        </a:buClr>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lr>
          <a:schemeClr val="accent1"/>
        </a:buClr>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lr>
          <a:schemeClr val="accent1"/>
        </a:buClr>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lr>
          <a:schemeClr val="accent1"/>
        </a:buClr>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12.xml"/><Relationship Id="rId1" Type="http://schemas.openxmlformats.org/officeDocument/2006/relationships/vmlDrawing" Target="../drawings/vmlDrawing1.vml"/><Relationship Id="rId5" Type="http://schemas.openxmlformats.org/officeDocument/2006/relationships/image" Target="../media/image3.emf"/><Relationship Id="rId4" Type="http://schemas.openxmlformats.org/officeDocument/2006/relationships/oleObject" Target="../embeddings/oleObject1.bin"/></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3" Type="http://schemas.openxmlformats.org/officeDocument/2006/relationships/hyperlink" Target="http://www.presentationmagazine.com/"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4"/>
          <p:cNvSpPr>
            <a:spLocks noGrp="1" noChangeArrowheads="1"/>
          </p:cNvSpPr>
          <p:nvPr>
            <p:ph type="ctrTitle"/>
          </p:nvPr>
        </p:nvSpPr>
        <p:spPr>
          <a:xfrm>
            <a:off x="685800" y="0"/>
            <a:ext cx="7772400" cy="1143000"/>
          </a:xfrm>
        </p:spPr>
        <p:txBody>
          <a:bodyPr/>
          <a:lstStyle/>
          <a:p>
            <a:pPr eaLnBrk="1" hangingPunct="1"/>
            <a:r>
              <a:rPr lang="en-US" altLang="en-US" smtClean="0"/>
              <a:t>Lemons Template</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pPr eaLnBrk="1" hangingPunct="1"/>
            <a:r>
              <a:rPr lang="en-GB" altLang="en-US" smtClean="0"/>
              <a:t>Example of a Bullet Point Slide</a:t>
            </a:r>
            <a:endParaRPr lang="en-US" altLang="en-US" smtClean="0"/>
          </a:p>
        </p:txBody>
      </p:sp>
      <p:sp>
        <p:nvSpPr>
          <p:cNvPr id="6147" name="Rectangle 3"/>
          <p:cNvSpPr>
            <a:spLocks noGrp="1" noChangeArrowheads="1"/>
          </p:cNvSpPr>
          <p:nvPr>
            <p:ph type="body" idx="1"/>
          </p:nvPr>
        </p:nvSpPr>
        <p:spPr/>
        <p:txBody>
          <a:bodyPr/>
          <a:lstStyle/>
          <a:p>
            <a:pPr eaLnBrk="1" hangingPunct="1"/>
            <a:r>
              <a:rPr lang="en-GB" altLang="en-US" smtClean="0"/>
              <a:t>Bullet Point</a:t>
            </a:r>
          </a:p>
          <a:p>
            <a:pPr eaLnBrk="1" hangingPunct="1"/>
            <a:r>
              <a:rPr lang="en-GB" altLang="en-US" smtClean="0"/>
              <a:t>Bullet Point</a:t>
            </a:r>
          </a:p>
          <a:p>
            <a:pPr lvl="1" eaLnBrk="1" hangingPunct="1"/>
            <a:r>
              <a:rPr lang="en-GB" altLang="en-US" smtClean="0"/>
              <a:t>Sub Bullet</a:t>
            </a:r>
            <a:endParaRPr lang="en-US" altLang="en-US"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pPr eaLnBrk="1" hangingPunct="1"/>
            <a:r>
              <a:rPr lang="en-GB" altLang="en-US" smtClean="0"/>
              <a:t>Example of a chart</a:t>
            </a:r>
            <a:endParaRPr lang="en-US" altLang="en-US" smtClean="0"/>
          </a:p>
        </p:txBody>
      </p:sp>
      <p:graphicFrame>
        <p:nvGraphicFramePr>
          <p:cNvPr id="8195" name="Object 3"/>
          <p:cNvGraphicFramePr>
            <a:graphicFrameLocks noChangeAspect="1"/>
          </p:cNvGraphicFramePr>
          <p:nvPr>
            <p:ph type="chart" idx="1"/>
          </p:nvPr>
        </p:nvGraphicFramePr>
        <p:xfrm>
          <a:off x="1492250" y="1757363"/>
          <a:ext cx="7132638" cy="3759200"/>
        </p:xfrm>
        <a:graphic>
          <a:graphicData uri="http://schemas.openxmlformats.org/presentationml/2006/ole">
            <mc:AlternateContent xmlns:mc="http://schemas.openxmlformats.org/markup-compatibility/2006">
              <mc:Choice xmlns:v="urn:schemas-microsoft-com:vml" Requires="v">
                <p:oleObj spid="_x0000_s8196" name="Chart" r:id="rId4" imgW="7286625" imgH="4524375" progId="MSGraph.Chart.8">
                  <p:embed followColorScheme="full"/>
                </p:oleObj>
              </mc:Choice>
              <mc:Fallback>
                <p:oleObj name="Chart" r:id="rId4" imgW="7286625" imgH="4524375" progId="MSGraph.Chart.8">
                  <p:embed followColorScheme="full"/>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492250" y="1757363"/>
                        <a:ext cx="7132638" cy="3759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pPr eaLnBrk="1" hangingPunct="1"/>
            <a:r>
              <a:rPr lang="en-GB" altLang="en-US" smtClean="0"/>
              <a:t>Picture slide</a:t>
            </a:r>
            <a:endParaRPr lang="en-US" altLang="en-US" smtClean="0"/>
          </a:p>
        </p:txBody>
      </p:sp>
      <p:sp>
        <p:nvSpPr>
          <p:cNvPr id="10243" name="Rectangle 3"/>
          <p:cNvSpPr>
            <a:spLocks noGrp="1" noChangeArrowheads="1"/>
          </p:cNvSpPr>
          <p:nvPr>
            <p:ph type="body" sz="half" idx="1"/>
          </p:nvPr>
        </p:nvSpPr>
        <p:spPr>
          <a:xfrm>
            <a:off x="685800" y="1981200"/>
            <a:ext cx="3808413" cy="4114800"/>
          </a:xfrm>
        </p:spPr>
        <p:txBody>
          <a:bodyPr/>
          <a:lstStyle/>
          <a:p>
            <a:pPr eaLnBrk="1" hangingPunct="1"/>
            <a:r>
              <a:rPr lang="en-GB" altLang="en-US" sz="2800" smtClean="0"/>
              <a:t>Bullet 1</a:t>
            </a:r>
          </a:p>
          <a:p>
            <a:pPr eaLnBrk="1" hangingPunct="1"/>
            <a:r>
              <a:rPr lang="en-GB" altLang="en-US" sz="2800" smtClean="0"/>
              <a:t>Bullet 1</a:t>
            </a:r>
            <a:endParaRPr lang="en-US" altLang="en-US" sz="2800" smtClean="0"/>
          </a:p>
        </p:txBody>
      </p:sp>
      <p:pic>
        <p:nvPicPr>
          <p:cNvPr id="10244" name="Picture 5" descr="March 04 16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995738" y="2816225"/>
            <a:ext cx="3708400" cy="2473325"/>
          </a:xfrm>
          <a:prstGeom prst="rect">
            <a:avLst/>
          </a:prstGeom>
          <a:noFill/>
          <a:ln w="57150">
            <a:solidFill>
              <a:schemeClr val="accent1"/>
            </a:solidFill>
            <a:miter lim="800000"/>
            <a:headEnd/>
            <a:tailEnd/>
          </a:ln>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pPr eaLnBrk="1" hangingPunct="1"/>
            <a:r>
              <a:rPr lang="en-GB" altLang="en-US" smtClean="0"/>
              <a:t>Examples of default styles</a:t>
            </a:r>
            <a:endParaRPr lang="en-US" altLang="en-US" smtClean="0"/>
          </a:p>
        </p:txBody>
      </p:sp>
      <p:sp>
        <p:nvSpPr>
          <p:cNvPr id="12291" name="Rectangle 3"/>
          <p:cNvSpPr>
            <a:spLocks noGrp="1" noChangeArrowheads="1"/>
          </p:cNvSpPr>
          <p:nvPr>
            <p:ph type="body" sz="half" idx="1"/>
          </p:nvPr>
        </p:nvSpPr>
        <p:spPr>
          <a:xfrm>
            <a:off x="685800" y="1981200"/>
            <a:ext cx="3814763" cy="4114800"/>
          </a:xfrm>
        </p:spPr>
        <p:txBody>
          <a:bodyPr/>
          <a:lstStyle/>
          <a:p>
            <a:pPr eaLnBrk="1" hangingPunct="1"/>
            <a:r>
              <a:rPr lang="en-GB" altLang="en-US" sz="2800" smtClean="0"/>
              <a:t>Text and lines are like this</a:t>
            </a:r>
          </a:p>
          <a:p>
            <a:pPr eaLnBrk="1" hangingPunct="1"/>
            <a:r>
              <a:rPr lang="en-GB" altLang="en-US" sz="2800" u="sng" smtClean="0">
                <a:solidFill>
                  <a:schemeClr val="hlink"/>
                </a:solidFill>
              </a:rPr>
              <a:t>Hyperlinks like this</a:t>
            </a:r>
          </a:p>
          <a:p>
            <a:pPr eaLnBrk="1" hangingPunct="1"/>
            <a:r>
              <a:rPr lang="en-GB" altLang="en-US" sz="2800" u="sng" smtClean="0">
                <a:solidFill>
                  <a:schemeClr val="folHlink"/>
                </a:solidFill>
              </a:rPr>
              <a:t>Visited hyperlinks like this</a:t>
            </a:r>
            <a:endParaRPr lang="en-US" altLang="en-US" sz="2800" u="sng" smtClean="0">
              <a:solidFill>
                <a:schemeClr val="folHlink"/>
              </a:solidFill>
            </a:endParaRPr>
          </a:p>
        </p:txBody>
      </p:sp>
      <p:graphicFrame>
        <p:nvGraphicFramePr>
          <p:cNvPr id="17426" name="Group 18"/>
          <p:cNvGraphicFramePr>
            <a:graphicFrameLocks noGrp="1"/>
          </p:cNvGraphicFramePr>
          <p:nvPr>
            <p:ph sz="half" idx="2"/>
          </p:nvPr>
        </p:nvGraphicFramePr>
        <p:xfrm>
          <a:off x="4970463" y="2300288"/>
          <a:ext cx="3429000" cy="1727200"/>
        </p:xfrm>
        <a:graphic>
          <a:graphicData uri="http://schemas.openxmlformats.org/drawingml/2006/table">
            <a:tbl>
              <a:tblPr/>
              <a:tblGrid>
                <a:gridCol w="1714500"/>
                <a:gridCol w="1714500"/>
              </a:tblGrid>
              <a:tr h="863600">
                <a:tc>
                  <a:txBody>
                    <a:bodyPr/>
                    <a:lstStyle>
                      <a:lvl1pPr>
                        <a:spcBef>
                          <a:spcPct val="20000"/>
                        </a:spcBef>
                        <a:buClr>
                          <a:schemeClr val="accent1"/>
                        </a:buClr>
                        <a:defRPr sz="2800">
                          <a:solidFill>
                            <a:schemeClr val="tx1"/>
                          </a:solidFill>
                          <a:latin typeface="Tahoma" panose="020B0604030504040204" pitchFamily="34" charset="0"/>
                        </a:defRPr>
                      </a:lvl1pPr>
                      <a:lvl2pPr>
                        <a:spcBef>
                          <a:spcPct val="20000"/>
                        </a:spcBef>
                        <a:buClr>
                          <a:schemeClr val="accent1"/>
                        </a:buClr>
                        <a:defRPr sz="2400">
                          <a:solidFill>
                            <a:schemeClr val="tx1"/>
                          </a:solidFill>
                          <a:latin typeface="Tahoma" panose="020B0604030504040204" pitchFamily="34" charset="0"/>
                        </a:defRPr>
                      </a:lvl2pPr>
                      <a:lvl3pPr>
                        <a:spcBef>
                          <a:spcPct val="20000"/>
                        </a:spcBef>
                        <a:buClr>
                          <a:schemeClr val="accent1"/>
                        </a:buClr>
                        <a:defRPr sz="2000">
                          <a:solidFill>
                            <a:schemeClr val="tx1"/>
                          </a:solidFill>
                          <a:latin typeface="Tahoma" panose="020B0604030504040204" pitchFamily="34" charset="0"/>
                        </a:defRPr>
                      </a:lvl3pPr>
                      <a:lvl4pPr>
                        <a:spcBef>
                          <a:spcPct val="20000"/>
                        </a:spcBef>
                        <a:buClr>
                          <a:schemeClr val="accent1"/>
                        </a:buClr>
                        <a:defRPr>
                          <a:solidFill>
                            <a:schemeClr val="tx1"/>
                          </a:solidFill>
                          <a:latin typeface="Tahoma" panose="020B0604030504040204" pitchFamily="34" charset="0"/>
                        </a:defRPr>
                      </a:lvl4pPr>
                      <a:lvl5pPr>
                        <a:spcBef>
                          <a:spcPct val="20000"/>
                        </a:spcBef>
                        <a:buClr>
                          <a:schemeClr val="accent1"/>
                        </a:buClr>
                        <a:defRPr>
                          <a:solidFill>
                            <a:schemeClr val="tx1"/>
                          </a:solidFill>
                          <a:latin typeface="Tahoma" panose="020B0604030504040204" pitchFamily="34" charset="0"/>
                        </a:defRPr>
                      </a:lvl5pPr>
                      <a:lvl6pPr fontAlgn="base">
                        <a:spcBef>
                          <a:spcPct val="20000"/>
                        </a:spcBef>
                        <a:spcAft>
                          <a:spcPct val="0"/>
                        </a:spcAft>
                        <a:buClr>
                          <a:schemeClr val="accent1"/>
                        </a:buClr>
                        <a:defRPr>
                          <a:solidFill>
                            <a:schemeClr val="tx1"/>
                          </a:solidFill>
                          <a:latin typeface="Tahoma" panose="020B0604030504040204" pitchFamily="34" charset="0"/>
                        </a:defRPr>
                      </a:lvl6pPr>
                      <a:lvl7pPr fontAlgn="base">
                        <a:spcBef>
                          <a:spcPct val="20000"/>
                        </a:spcBef>
                        <a:spcAft>
                          <a:spcPct val="0"/>
                        </a:spcAft>
                        <a:buClr>
                          <a:schemeClr val="accent1"/>
                        </a:buClr>
                        <a:defRPr>
                          <a:solidFill>
                            <a:schemeClr val="tx1"/>
                          </a:solidFill>
                          <a:latin typeface="Tahoma" panose="020B0604030504040204" pitchFamily="34" charset="0"/>
                        </a:defRPr>
                      </a:lvl7pPr>
                      <a:lvl8pPr fontAlgn="base">
                        <a:spcBef>
                          <a:spcPct val="20000"/>
                        </a:spcBef>
                        <a:spcAft>
                          <a:spcPct val="0"/>
                        </a:spcAft>
                        <a:buClr>
                          <a:schemeClr val="accent1"/>
                        </a:buClr>
                        <a:defRPr>
                          <a:solidFill>
                            <a:schemeClr val="tx1"/>
                          </a:solidFill>
                          <a:latin typeface="Tahoma" panose="020B0604030504040204" pitchFamily="34" charset="0"/>
                        </a:defRPr>
                      </a:lvl8pPr>
                      <a:lvl9pPr fontAlgn="base">
                        <a:spcBef>
                          <a:spcPct val="20000"/>
                        </a:spcBef>
                        <a:spcAft>
                          <a:spcPct val="0"/>
                        </a:spcAft>
                        <a:buClr>
                          <a:schemeClr val="accent1"/>
                        </a:buClr>
                        <a:defRPr>
                          <a:solidFill>
                            <a:schemeClr val="tx1"/>
                          </a:solidFill>
                          <a:latin typeface="Tahoma" panose="020B0604030504040204" pitchFamily="34" charset="0"/>
                        </a:defRPr>
                      </a:lvl9pPr>
                    </a:lstStyle>
                    <a:p>
                      <a:pPr marL="0" marR="0" lvl="0" indent="0" algn="l" defTabSz="914400" rtl="0" eaLnBrk="1" fontAlgn="base" latinLnBrk="0" hangingPunct="1">
                        <a:lnSpc>
                          <a:spcPct val="100000"/>
                        </a:lnSpc>
                        <a:spcBef>
                          <a:spcPct val="20000"/>
                        </a:spcBef>
                        <a:spcAft>
                          <a:spcPct val="0"/>
                        </a:spcAft>
                        <a:buClr>
                          <a:schemeClr val="accent1"/>
                        </a:buClr>
                        <a:buSzTx/>
                        <a:buFontTx/>
                        <a:buNone/>
                        <a:tabLst/>
                      </a:pPr>
                      <a:r>
                        <a:rPr kumimoji="0" lang="en-GB" altLang="en-US" sz="2800" b="0" i="0" u="none" strike="noStrike" cap="none" normalizeH="0" baseline="0" smtClean="0">
                          <a:ln>
                            <a:noFill/>
                          </a:ln>
                          <a:solidFill>
                            <a:schemeClr val="tx1"/>
                          </a:solidFill>
                          <a:effectLst/>
                          <a:latin typeface="Tahoma" panose="020B0604030504040204" pitchFamily="34" charset="0"/>
                        </a:rPr>
                        <a:t>Table</a:t>
                      </a:r>
                      <a:endParaRPr kumimoji="0" lang="en-US" altLang="en-US" sz="2800" b="0" i="0" u="none" strike="noStrike" cap="none" normalizeH="0" baseline="0" smtClean="0">
                        <a:ln>
                          <a:noFill/>
                        </a:ln>
                        <a:solidFill>
                          <a:schemeClr val="tx1"/>
                        </a:solidFill>
                        <a:effectLst/>
                        <a:latin typeface="Tahoma" panose="020B060403050404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defRPr sz="2800">
                          <a:solidFill>
                            <a:schemeClr val="tx1"/>
                          </a:solidFill>
                          <a:latin typeface="Tahoma" panose="020B0604030504040204" pitchFamily="34" charset="0"/>
                        </a:defRPr>
                      </a:lvl1pPr>
                      <a:lvl2pPr>
                        <a:spcBef>
                          <a:spcPct val="20000"/>
                        </a:spcBef>
                        <a:buClr>
                          <a:schemeClr val="accent1"/>
                        </a:buClr>
                        <a:defRPr sz="2400">
                          <a:solidFill>
                            <a:schemeClr val="tx1"/>
                          </a:solidFill>
                          <a:latin typeface="Tahoma" panose="020B0604030504040204" pitchFamily="34" charset="0"/>
                        </a:defRPr>
                      </a:lvl2pPr>
                      <a:lvl3pPr>
                        <a:spcBef>
                          <a:spcPct val="20000"/>
                        </a:spcBef>
                        <a:buClr>
                          <a:schemeClr val="accent1"/>
                        </a:buClr>
                        <a:defRPr sz="2000">
                          <a:solidFill>
                            <a:schemeClr val="tx1"/>
                          </a:solidFill>
                          <a:latin typeface="Tahoma" panose="020B0604030504040204" pitchFamily="34" charset="0"/>
                        </a:defRPr>
                      </a:lvl3pPr>
                      <a:lvl4pPr>
                        <a:spcBef>
                          <a:spcPct val="20000"/>
                        </a:spcBef>
                        <a:buClr>
                          <a:schemeClr val="accent1"/>
                        </a:buClr>
                        <a:defRPr>
                          <a:solidFill>
                            <a:schemeClr val="tx1"/>
                          </a:solidFill>
                          <a:latin typeface="Tahoma" panose="020B0604030504040204" pitchFamily="34" charset="0"/>
                        </a:defRPr>
                      </a:lvl4pPr>
                      <a:lvl5pPr>
                        <a:spcBef>
                          <a:spcPct val="20000"/>
                        </a:spcBef>
                        <a:buClr>
                          <a:schemeClr val="accent1"/>
                        </a:buClr>
                        <a:defRPr>
                          <a:solidFill>
                            <a:schemeClr val="tx1"/>
                          </a:solidFill>
                          <a:latin typeface="Tahoma" panose="020B0604030504040204" pitchFamily="34" charset="0"/>
                        </a:defRPr>
                      </a:lvl5pPr>
                      <a:lvl6pPr fontAlgn="base">
                        <a:spcBef>
                          <a:spcPct val="20000"/>
                        </a:spcBef>
                        <a:spcAft>
                          <a:spcPct val="0"/>
                        </a:spcAft>
                        <a:buClr>
                          <a:schemeClr val="accent1"/>
                        </a:buClr>
                        <a:defRPr>
                          <a:solidFill>
                            <a:schemeClr val="tx1"/>
                          </a:solidFill>
                          <a:latin typeface="Tahoma" panose="020B0604030504040204" pitchFamily="34" charset="0"/>
                        </a:defRPr>
                      </a:lvl6pPr>
                      <a:lvl7pPr fontAlgn="base">
                        <a:spcBef>
                          <a:spcPct val="20000"/>
                        </a:spcBef>
                        <a:spcAft>
                          <a:spcPct val="0"/>
                        </a:spcAft>
                        <a:buClr>
                          <a:schemeClr val="accent1"/>
                        </a:buClr>
                        <a:defRPr>
                          <a:solidFill>
                            <a:schemeClr val="tx1"/>
                          </a:solidFill>
                          <a:latin typeface="Tahoma" panose="020B0604030504040204" pitchFamily="34" charset="0"/>
                        </a:defRPr>
                      </a:lvl7pPr>
                      <a:lvl8pPr fontAlgn="base">
                        <a:spcBef>
                          <a:spcPct val="20000"/>
                        </a:spcBef>
                        <a:spcAft>
                          <a:spcPct val="0"/>
                        </a:spcAft>
                        <a:buClr>
                          <a:schemeClr val="accent1"/>
                        </a:buClr>
                        <a:defRPr>
                          <a:solidFill>
                            <a:schemeClr val="tx1"/>
                          </a:solidFill>
                          <a:latin typeface="Tahoma" panose="020B0604030504040204" pitchFamily="34" charset="0"/>
                        </a:defRPr>
                      </a:lvl8pPr>
                      <a:lvl9pPr fontAlgn="base">
                        <a:spcBef>
                          <a:spcPct val="20000"/>
                        </a:spcBef>
                        <a:spcAft>
                          <a:spcPct val="0"/>
                        </a:spcAft>
                        <a:buClr>
                          <a:schemeClr val="accent1"/>
                        </a:buClr>
                        <a:defRPr>
                          <a:solidFill>
                            <a:schemeClr val="tx1"/>
                          </a:solidFill>
                          <a:latin typeface="Tahoma" panose="020B0604030504040204" pitchFamily="34" charset="0"/>
                        </a:defRPr>
                      </a:lvl9pPr>
                    </a:lstStyle>
                    <a:p>
                      <a:pPr marL="0" marR="0" lvl="0" indent="0" algn="l" defTabSz="914400" rtl="0" eaLnBrk="1" fontAlgn="base" latinLnBrk="0" hangingPunct="1">
                        <a:lnSpc>
                          <a:spcPct val="100000"/>
                        </a:lnSpc>
                        <a:spcBef>
                          <a:spcPct val="20000"/>
                        </a:spcBef>
                        <a:spcAft>
                          <a:spcPct val="0"/>
                        </a:spcAft>
                        <a:buClr>
                          <a:schemeClr val="accent1"/>
                        </a:buClr>
                        <a:buSzTx/>
                        <a:buFontTx/>
                        <a:buNone/>
                        <a:tabLst/>
                      </a:pPr>
                      <a:endParaRPr kumimoji="0" lang="en-GB" altLang="en-US" sz="2800" b="0" i="0" u="none" strike="noStrike" cap="none" normalizeH="0" baseline="0" smtClean="0">
                        <a:ln>
                          <a:noFill/>
                        </a:ln>
                        <a:solidFill>
                          <a:schemeClr val="tx1"/>
                        </a:solidFill>
                        <a:effectLst/>
                        <a:latin typeface="Tahoma" panose="020B060403050404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863600">
                <a:tc>
                  <a:txBody>
                    <a:bodyPr/>
                    <a:lstStyle>
                      <a:lvl1pPr>
                        <a:spcBef>
                          <a:spcPct val="20000"/>
                        </a:spcBef>
                        <a:buClr>
                          <a:schemeClr val="accent1"/>
                        </a:buClr>
                        <a:defRPr sz="2800">
                          <a:solidFill>
                            <a:schemeClr val="tx1"/>
                          </a:solidFill>
                          <a:latin typeface="Tahoma" panose="020B0604030504040204" pitchFamily="34" charset="0"/>
                        </a:defRPr>
                      </a:lvl1pPr>
                      <a:lvl2pPr>
                        <a:spcBef>
                          <a:spcPct val="20000"/>
                        </a:spcBef>
                        <a:buClr>
                          <a:schemeClr val="accent1"/>
                        </a:buClr>
                        <a:defRPr sz="2400">
                          <a:solidFill>
                            <a:schemeClr val="tx1"/>
                          </a:solidFill>
                          <a:latin typeface="Tahoma" panose="020B0604030504040204" pitchFamily="34" charset="0"/>
                        </a:defRPr>
                      </a:lvl2pPr>
                      <a:lvl3pPr>
                        <a:spcBef>
                          <a:spcPct val="20000"/>
                        </a:spcBef>
                        <a:buClr>
                          <a:schemeClr val="accent1"/>
                        </a:buClr>
                        <a:defRPr sz="2000">
                          <a:solidFill>
                            <a:schemeClr val="tx1"/>
                          </a:solidFill>
                          <a:latin typeface="Tahoma" panose="020B0604030504040204" pitchFamily="34" charset="0"/>
                        </a:defRPr>
                      </a:lvl3pPr>
                      <a:lvl4pPr>
                        <a:spcBef>
                          <a:spcPct val="20000"/>
                        </a:spcBef>
                        <a:buClr>
                          <a:schemeClr val="accent1"/>
                        </a:buClr>
                        <a:defRPr>
                          <a:solidFill>
                            <a:schemeClr val="tx1"/>
                          </a:solidFill>
                          <a:latin typeface="Tahoma" panose="020B0604030504040204" pitchFamily="34" charset="0"/>
                        </a:defRPr>
                      </a:lvl4pPr>
                      <a:lvl5pPr>
                        <a:spcBef>
                          <a:spcPct val="20000"/>
                        </a:spcBef>
                        <a:buClr>
                          <a:schemeClr val="accent1"/>
                        </a:buClr>
                        <a:defRPr>
                          <a:solidFill>
                            <a:schemeClr val="tx1"/>
                          </a:solidFill>
                          <a:latin typeface="Tahoma" panose="020B0604030504040204" pitchFamily="34" charset="0"/>
                        </a:defRPr>
                      </a:lvl5pPr>
                      <a:lvl6pPr fontAlgn="base">
                        <a:spcBef>
                          <a:spcPct val="20000"/>
                        </a:spcBef>
                        <a:spcAft>
                          <a:spcPct val="0"/>
                        </a:spcAft>
                        <a:buClr>
                          <a:schemeClr val="accent1"/>
                        </a:buClr>
                        <a:defRPr>
                          <a:solidFill>
                            <a:schemeClr val="tx1"/>
                          </a:solidFill>
                          <a:latin typeface="Tahoma" panose="020B0604030504040204" pitchFamily="34" charset="0"/>
                        </a:defRPr>
                      </a:lvl6pPr>
                      <a:lvl7pPr fontAlgn="base">
                        <a:spcBef>
                          <a:spcPct val="20000"/>
                        </a:spcBef>
                        <a:spcAft>
                          <a:spcPct val="0"/>
                        </a:spcAft>
                        <a:buClr>
                          <a:schemeClr val="accent1"/>
                        </a:buClr>
                        <a:defRPr>
                          <a:solidFill>
                            <a:schemeClr val="tx1"/>
                          </a:solidFill>
                          <a:latin typeface="Tahoma" panose="020B0604030504040204" pitchFamily="34" charset="0"/>
                        </a:defRPr>
                      </a:lvl7pPr>
                      <a:lvl8pPr fontAlgn="base">
                        <a:spcBef>
                          <a:spcPct val="20000"/>
                        </a:spcBef>
                        <a:spcAft>
                          <a:spcPct val="0"/>
                        </a:spcAft>
                        <a:buClr>
                          <a:schemeClr val="accent1"/>
                        </a:buClr>
                        <a:defRPr>
                          <a:solidFill>
                            <a:schemeClr val="tx1"/>
                          </a:solidFill>
                          <a:latin typeface="Tahoma" panose="020B0604030504040204" pitchFamily="34" charset="0"/>
                        </a:defRPr>
                      </a:lvl8pPr>
                      <a:lvl9pPr fontAlgn="base">
                        <a:spcBef>
                          <a:spcPct val="20000"/>
                        </a:spcBef>
                        <a:spcAft>
                          <a:spcPct val="0"/>
                        </a:spcAft>
                        <a:buClr>
                          <a:schemeClr val="accent1"/>
                        </a:buClr>
                        <a:defRPr>
                          <a:solidFill>
                            <a:schemeClr val="tx1"/>
                          </a:solidFill>
                          <a:latin typeface="Tahoma" panose="020B0604030504040204" pitchFamily="34" charset="0"/>
                        </a:defRPr>
                      </a:lvl9pPr>
                    </a:lstStyle>
                    <a:p>
                      <a:pPr marL="0" marR="0" lvl="0" indent="0" algn="l" defTabSz="914400" rtl="0" eaLnBrk="1" fontAlgn="base" latinLnBrk="0" hangingPunct="1">
                        <a:lnSpc>
                          <a:spcPct val="100000"/>
                        </a:lnSpc>
                        <a:spcBef>
                          <a:spcPct val="20000"/>
                        </a:spcBef>
                        <a:spcAft>
                          <a:spcPct val="0"/>
                        </a:spcAft>
                        <a:buClr>
                          <a:schemeClr val="accent1"/>
                        </a:buClr>
                        <a:buSzTx/>
                        <a:buFontTx/>
                        <a:buNone/>
                        <a:tabLst/>
                      </a:pPr>
                      <a:endParaRPr kumimoji="0" lang="en-GB" altLang="en-US" sz="2800" b="0" i="0" u="none" strike="noStrike" cap="none" normalizeH="0" baseline="0" smtClean="0">
                        <a:ln>
                          <a:noFill/>
                        </a:ln>
                        <a:solidFill>
                          <a:schemeClr val="tx1"/>
                        </a:solidFill>
                        <a:effectLst/>
                        <a:latin typeface="Tahoma" panose="020B060403050404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defRPr sz="2800">
                          <a:solidFill>
                            <a:schemeClr val="tx1"/>
                          </a:solidFill>
                          <a:latin typeface="Tahoma" panose="020B0604030504040204" pitchFamily="34" charset="0"/>
                        </a:defRPr>
                      </a:lvl1pPr>
                      <a:lvl2pPr>
                        <a:spcBef>
                          <a:spcPct val="20000"/>
                        </a:spcBef>
                        <a:buClr>
                          <a:schemeClr val="accent1"/>
                        </a:buClr>
                        <a:defRPr sz="2400">
                          <a:solidFill>
                            <a:schemeClr val="tx1"/>
                          </a:solidFill>
                          <a:latin typeface="Tahoma" panose="020B0604030504040204" pitchFamily="34" charset="0"/>
                        </a:defRPr>
                      </a:lvl2pPr>
                      <a:lvl3pPr>
                        <a:spcBef>
                          <a:spcPct val="20000"/>
                        </a:spcBef>
                        <a:buClr>
                          <a:schemeClr val="accent1"/>
                        </a:buClr>
                        <a:defRPr sz="2000">
                          <a:solidFill>
                            <a:schemeClr val="tx1"/>
                          </a:solidFill>
                          <a:latin typeface="Tahoma" panose="020B0604030504040204" pitchFamily="34" charset="0"/>
                        </a:defRPr>
                      </a:lvl3pPr>
                      <a:lvl4pPr>
                        <a:spcBef>
                          <a:spcPct val="20000"/>
                        </a:spcBef>
                        <a:buClr>
                          <a:schemeClr val="accent1"/>
                        </a:buClr>
                        <a:defRPr>
                          <a:solidFill>
                            <a:schemeClr val="tx1"/>
                          </a:solidFill>
                          <a:latin typeface="Tahoma" panose="020B0604030504040204" pitchFamily="34" charset="0"/>
                        </a:defRPr>
                      </a:lvl4pPr>
                      <a:lvl5pPr>
                        <a:spcBef>
                          <a:spcPct val="20000"/>
                        </a:spcBef>
                        <a:buClr>
                          <a:schemeClr val="accent1"/>
                        </a:buClr>
                        <a:defRPr>
                          <a:solidFill>
                            <a:schemeClr val="tx1"/>
                          </a:solidFill>
                          <a:latin typeface="Tahoma" panose="020B0604030504040204" pitchFamily="34" charset="0"/>
                        </a:defRPr>
                      </a:lvl5pPr>
                      <a:lvl6pPr fontAlgn="base">
                        <a:spcBef>
                          <a:spcPct val="20000"/>
                        </a:spcBef>
                        <a:spcAft>
                          <a:spcPct val="0"/>
                        </a:spcAft>
                        <a:buClr>
                          <a:schemeClr val="accent1"/>
                        </a:buClr>
                        <a:defRPr>
                          <a:solidFill>
                            <a:schemeClr val="tx1"/>
                          </a:solidFill>
                          <a:latin typeface="Tahoma" panose="020B0604030504040204" pitchFamily="34" charset="0"/>
                        </a:defRPr>
                      </a:lvl6pPr>
                      <a:lvl7pPr fontAlgn="base">
                        <a:spcBef>
                          <a:spcPct val="20000"/>
                        </a:spcBef>
                        <a:spcAft>
                          <a:spcPct val="0"/>
                        </a:spcAft>
                        <a:buClr>
                          <a:schemeClr val="accent1"/>
                        </a:buClr>
                        <a:defRPr>
                          <a:solidFill>
                            <a:schemeClr val="tx1"/>
                          </a:solidFill>
                          <a:latin typeface="Tahoma" panose="020B0604030504040204" pitchFamily="34" charset="0"/>
                        </a:defRPr>
                      </a:lvl7pPr>
                      <a:lvl8pPr fontAlgn="base">
                        <a:spcBef>
                          <a:spcPct val="20000"/>
                        </a:spcBef>
                        <a:spcAft>
                          <a:spcPct val="0"/>
                        </a:spcAft>
                        <a:buClr>
                          <a:schemeClr val="accent1"/>
                        </a:buClr>
                        <a:defRPr>
                          <a:solidFill>
                            <a:schemeClr val="tx1"/>
                          </a:solidFill>
                          <a:latin typeface="Tahoma" panose="020B0604030504040204" pitchFamily="34" charset="0"/>
                        </a:defRPr>
                      </a:lvl8pPr>
                      <a:lvl9pPr fontAlgn="base">
                        <a:spcBef>
                          <a:spcPct val="20000"/>
                        </a:spcBef>
                        <a:spcAft>
                          <a:spcPct val="0"/>
                        </a:spcAft>
                        <a:buClr>
                          <a:schemeClr val="accent1"/>
                        </a:buClr>
                        <a:defRPr>
                          <a:solidFill>
                            <a:schemeClr val="tx1"/>
                          </a:solidFill>
                          <a:latin typeface="Tahoma" panose="020B0604030504040204" pitchFamily="34" charset="0"/>
                        </a:defRPr>
                      </a:lvl9pPr>
                    </a:lstStyle>
                    <a:p>
                      <a:pPr marL="0" marR="0" lvl="0" indent="0" algn="l" defTabSz="914400" rtl="0" eaLnBrk="1" fontAlgn="base" latinLnBrk="0" hangingPunct="1">
                        <a:lnSpc>
                          <a:spcPct val="100000"/>
                        </a:lnSpc>
                        <a:spcBef>
                          <a:spcPct val="20000"/>
                        </a:spcBef>
                        <a:spcAft>
                          <a:spcPct val="0"/>
                        </a:spcAft>
                        <a:buClr>
                          <a:schemeClr val="accent1"/>
                        </a:buClr>
                        <a:buSzTx/>
                        <a:buFontTx/>
                        <a:buNone/>
                        <a:tabLst/>
                      </a:pPr>
                      <a:endParaRPr kumimoji="0" lang="en-GB" altLang="en-US" sz="2800" b="0" i="0" u="none" strike="noStrike" cap="none" normalizeH="0" baseline="0" smtClean="0">
                        <a:ln>
                          <a:noFill/>
                        </a:ln>
                        <a:solidFill>
                          <a:schemeClr val="tx1"/>
                        </a:solidFill>
                        <a:effectLst/>
                        <a:latin typeface="Tahoma" panose="020B060403050404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2303" name="Rectangle 15"/>
          <p:cNvSpPr>
            <a:spLocks noChangeArrowheads="1"/>
          </p:cNvSpPr>
          <p:nvPr/>
        </p:nvSpPr>
        <p:spPr bwMode="auto">
          <a:xfrm>
            <a:off x="4056063" y="4905375"/>
            <a:ext cx="2232025" cy="136842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accent1"/>
              </a:buClr>
              <a:buChar char="•"/>
              <a:defRPr sz="3200">
                <a:solidFill>
                  <a:schemeClr val="tx1"/>
                </a:solidFill>
                <a:latin typeface="Tahoma" panose="020B0604030504040204" pitchFamily="34" charset="0"/>
              </a:defRPr>
            </a:lvl1pPr>
            <a:lvl2pPr marL="742950" indent="-285750">
              <a:spcBef>
                <a:spcPct val="20000"/>
              </a:spcBef>
              <a:buClr>
                <a:schemeClr val="accent1"/>
              </a:buClr>
              <a:buChar char="–"/>
              <a:defRPr sz="2800">
                <a:solidFill>
                  <a:schemeClr val="tx1"/>
                </a:solidFill>
                <a:latin typeface="Tahoma" panose="020B0604030504040204" pitchFamily="34" charset="0"/>
              </a:defRPr>
            </a:lvl2pPr>
            <a:lvl3pPr marL="1143000" indent="-228600">
              <a:spcBef>
                <a:spcPct val="20000"/>
              </a:spcBef>
              <a:buClr>
                <a:schemeClr val="accent1"/>
              </a:buClr>
              <a:buChar char="•"/>
              <a:defRPr sz="2400">
                <a:solidFill>
                  <a:schemeClr val="tx1"/>
                </a:solidFill>
                <a:latin typeface="Tahoma" panose="020B0604030504040204" pitchFamily="34" charset="0"/>
              </a:defRPr>
            </a:lvl3pPr>
            <a:lvl4pPr marL="1600200" indent="-228600">
              <a:spcBef>
                <a:spcPct val="20000"/>
              </a:spcBef>
              <a:buClr>
                <a:schemeClr val="accent1"/>
              </a:buClr>
              <a:buChar char="–"/>
              <a:defRPr sz="2000">
                <a:solidFill>
                  <a:schemeClr val="tx1"/>
                </a:solidFill>
                <a:latin typeface="Tahoma" panose="020B0604030504040204" pitchFamily="34" charset="0"/>
              </a:defRPr>
            </a:lvl4pPr>
            <a:lvl5pPr marL="2057400" indent="-228600">
              <a:spcBef>
                <a:spcPct val="20000"/>
              </a:spcBef>
              <a:buClr>
                <a:schemeClr val="accent1"/>
              </a:buClr>
              <a:buChar char="»"/>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9pPr>
          </a:lstStyle>
          <a:p>
            <a:pPr algn="ctr" eaLnBrk="1" hangingPunct="1">
              <a:spcBef>
                <a:spcPct val="0"/>
              </a:spcBef>
              <a:buClrTx/>
              <a:buFontTx/>
              <a:buNone/>
            </a:pPr>
            <a:r>
              <a:rPr lang="en-GB" altLang="en-US" sz="1800">
                <a:latin typeface="Arial" panose="020B0604020202020204" pitchFamily="34" charset="0"/>
              </a:rPr>
              <a:t>Text box</a:t>
            </a:r>
            <a:endParaRPr lang="en-US" altLang="en-US" sz="1800">
              <a:latin typeface="Arial" panose="020B0604020202020204" pitchFamily="34" charset="0"/>
            </a:endParaRPr>
          </a:p>
        </p:txBody>
      </p:sp>
      <p:sp>
        <p:nvSpPr>
          <p:cNvPr id="12304" name="Rectangle 16"/>
          <p:cNvSpPr>
            <a:spLocks noChangeArrowheads="1"/>
          </p:cNvSpPr>
          <p:nvPr/>
        </p:nvSpPr>
        <p:spPr bwMode="auto">
          <a:xfrm>
            <a:off x="6597650" y="4905375"/>
            <a:ext cx="2232025" cy="1368425"/>
          </a:xfrm>
          <a:prstGeom prst="rect">
            <a:avLst/>
          </a:prstGeom>
          <a:solidFill>
            <a:schemeClr val="accent1"/>
          </a:solidFill>
          <a:ln w="9525">
            <a:solidFill>
              <a:schemeClr val="tx1"/>
            </a:solidFill>
            <a:miter lim="800000"/>
            <a:headEnd/>
            <a:tailEnd/>
          </a:ln>
          <a:effectLst>
            <a:outerShdw dist="107763" dir="2700000" algn="ctr" rotWithShape="0">
              <a:schemeClr val="bg2">
                <a:alpha val="50000"/>
              </a:schemeClr>
            </a:outerShdw>
          </a:effectLst>
        </p:spPr>
        <p:txBody>
          <a:bodyPr wrap="none" anchor="ctr"/>
          <a:lstStyle>
            <a:lvl1pPr>
              <a:spcBef>
                <a:spcPct val="20000"/>
              </a:spcBef>
              <a:buClr>
                <a:schemeClr val="accent1"/>
              </a:buClr>
              <a:buChar char="•"/>
              <a:defRPr sz="3200">
                <a:solidFill>
                  <a:schemeClr val="tx1"/>
                </a:solidFill>
                <a:latin typeface="Tahoma" panose="020B0604030504040204" pitchFamily="34" charset="0"/>
              </a:defRPr>
            </a:lvl1pPr>
            <a:lvl2pPr marL="742950" indent="-285750">
              <a:spcBef>
                <a:spcPct val="20000"/>
              </a:spcBef>
              <a:buClr>
                <a:schemeClr val="accent1"/>
              </a:buClr>
              <a:buChar char="–"/>
              <a:defRPr sz="2800">
                <a:solidFill>
                  <a:schemeClr val="tx1"/>
                </a:solidFill>
                <a:latin typeface="Tahoma" panose="020B0604030504040204" pitchFamily="34" charset="0"/>
              </a:defRPr>
            </a:lvl2pPr>
            <a:lvl3pPr marL="1143000" indent="-228600">
              <a:spcBef>
                <a:spcPct val="20000"/>
              </a:spcBef>
              <a:buClr>
                <a:schemeClr val="accent1"/>
              </a:buClr>
              <a:buChar char="•"/>
              <a:defRPr sz="2400">
                <a:solidFill>
                  <a:schemeClr val="tx1"/>
                </a:solidFill>
                <a:latin typeface="Tahoma" panose="020B0604030504040204" pitchFamily="34" charset="0"/>
              </a:defRPr>
            </a:lvl3pPr>
            <a:lvl4pPr marL="1600200" indent="-228600">
              <a:spcBef>
                <a:spcPct val="20000"/>
              </a:spcBef>
              <a:buClr>
                <a:schemeClr val="accent1"/>
              </a:buClr>
              <a:buChar char="–"/>
              <a:defRPr sz="2000">
                <a:solidFill>
                  <a:schemeClr val="tx1"/>
                </a:solidFill>
                <a:latin typeface="Tahoma" panose="020B0604030504040204" pitchFamily="34" charset="0"/>
              </a:defRPr>
            </a:lvl4pPr>
            <a:lvl5pPr marL="2057400" indent="-228600">
              <a:spcBef>
                <a:spcPct val="20000"/>
              </a:spcBef>
              <a:buClr>
                <a:schemeClr val="accent1"/>
              </a:buClr>
              <a:buChar char="»"/>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9pPr>
          </a:lstStyle>
          <a:p>
            <a:pPr algn="ctr" eaLnBrk="1" hangingPunct="1">
              <a:spcBef>
                <a:spcPct val="0"/>
              </a:spcBef>
              <a:buClrTx/>
              <a:buFontTx/>
              <a:buNone/>
            </a:pPr>
            <a:r>
              <a:rPr lang="en-GB" altLang="en-US" sz="1800">
                <a:latin typeface="Arial" panose="020B0604020202020204" pitchFamily="34" charset="0"/>
              </a:rPr>
              <a:t>Text box</a:t>
            </a:r>
          </a:p>
          <a:p>
            <a:pPr algn="ctr" eaLnBrk="1" hangingPunct="1">
              <a:spcBef>
                <a:spcPct val="0"/>
              </a:spcBef>
              <a:buClrTx/>
              <a:buFontTx/>
              <a:buNone/>
            </a:pPr>
            <a:r>
              <a:rPr lang="en-GB" altLang="en-US" sz="1800">
                <a:latin typeface="Arial" panose="020B0604020202020204" pitchFamily="34" charset="0"/>
              </a:rPr>
              <a:t>With shadow</a:t>
            </a:r>
            <a:endParaRPr lang="en-US" altLang="en-US" sz="1800">
              <a:latin typeface="Arial" panose="020B0604020202020204" pitchFamily="34"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ChangeArrowheads="1"/>
          </p:cNvSpPr>
          <p:nvPr/>
        </p:nvSpPr>
        <p:spPr bwMode="auto">
          <a:xfrm>
            <a:off x="539750" y="1268413"/>
            <a:ext cx="8208963" cy="5329237"/>
          </a:xfrm>
          <a:prstGeom prst="rect">
            <a:avLst/>
          </a:prstGeom>
          <a:noFill/>
          <a:ln>
            <a:noFill/>
          </a:ln>
          <a:effectLst/>
          <a:extLst>
            <a:ext uri="{909E8E84-426E-40DD-AFC4-6F175D3DCCD1}">
              <a14:hiddenFill xmlns:a14="http://schemas.microsoft.com/office/drawing/2010/main">
                <a:solidFill>
                  <a:srgbClr val="7FD7FC">
                    <a:alpha val="50195"/>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accent1"/>
              </a:buClr>
              <a:buChar char="•"/>
              <a:defRPr sz="3200">
                <a:solidFill>
                  <a:schemeClr val="tx1"/>
                </a:solidFill>
                <a:latin typeface="Tahoma" panose="020B0604030504040204" pitchFamily="34" charset="0"/>
              </a:defRPr>
            </a:lvl1pPr>
            <a:lvl2pPr marL="742950" indent="-285750">
              <a:spcBef>
                <a:spcPct val="20000"/>
              </a:spcBef>
              <a:buClr>
                <a:schemeClr val="accent1"/>
              </a:buClr>
              <a:buChar char="–"/>
              <a:defRPr sz="2800">
                <a:solidFill>
                  <a:schemeClr val="tx1"/>
                </a:solidFill>
                <a:latin typeface="Tahoma" panose="020B0604030504040204" pitchFamily="34" charset="0"/>
              </a:defRPr>
            </a:lvl2pPr>
            <a:lvl3pPr marL="1143000" indent="-228600">
              <a:spcBef>
                <a:spcPct val="20000"/>
              </a:spcBef>
              <a:buClr>
                <a:schemeClr val="accent1"/>
              </a:buClr>
              <a:buChar char="•"/>
              <a:defRPr sz="2400">
                <a:solidFill>
                  <a:schemeClr val="tx1"/>
                </a:solidFill>
                <a:latin typeface="Tahoma" panose="020B0604030504040204" pitchFamily="34" charset="0"/>
              </a:defRPr>
            </a:lvl3pPr>
            <a:lvl4pPr marL="1600200" indent="-228600">
              <a:spcBef>
                <a:spcPct val="20000"/>
              </a:spcBef>
              <a:buClr>
                <a:schemeClr val="accent1"/>
              </a:buClr>
              <a:buChar char="–"/>
              <a:defRPr sz="2000">
                <a:solidFill>
                  <a:schemeClr val="tx1"/>
                </a:solidFill>
                <a:latin typeface="Tahoma" panose="020B0604030504040204" pitchFamily="34" charset="0"/>
              </a:defRPr>
            </a:lvl4pPr>
            <a:lvl5pPr marL="2057400" indent="-228600">
              <a:spcBef>
                <a:spcPct val="20000"/>
              </a:spcBef>
              <a:buClr>
                <a:schemeClr val="accent1"/>
              </a:buClr>
              <a:buChar char="»"/>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9pPr>
          </a:lstStyle>
          <a:p>
            <a:pPr>
              <a:spcBef>
                <a:spcPct val="0"/>
              </a:spcBef>
              <a:buClrTx/>
              <a:buFontTx/>
              <a:buNone/>
            </a:pPr>
            <a:endParaRPr lang="en-GB" altLang="en-US" sz="2400">
              <a:latin typeface="Times" panose="02020603050405020304" pitchFamily="18" charset="0"/>
            </a:endParaRPr>
          </a:p>
        </p:txBody>
      </p:sp>
      <p:sp>
        <p:nvSpPr>
          <p:cNvPr id="14339" name="Rectangle 3"/>
          <p:cNvSpPr>
            <a:spLocks noGrp="1" noChangeArrowheads="1"/>
          </p:cNvSpPr>
          <p:nvPr>
            <p:ph type="title"/>
          </p:nvPr>
        </p:nvSpPr>
        <p:spPr/>
        <p:txBody>
          <a:bodyPr/>
          <a:lstStyle/>
          <a:p>
            <a:pPr eaLnBrk="1" hangingPunct="1"/>
            <a:r>
              <a:rPr lang="en-GB" altLang="en-US" smtClean="0"/>
              <a:t>Use of templates</a:t>
            </a:r>
            <a:endParaRPr lang="en-US" altLang="en-US" smtClean="0"/>
          </a:p>
        </p:txBody>
      </p:sp>
      <p:sp>
        <p:nvSpPr>
          <p:cNvPr id="14340" name="Text Box 4"/>
          <p:cNvSpPr txBox="1">
            <a:spLocks noChangeArrowheads="1"/>
          </p:cNvSpPr>
          <p:nvPr/>
        </p:nvSpPr>
        <p:spPr bwMode="auto">
          <a:xfrm>
            <a:off x="1150938" y="1463675"/>
            <a:ext cx="6950075"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accent1"/>
              </a:buClr>
              <a:buChar char="•"/>
              <a:defRPr sz="3200">
                <a:solidFill>
                  <a:schemeClr val="tx1"/>
                </a:solidFill>
                <a:latin typeface="Tahoma" panose="020B0604030504040204" pitchFamily="34" charset="0"/>
              </a:defRPr>
            </a:lvl1pPr>
            <a:lvl2pPr marL="742950" indent="-285750">
              <a:spcBef>
                <a:spcPct val="20000"/>
              </a:spcBef>
              <a:buClr>
                <a:schemeClr val="accent1"/>
              </a:buClr>
              <a:buChar char="–"/>
              <a:defRPr sz="2800">
                <a:solidFill>
                  <a:schemeClr val="tx1"/>
                </a:solidFill>
                <a:latin typeface="Tahoma" panose="020B0604030504040204" pitchFamily="34" charset="0"/>
              </a:defRPr>
            </a:lvl2pPr>
            <a:lvl3pPr marL="1143000" indent="-228600">
              <a:spcBef>
                <a:spcPct val="20000"/>
              </a:spcBef>
              <a:buClr>
                <a:schemeClr val="accent1"/>
              </a:buClr>
              <a:buChar char="•"/>
              <a:defRPr sz="2400">
                <a:solidFill>
                  <a:schemeClr val="tx1"/>
                </a:solidFill>
                <a:latin typeface="Tahoma" panose="020B0604030504040204" pitchFamily="34" charset="0"/>
              </a:defRPr>
            </a:lvl3pPr>
            <a:lvl4pPr marL="1600200" indent="-228600">
              <a:spcBef>
                <a:spcPct val="20000"/>
              </a:spcBef>
              <a:buClr>
                <a:schemeClr val="accent1"/>
              </a:buClr>
              <a:buChar char="–"/>
              <a:defRPr sz="2000">
                <a:solidFill>
                  <a:schemeClr val="tx1"/>
                </a:solidFill>
                <a:latin typeface="Tahoma" panose="020B0604030504040204" pitchFamily="34" charset="0"/>
              </a:defRPr>
            </a:lvl4pPr>
            <a:lvl5pPr marL="2057400" indent="-228600">
              <a:spcBef>
                <a:spcPct val="20000"/>
              </a:spcBef>
              <a:buClr>
                <a:schemeClr val="accent1"/>
              </a:buClr>
              <a:buChar char="»"/>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9pPr>
          </a:lstStyle>
          <a:p>
            <a:pPr eaLnBrk="1" hangingPunct="1">
              <a:spcBef>
                <a:spcPct val="50000"/>
              </a:spcBef>
              <a:buClrTx/>
              <a:buFontTx/>
              <a:buNone/>
            </a:pPr>
            <a:r>
              <a:rPr lang="en-GB" altLang="en-US" sz="2000" b="1">
                <a:latin typeface="Arial" panose="020B0604020202020204" pitchFamily="34" charset="0"/>
                <a:cs typeface="Arial" panose="020B0604020202020204" pitchFamily="34" charset="0"/>
              </a:rPr>
              <a:t>You are free to use these templates for your personal and business presentations.</a:t>
            </a:r>
          </a:p>
        </p:txBody>
      </p:sp>
      <p:sp>
        <p:nvSpPr>
          <p:cNvPr id="14341" name="Text Box 5"/>
          <p:cNvSpPr txBox="1">
            <a:spLocks noChangeArrowheads="1"/>
          </p:cNvSpPr>
          <p:nvPr/>
        </p:nvSpPr>
        <p:spPr bwMode="auto">
          <a:xfrm>
            <a:off x="1150938" y="3140075"/>
            <a:ext cx="3409950" cy="2251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spcBef>
                <a:spcPct val="20000"/>
              </a:spcBef>
              <a:buClr>
                <a:schemeClr val="accent1"/>
              </a:buClr>
              <a:buChar char="•"/>
              <a:defRPr sz="3200">
                <a:solidFill>
                  <a:schemeClr val="tx1"/>
                </a:solidFill>
                <a:latin typeface="Tahoma" panose="020B0604030504040204" pitchFamily="34" charset="0"/>
              </a:defRPr>
            </a:lvl1pPr>
            <a:lvl2pPr marL="742950" indent="-285750">
              <a:spcBef>
                <a:spcPct val="20000"/>
              </a:spcBef>
              <a:buClr>
                <a:schemeClr val="accent1"/>
              </a:buClr>
              <a:buChar char="–"/>
              <a:defRPr sz="2800">
                <a:solidFill>
                  <a:schemeClr val="tx1"/>
                </a:solidFill>
                <a:latin typeface="Tahoma" panose="020B0604030504040204" pitchFamily="34" charset="0"/>
              </a:defRPr>
            </a:lvl2pPr>
            <a:lvl3pPr marL="1143000" indent="-228600">
              <a:spcBef>
                <a:spcPct val="20000"/>
              </a:spcBef>
              <a:buClr>
                <a:schemeClr val="accent1"/>
              </a:buClr>
              <a:buChar char="•"/>
              <a:defRPr sz="2400">
                <a:solidFill>
                  <a:schemeClr val="tx1"/>
                </a:solidFill>
                <a:latin typeface="Tahoma" panose="020B0604030504040204" pitchFamily="34" charset="0"/>
              </a:defRPr>
            </a:lvl3pPr>
            <a:lvl4pPr marL="1600200" indent="-228600">
              <a:spcBef>
                <a:spcPct val="20000"/>
              </a:spcBef>
              <a:buClr>
                <a:schemeClr val="accent1"/>
              </a:buClr>
              <a:buChar char="–"/>
              <a:defRPr sz="2000">
                <a:solidFill>
                  <a:schemeClr val="tx1"/>
                </a:solidFill>
                <a:latin typeface="Tahoma" panose="020B0604030504040204" pitchFamily="34" charset="0"/>
              </a:defRPr>
            </a:lvl4pPr>
            <a:lvl5pPr marL="2057400" indent="-228600">
              <a:spcBef>
                <a:spcPct val="20000"/>
              </a:spcBef>
              <a:buClr>
                <a:schemeClr val="accent1"/>
              </a:buClr>
              <a:buChar char="»"/>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9pPr>
          </a:lstStyle>
          <a:p>
            <a:pPr eaLnBrk="1" hangingPunct="1">
              <a:spcBef>
                <a:spcPct val="0"/>
              </a:spcBef>
              <a:buClrTx/>
              <a:buFontTx/>
              <a:buNone/>
            </a:pPr>
            <a:r>
              <a:rPr lang="en-GB" altLang="en-US" sz="1600" b="1" u="sng">
                <a:latin typeface="Arial" panose="020B0604020202020204" pitchFamily="34" charset="0"/>
                <a:cs typeface="Arial" panose="020B0604020202020204" pitchFamily="34" charset="0"/>
              </a:rPr>
              <a:t>Do</a:t>
            </a:r>
          </a:p>
          <a:p>
            <a:pPr eaLnBrk="1" hangingPunct="1">
              <a:spcBef>
                <a:spcPct val="0"/>
              </a:spcBef>
              <a:buClrTx/>
              <a:buFont typeface="Wingdings" panose="05000000000000000000" pitchFamily="2" charset="2"/>
              <a:buChar char="ü"/>
            </a:pPr>
            <a:r>
              <a:rPr lang="en-GB" altLang="en-US" sz="1400">
                <a:latin typeface="Arial" panose="020B0604020202020204" pitchFamily="34" charset="0"/>
                <a:cs typeface="Arial" panose="020B0604020202020204" pitchFamily="34" charset="0"/>
              </a:rPr>
              <a:t>Use these templates for your presentations</a:t>
            </a:r>
          </a:p>
          <a:p>
            <a:pPr eaLnBrk="1" hangingPunct="1">
              <a:spcBef>
                <a:spcPct val="0"/>
              </a:spcBef>
              <a:buClrTx/>
              <a:buFont typeface="Wingdings" panose="05000000000000000000" pitchFamily="2" charset="2"/>
              <a:buChar char="ü"/>
            </a:pPr>
            <a:r>
              <a:rPr lang="en-GB" altLang="en-US" sz="1400">
                <a:latin typeface="Arial" panose="020B0604020202020204" pitchFamily="34" charset="0"/>
                <a:cs typeface="Arial" panose="020B0604020202020204" pitchFamily="34" charset="0"/>
              </a:rPr>
              <a:t>Display your presentation on a web site provided that it is not for the purpose of downloading the template.</a:t>
            </a:r>
          </a:p>
          <a:p>
            <a:pPr eaLnBrk="1" hangingPunct="1">
              <a:spcBef>
                <a:spcPct val="0"/>
              </a:spcBef>
              <a:buClrTx/>
              <a:buFont typeface="Wingdings" panose="05000000000000000000" pitchFamily="2" charset="2"/>
              <a:buChar char="ü"/>
            </a:pPr>
            <a:r>
              <a:rPr lang="en-US" altLang="en-US" sz="1400">
                <a:latin typeface="Arial" panose="020B0604020202020204" pitchFamily="34" charset="0"/>
                <a:cs typeface="Arial" panose="020B0604020202020204" pitchFamily="34" charset="0"/>
              </a:rPr>
              <a:t>If you like these templates, we would always appreciate a link back to our website.  Many thanks.</a:t>
            </a:r>
          </a:p>
          <a:p>
            <a:pPr eaLnBrk="1" hangingPunct="1">
              <a:spcBef>
                <a:spcPct val="0"/>
              </a:spcBef>
              <a:buClrTx/>
              <a:buFont typeface="Wingdings" panose="05000000000000000000" pitchFamily="2" charset="2"/>
              <a:buChar char="ü"/>
            </a:pPr>
            <a:endParaRPr lang="en-US" altLang="en-US" sz="1400">
              <a:latin typeface="Arial" panose="020B0604020202020204" pitchFamily="34" charset="0"/>
              <a:cs typeface="Arial" panose="020B0604020202020204" pitchFamily="34" charset="0"/>
            </a:endParaRPr>
          </a:p>
        </p:txBody>
      </p:sp>
      <p:sp>
        <p:nvSpPr>
          <p:cNvPr id="14342" name="Text Box 6"/>
          <p:cNvSpPr txBox="1">
            <a:spLocks noChangeArrowheads="1"/>
          </p:cNvSpPr>
          <p:nvPr/>
        </p:nvSpPr>
        <p:spPr bwMode="auto">
          <a:xfrm>
            <a:off x="4495800" y="3140075"/>
            <a:ext cx="3640138" cy="2038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spcBef>
                <a:spcPct val="20000"/>
              </a:spcBef>
              <a:buClr>
                <a:schemeClr val="accent1"/>
              </a:buClr>
              <a:buChar char="•"/>
              <a:defRPr sz="3200">
                <a:solidFill>
                  <a:schemeClr val="tx1"/>
                </a:solidFill>
                <a:latin typeface="Tahoma" panose="020B0604030504040204" pitchFamily="34" charset="0"/>
              </a:defRPr>
            </a:lvl1pPr>
            <a:lvl2pPr marL="742950" indent="-285750">
              <a:spcBef>
                <a:spcPct val="20000"/>
              </a:spcBef>
              <a:buClr>
                <a:schemeClr val="accent1"/>
              </a:buClr>
              <a:buChar char="–"/>
              <a:defRPr sz="2800">
                <a:solidFill>
                  <a:schemeClr val="tx1"/>
                </a:solidFill>
                <a:latin typeface="Tahoma" panose="020B0604030504040204" pitchFamily="34" charset="0"/>
              </a:defRPr>
            </a:lvl2pPr>
            <a:lvl3pPr marL="1143000" indent="-228600">
              <a:spcBef>
                <a:spcPct val="20000"/>
              </a:spcBef>
              <a:buClr>
                <a:schemeClr val="accent1"/>
              </a:buClr>
              <a:buChar char="•"/>
              <a:defRPr sz="2400">
                <a:solidFill>
                  <a:schemeClr val="tx1"/>
                </a:solidFill>
                <a:latin typeface="Tahoma" panose="020B0604030504040204" pitchFamily="34" charset="0"/>
              </a:defRPr>
            </a:lvl3pPr>
            <a:lvl4pPr marL="1600200" indent="-228600">
              <a:spcBef>
                <a:spcPct val="20000"/>
              </a:spcBef>
              <a:buClr>
                <a:schemeClr val="accent1"/>
              </a:buClr>
              <a:buChar char="–"/>
              <a:defRPr sz="2000">
                <a:solidFill>
                  <a:schemeClr val="tx1"/>
                </a:solidFill>
                <a:latin typeface="Tahoma" panose="020B0604030504040204" pitchFamily="34" charset="0"/>
              </a:defRPr>
            </a:lvl4pPr>
            <a:lvl5pPr marL="2057400" indent="-228600">
              <a:spcBef>
                <a:spcPct val="20000"/>
              </a:spcBef>
              <a:buClr>
                <a:schemeClr val="accent1"/>
              </a:buClr>
              <a:buChar char="»"/>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9pPr>
          </a:lstStyle>
          <a:p>
            <a:pPr eaLnBrk="1" hangingPunct="1">
              <a:spcBef>
                <a:spcPct val="0"/>
              </a:spcBef>
              <a:buClrTx/>
              <a:buFontTx/>
              <a:buNone/>
            </a:pPr>
            <a:r>
              <a:rPr lang="en-GB" altLang="en-US" sz="1600" b="1" u="sng">
                <a:latin typeface="Arial" panose="020B0604020202020204" pitchFamily="34" charset="0"/>
                <a:cs typeface="Arial" panose="020B0604020202020204" pitchFamily="34" charset="0"/>
              </a:rPr>
              <a:t>Don’t</a:t>
            </a:r>
          </a:p>
          <a:p>
            <a:pPr eaLnBrk="1" hangingPunct="1">
              <a:spcBef>
                <a:spcPct val="0"/>
              </a:spcBef>
              <a:buClrTx/>
              <a:buFont typeface="Wingdings" panose="05000000000000000000" pitchFamily="2" charset="2"/>
              <a:buChar char="û"/>
            </a:pPr>
            <a:r>
              <a:rPr lang="en-GB" altLang="en-US" sz="1400">
                <a:latin typeface="Arial" panose="020B0604020202020204" pitchFamily="34" charset="0"/>
                <a:cs typeface="Arial" panose="020B0604020202020204" pitchFamily="34" charset="0"/>
              </a:rPr>
              <a:t>Resell or distribute these templates</a:t>
            </a:r>
          </a:p>
          <a:p>
            <a:pPr eaLnBrk="1" hangingPunct="1">
              <a:spcBef>
                <a:spcPct val="0"/>
              </a:spcBef>
              <a:buClrTx/>
              <a:buFont typeface="Wingdings" panose="05000000000000000000" pitchFamily="2" charset="2"/>
              <a:buChar char="û"/>
            </a:pPr>
            <a:r>
              <a:rPr lang="en-GB" altLang="en-US" sz="1400">
                <a:latin typeface="Arial" panose="020B0604020202020204" pitchFamily="34" charset="0"/>
                <a:cs typeface="Arial" panose="020B0604020202020204" pitchFamily="34" charset="0"/>
              </a:rPr>
              <a:t>Put these templates on a website for download.  This includes uploading them onto file sharing networks like Slideshare, Myspace, Facebook, bit torrent etc</a:t>
            </a:r>
          </a:p>
          <a:p>
            <a:pPr eaLnBrk="1" hangingPunct="1">
              <a:spcBef>
                <a:spcPct val="0"/>
              </a:spcBef>
              <a:buClrTx/>
              <a:buFont typeface="Wingdings" panose="05000000000000000000" pitchFamily="2" charset="2"/>
              <a:buChar char="û"/>
            </a:pPr>
            <a:r>
              <a:rPr lang="en-GB" altLang="en-US" sz="1400">
                <a:latin typeface="Arial" panose="020B0604020202020204" pitchFamily="34" charset="0"/>
                <a:cs typeface="Arial" panose="020B0604020202020204" pitchFamily="34" charset="0"/>
              </a:rPr>
              <a:t>Pass off any of our created content as your own work</a:t>
            </a:r>
            <a:endParaRPr lang="en-US" altLang="en-US" sz="1400">
              <a:latin typeface="Arial" panose="020B0604020202020204" pitchFamily="34" charset="0"/>
              <a:cs typeface="Arial" panose="020B0604020202020204" pitchFamily="34" charset="0"/>
            </a:endParaRPr>
          </a:p>
        </p:txBody>
      </p:sp>
      <p:sp>
        <p:nvSpPr>
          <p:cNvPr id="14343" name="Text Box 7"/>
          <p:cNvSpPr txBox="1">
            <a:spLocks noChangeArrowheads="1"/>
          </p:cNvSpPr>
          <p:nvPr/>
        </p:nvSpPr>
        <p:spPr bwMode="auto">
          <a:xfrm>
            <a:off x="1042988" y="5422900"/>
            <a:ext cx="7164387" cy="915988"/>
          </a:xfrm>
          <a:prstGeom prst="rect">
            <a:avLst/>
          </a:prstGeom>
          <a:noFill/>
          <a:ln>
            <a:noFill/>
          </a:ln>
          <a:effectLst/>
          <a:extLst>
            <a:ext uri="{909E8E84-426E-40DD-AFC4-6F175D3DCCD1}">
              <a14:hiddenFill xmlns:a14="http://schemas.microsoft.com/office/drawing/2010/main">
                <a:solidFill>
                  <a:srgbClr val="FFFFFF">
                    <a:alpha val="74901"/>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spcBef>
                <a:spcPct val="20000"/>
              </a:spcBef>
              <a:buClr>
                <a:schemeClr val="accent1"/>
              </a:buClr>
              <a:buChar char="•"/>
              <a:defRPr sz="3200">
                <a:solidFill>
                  <a:schemeClr val="tx1"/>
                </a:solidFill>
                <a:latin typeface="Tahoma" panose="020B0604030504040204" pitchFamily="34" charset="0"/>
              </a:defRPr>
            </a:lvl1pPr>
            <a:lvl2pPr>
              <a:spcBef>
                <a:spcPct val="20000"/>
              </a:spcBef>
              <a:buClr>
                <a:schemeClr val="accent1"/>
              </a:buClr>
              <a:buChar char="–"/>
              <a:defRPr sz="2800">
                <a:solidFill>
                  <a:schemeClr val="tx1"/>
                </a:solidFill>
                <a:latin typeface="Tahoma" panose="020B0604030504040204" pitchFamily="34" charset="0"/>
              </a:defRPr>
            </a:lvl2pPr>
            <a:lvl3pPr marL="1143000" indent="-228600">
              <a:spcBef>
                <a:spcPct val="20000"/>
              </a:spcBef>
              <a:buClr>
                <a:schemeClr val="accent1"/>
              </a:buClr>
              <a:buChar char="•"/>
              <a:defRPr sz="2400">
                <a:solidFill>
                  <a:schemeClr val="tx1"/>
                </a:solidFill>
                <a:latin typeface="Tahoma" panose="020B0604030504040204" pitchFamily="34" charset="0"/>
              </a:defRPr>
            </a:lvl3pPr>
            <a:lvl4pPr marL="1600200" indent="-228600">
              <a:spcBef>
                <a:spcPct val="20000"/>
              </a:spcBef>
              <a:buClr>
                <a:schemeClr val="accent1"/>
              </a:buClr>
              <a:buChar char="–"/>
              <a:defRPr sz="2000">
                <a:solidFill>
                  <a:schemeClr val="tx1"/>
                </a:solidFill>
                <a:latin typeface="Tahoma" panose="020B0604030504040204" pitchFamily="34" charset="0"/>
              </a:defRPr>
            </a:lvl4pPr>
            <a:lvl5pPr marL="2057400" indent="-228600">
              <a:spcBef>
                <a:spcPct val="20000"/>
              </a:spcBef>
              <a:buClr>
                <a:schemeClr val="accent1"/>
              </a:buClr>
              <a:buChar char="»"/>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9pPr>
          </a:lstStyle>
          <a:p>
            <a:pPr lvl="1" algn="ctr" eaLnBrk="1" hangingPunct="1">
              <a:lnSpc>
                <a:spcPct val="90000"/>
              </a:lnSpc>
              <a:buFontTx/>
              <a:buNone/>
            </a:pPr>
            <a:r>
              <a:rPr lang="en-GB" altLang="en-US" sz="2000" b="1">
                <a:latin typeface="Arial" panose="020B0604020202020204" pitchFamily="34" charset="0"/>
                <a:cs typeface="Arial" panose="020B0604020202020204" pitchFamily="34" charset="0"/>
              </a:rPr>
              <a:t>You can find many more free templates on the Presentation Magazine website </a:t>
            </a:r>
            <a:r>
              <a:rPr lang="en-GB" altLang="en-US" sz="2000" b="1">
                <a:latin typeface="Arial" panose="020B0604020202020204" pitchFamily="34" charset="0"/>
                <a:cs typeface="Arial" panose="020B0604020202020204" pitchFamily="34" charset="0"/>
                <a:hlinkClick r:id="rId3"/>
              </a:rPr>
              <a:t>www.presentationmagazine.com</a:t>
            </a:r>
            <a:r>
              <a:rPr lang="en-GB" altLang="en-US" sz="2000" b="1">
                <a:latin typeface="Arial" panose="020B0604020202020204" pitchFamily="34" charset="0"/>
                <a:cs typeface="Arial" panose="020B0604020202020204" pitchFamily="34" charset="0"/>
              </a:rPr>
              <a:t>  </a:t>
            </a:r>
            <a:endParaRPr lang="en-US" altLang="en-US" sz="2000" b="1">
              <a:latin typeface="Arial" panose="020B0604020202020204" pitchFamily="34" charset="0"/>
              <a:cs typeface="Arial" panose="020B0604020202020204" pitchFamily="34" charset="0"/>
            </a:endParaRPr>
          </a:p>
        </p:txBody>
      </p:sp>
      <p:sp>
        <p:nvSpPr>
          <p:cNvPr id="14344" name="Text Box 8"/>
          <p:cNvSpPr txBox="1">
            <a:spLocks noChangeArrowheads="1"/>
          </p:cNvSpPr>
          <p:nvPr/>
        </p:nvSpPr>
        <p:spPr bwMode="auto">
          <a:xfrm>
            <a:off x="1150938" y="2360613"/>
            <a:ext cx="6926262" cy="730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accent1"/>
              </a:buClr>
              <a:buChar char="•"/>
              <a:defRPr sz="3200">
                <a:solidFill>
                  <a:schemeClr val="tx1"/>
                </a:solidFill>
                <a:latin typeface="Tahoma" panose="020B0604030504040204" pitchFamily="34" charset="0"/>
              </a:defRPr>
            </a:lvl1pPr>
            <a:lvl2pPr marL="742950" indent="-285750">
              <a:spcBef>
                <a:spcPct val="20000"/>
              </a:spcBef>
              <a:buClr>
                <a:schemeClr val="accent1"/>
              </a:buClr>
              <a:buChar char="–"/>
              <a:defRPr sz="2800">
                <a:solidFill>
                  <a:schemeClr val="tx1"/>
                </a:solidFill>
                <a:latin typeface="Tahoma" panose="020B0604030504040204" pitchFamily="34" charset="0"/>
              </a:defRPr>
            </a:lvl2pPr>
            <a:lvl3pPr marL="1143000" indent="-228600">
              <a:spcBef>
                <a:spcPct val="20000"/>
              </a:spcBef>
              <a:buClr>
                <a:schemeClr val="accent1"/>
              </a:buClr>
              <a:buChar char="•"/>
              <a:defRPr sz="2400">
                <a:solidFill>
                  <a:schemeClr val="tx1"/>
                </a:solidFill>
                <a:latin typeface="Tahoma" panose="020B0604030504040204" pitchFamily="34" charset="0"/>
              </a:defRPr>
            </a:lvl3pPr>
            <a:lvl4pPr marL="1600200" indent="-228600">
              <a:spcBef>
                <a:spcPct val="20000"/>
              </a:spcBef>
              <a:buClr>
                <a:schemeClr val="accent1"/>
              </a:buClr>
              <a:buChar char="–"/>
              <a:defRPr sz="2000">
                <a:solidFill>
                  <a:schemeClr val="tx1"/>
                </a:solidFill>
                <a:latin typeface="Tahoma" panose="020B0604030504040204" pitchFamily="34" charset="0"/>
              </a:defRPr>
            </a:lvl4pPr>
            <a:lvl5pPr marL="2057400" indent="-228600">
              <a:spcBef>
                <a:spcPct val="20000"/>
              </a:spcBef>
              <a:buClr>
                <a:schemeClr val="accent1"/>
              </a:buClr>
              <a:buChar char="»"/>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9pPr>
          </a:lstStyle>
          <a:p>
            <a:pPr eaLnBrk="1" hangingPunct="1">
              <a:spcBef>
                <a:spcPct val="50000"/>
              </a:spcBef>
              <a:buClrTx/>
              <a:buFontTx/>
              <a:buNone/>
            </a:pPr>
            <a:r>
              <a:rPr lang="en-GB" altLang="en-US" sz="1400">
                <a:latin typeface="Arial" panose="020B0604020202020204" pitchFamily="34" charset="0"/>
                <a:cs typeface="Arial" panose="020B0604020202020204" pitchFamily="34" charset="0"/>
              </a:rPr>
              <a:t>We have put a lot of work into developing all these templates and retain the copyright in them.  They are not Open Source templates.  You can use them freely providing that you do not redistribute or sell them.</a:t>
            </a:r>
            <a:endParaRPr lang="en-US" altLang="en-US" sz="1400">
              <a:latin typeface="Arial" panose="020B0604020202020204" pitchFamily="34" charset="0"/>
              <a:cs typeface="Arial" panose="020B0604020202020204" pitchFamily="34" charset="0"/>
            </a:endParaRP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Blank Presentation">
  <a:themeElements>
    <a:clrScheme name="Blank Presentation 13">
      <a:dk1>
        <a:srgbClr val="000099"/>
      </a:dk1>
      <a:lt1>
        <a:srgbClr val="FFFFFF"/>
      </a:lt1>
      <a:dk2>
        <a:srgbClr val="003399"/>
      </a:dk2>
      <a:lt2>
        <a:srgbClr val="000066"/>
      </a:lt2>
      <a:accent1>
        <a:srgbClr val="FBDF53"/>
      </a:accent1>
      <a:accent2>
        <a:srgbClr val="FF9900"/>
      </a:accent2>
      <a:accent3>
        <a:srgbClr val="FFFFFF"/>
      </a:accent3>
      <a:accent4>
        <a:srgbClr val="000082"/>
      </a:accent4>
      <a:accent5>
        <a:srgbClr val="FDECB3"/>
      </a:accent5>
      <a:accent6>
        <a:srgbClr val="E78A00"/>
      </a:accent6>
      <a:hlink>
        <a:srgbClr val="CC3300"/>
      </a:hlink>
      <a:folHlink>
        <a:srgbClr val="CC6600"/>
      </a:folHlink>
    </a:clrScheme>
    <a:fontScheme name="Blank Presentation">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2400" b="0" i="0" u="none" strike="noStrike" cap="none" normalizeH="0" baseline="0" smtClean="0">
            <a:ln>
              <a:noFill/>
            </a:ln>
            <a:solidFill>
              <a:schemeClr val="tx1"/>
            </a:solidFill>
            <a:effectLst/>
            <a:latin typeface="Times" panose="02020603050405020304"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2400" b="0" i="0" u="none" strike="noStrike" cap="none" normalizeH="0" baseline="0" smtClean="0">
            <a:ln>
              <a:noFill/>
            </a:ln>
            <a:solidFill>
              <a:schemeClr val="tx1"/>
            </a:solidFill>
            <a:effectLst/>
            <a:latin typeface="Times" panose="02020603050405020304" pitchFamily="18" charset="0"/>
          </a:defRPr>
        </a:defPPr>
      </a:lstStyle>
    </a:ln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Blank Presentation 13">
        <a:dk1>
          <a:srgbClr val="000099"/>
        </a:dk1>
        <a:lt1>
          <a:srgbClr val="FFFFFF"/>
        </a:lt1>
        <a:dk2>
          <a:srgbClr val="003399"/>
        </a:dk2>
        <a:lt2>
          <a:srgbClr val="000066"/>
        </a:lt2>
        <a:accent1>
          <a:srgbClr val="FBDF53"/>
        </a:accent1>
        <a:accent2>
          <a:srgbClr val="FF9900"/>
        </a:accent2>
        <a:accent3>
          <a:srgbClr val="FFFFFF"/>
        </a:accent3>
        <a:accent4>
          <a:srgbClr val="000082"/>
        </a:accent4>
        <a:accent5>
          <a:srgbClr val="FDECB3"/>
        </a:accent5>
        <a:accent6>
          <a:srgbClr val="E78A00"/>
        </a:accent6>
        <a:hlink>
          <a:srgbClr val="CC3300"/>
        </a:hlink>
        <a:folHlink>
          <a:srgbClr val="CC660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30</TotalTime>
  <Words>216</Words>
  <Application>Microsoft Office PowerPoint</Application>
  <PresentationFormat>On-screen Show (4:3)</PresentationFormat>
  <Paragraphs>35</Paragraphs>
  <Slides>6</Slides>
  <Notes>6</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6</vt:i4>
      </vt:variant>
    </vt:vector>
  </HeadingPairs>
  <TitlesOfParts>
    <vt:vector size="12" baseType="lpstr">
      <vt:lpstr>Times</vt:lpstr>
      <vt:lpstr>Arial</vt:lpstr>
      <vt:lpstr>Tahoma</vt:lpstr>
      <vt:lpstr>Wingdings</vt:lpstr>
      <vt:lpstr>Blank Presentation</vt:lpstr>
      <vt:lpstr>Microsoft Graph Chart</vt:lpstr>
      <vt:lpstr>Lemons Template</vt:lpstr>
      <vt:lpstr>Example of a Bullet Point Slide</vt:lpstr>
      <vt:lpstr>Example of a chart</vt:lpstr>
      <vt:lpstr>Picture slide</vt:lpstr>
      <vt:lpstr>Examples of default styles</vt:lpstr>
      <vt:lpstr>Use of templates</vt:lpstr>
    </vt:vector>
  </TitlesOfParts>
  <Company>Presentation Magazine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Lemons PowerPoint Template</dc:title>
  <dc:creator>Presentation Magazine</dc:creator>
  <cp:lastModifiedBy>Jonty Pearce</cp:lastModifiedBy>
  <cp:revision>15</cp:revision>
  <dcterms:created xsi:type="dcterms:W3CDTF">2006-02-11T15:48:20Z</dcterms:created>
  <dcterms:modified xsi:type="dcterms:W3CDTF">2015-02-22T11:07:02Z</dcterms:modified>
</cp:coreProperties>
</file>