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89" autoAdjust="0"/>
    <p:restoredTop sz="94660"/>
  </p:normalViewPr>
  <p:slideViewPr>
    <p:cSldViewPr snapToObjects="1">
      <p:cViewPr>
        <p:scale>
          <a:sx n="50" d="100"/>
          <a:sy n="50" d="100"/>
        </p:scale>
        <p:origin x="-3300" y="-15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03A3E11-8D1D-435E-B295-7D044E62F5E9}" type="slidenum">
              <a:rPr lang="en-US" altLang="en-US"/>
              <a:pPr>
                <a:defRPr/>
              </a:pPr>
              <a:t>‹#›</a:t>
            </a:fld>
            <a:endParaRPr lang="en-US" altLang="en-US"/>
          </a:p>
        </p:txBody>
      </p:sp>
    </p:spTree>
    <p:extLst>
      <p:ext uri="{BB962C8B-B14F-4D97-AF65-F5344CB8AC3E}">
        <p14:creationId xmlns:p14="http://schemas.microsoft.com/office/powerpoint/2010/main" val="2481671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9E8C94-2BC1-4537-9D1B-5B555A9CD68A}" type="slidenum">
              <a:rPr lang="en-US" altLang="en-US" smtClean="0"/>
              <a:pPr/>
              <a:t>1</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154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F339D4-A619-4F3C-990B-6F640920D1F3}" type="slidenum">
              <a:rPr lang="en-US" altLang="en-US" smtClean="0"/>
              <a:pPr/>
              <a:t>2</a:t>
            </a:fld>
            <a:endParaRPr lang="en-US" altLang="en-U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9650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3F6D63-6C26-45E1-8F3F-2FD92389582C}" type="slidenum">
              <a:rPr lang="en-US" altLang="en-US" smtClean="0"/>
              <a:pPr/>
              <a:t>3</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90308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DC6260-8BA8-4FDB-A711-7A3CC4344A6F}" type="slidenum">
              <a:rPr lang="en-US" altLang="en-US" smtClean="0"/>
              <a:pPr/>
              <a:t>4</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74577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177C5D-BFF9-440C-BB3D-8BF740B6C2BC}" type="slidenum">
              <a:rPr lang="en-US" altLang="en-US" smtClean="0"/>
              <a:pPr/>
              <a:t>5</a:t>
            </a:fld>
            <a:endParaRPr lang="en-US"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0629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FE2187-E740-44DA-BA02-B6A065F4FAF4}" type="slidenum">
              <a:rPr lang="en-US" altLang="en-US" smtClean="0"/>
              <a:pPr/>
              <a:t>6</a:t>
            </a:fld>
            <a:endParaRPr lang="en-US"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43337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Lamppost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457200" y="873125"/>
            <a:ext cx="3754438" cy="34925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457200" y="4689475"/>
            <a:ext cx="4691063" cy="1323975"/>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F472236E-A028-490A-8938-451F98B6ED85}" type="slidenum">
              <a:rPr lang="en-US" altLang="en-US"/>
              <a:pPr>
                <a:defRPr/>
              </a:pPr>
              <a:t>‹#›</a:t>
            </a:fld>
            <a:endParaRPr lang="en-US" altLang="en-US"/>
          </a:p>
        </p:txBody>
      </p:sp>
    </p:spTree>
    <p:extLst>
      <p:ext uri="{BB962C8B-B14F-4D97-AF65-F5344CB8AC3E}">
        <p14:creationId xmlns:p14="http://schemas.microsoft.com/office/powerpoint/2010/main" val="316595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4F057F-9056-499E-B47D-A33AD3865893}" type="slidenum">
              <a:rPr lang="en-US" altLang="en-US"/>
              <a:pPr>
                <a:defRPr/>
              </a:pPr>
              <a:t>‹#›</a:t>
            </a:fld>
            <a:endParaRPr lang="en-US" altLang="en-US"/>
          </a:p>
        </p:txBody>
      </p:sp>
    </p:spTree>
    <p:extLst>
      <p:ext uri="{BB962C8B-B14F-4D97-AF65-F5344CB8AC3E}">
        <p14:creationId xmlns:p14="http://schemas.microsoft.com/office/powerpoint/2010/main" val="207087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67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56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C9F0BE-00F4-4113-AC1D-15E46077B730}" type="slidenum">
              <a:rPr lang="en-US" altLang="en-US"/>
              <a:pPr>
                <a:defRPr/>
              </a:pPr>
              <a:t>‹#›</a:t>
            </a:fld>
            <a:endParaRPr lang="en-US" altLang="en-US"/>
          </a:p>
        </p:txBody>
      </p:sp>
    </p:spTree>
    <p:extLst>
      <p:ext uri="{BB962C8B-B14F-4D97-AF65-F5344CB8AC3E}">
        <p14:creationId xmlns:p14="http://schemas.microsoft.com/office/powerpoint/2010/main" val="2945546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241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623036-2405-4FD7-85D1-810641EF9F5B}" type="slidenum">
              <a:rPr lang="en-US" altLang="en-US"/>
              <a:pPr>
                <a:defRPr/>
              </a:pPr>
              <a:t>‹#›</a:t>
            </a:fld>
            <a:endParaRPr lang="en-US" altLang="en-US"/>
          </a:p>
        </p:txBody>
      </p:sp>
    </p:spTree>
    <p:extLst>
      <p:ext uri="{BB962C8B-B14F-4D97-AF65-F5344CB8AC3E}">
        <p14:creationId xmlns:p14="http://schemas.microsoft.com/office/powerpoint/2010/main" val="252682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24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4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AD4DB4-B550-4DA5-9A9C-769F8A036FDE}" type="slidenum">
              <a:rPr lang="en-US" altLang="en-US"/>
              <a:pPr>
                <a:defRPr/>
              </a:pPr>
              <a:t>‹#›</a:t>
            </a:fld>
            <a:endParaRPr lang="en-US" altLang="en-US"/>
          </a:p>
        </p:txBody>
      </p:sp>
    </p:spTree>
    <p:extLst>
      <p:ext uri="{BB962C8B-B14F-4D97-AF65-F5344CB8AC3E}">
        <p14:creationId xmlns:p14="http://schemas.microsoft.com/office/powerpoint/2010/main" val="176156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BD209C-9131-4569-A703-16334D9728F3}" type="slidenum">
              <a:rPr lang="en-US" altLang="en-US"/>
              <a:pPr>
                <a:defRPr/>
              </a:pPr>
              <a:t>‹#›</a:t>
            </a:fld>
            <a:endParaRPr lang="en-US" altLang="en-US"/>
          </a:p>
        </p:txBody>
      </p:sp>
    </p:spTree>
    <p:extLst>
      <p:ext uri="{BB962C8B-B14F-4D97-AF65-F5344CB8AC3E}">
        <p14:creationId xmlns:p14="http://schemas.microsoft.com/office/powerpoint/2010/main" val="139812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B88400-DF9B-4135-9850-174F3E4CE65B}" type="slidenum">
              <a:rPr lang="en-US" altLang="en-US"/>
              <a:pPr>
                <a:defRPr/>
              </a:pPr>
              <a:t>‹#›</a:t>
            </a:fld>
            <a:endParaRPr lang="en-US" altLang="en-US"/>
          </a:p>
        </p:txBody>
      </p:sp>
    </p:spTree>
    <p:extLst>
      <p:ext uri="{BB962C8B-B14F-4D97-AF65-F5344CB8AC3E}">
        <p14:creationId xmlns:p14="http://schemas.microsoft.com/office/powerpoint/2010/main" val="428506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24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41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C3C4A4-0C85-4814-8225-0CD807F0D5EB}" type="slidenum">
              <a:rPr lang="en-US" altLang="en-US"/>
              <a:pPr>
                <a:defRPr/>
              </a:pPr>
              <a:t>‹#›</a:t>
            </a:fld>
            <a:endParaRPr lang="en-US" altLang="en-US"/>
          </a:p>
        </p:txBody>
      </p:sp>
    </p:spTree>
    <p:extLst>
      <p:ext uri="{BB962C8B-B14F-4D97-AF65-F5344CB8AC3E}">
        <p14:creationId xmlns:p14="http://schemas.microsoft.com/office/powerpoint/2010/main" val="191229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A4819C6-5370-42FE-9F9B-7B1B5DC24ACE}" type="slidenum">
              <a:rPr lang="en-US" altLang="en-US"/>
              <a:pPr>
                <a:defRPr/>
              </a:pPr>
              <a:t>‹#›</a:t>
            </a:fld>
            <a:endParaRPr lang="en-US" altLang="en-US"/>
          </a:p>
        </p:txBody>
      </p:sp>
    </p:spTree>
    <p:extLst>
      <p:ext uri="{BB962C8B-B14F-4D97-AF65-F5344CB8AC3E}">
        <p14:creationId xmlns:p14="http://schemas.microsoft.com/office/powerpoint/2010/main" val="269742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72107A1-C95D-41A6-A799-5745B36689F0}" type="slidenum">
              <a:rPr lang="en-US" altLang="en-US"/>
              <a:pPr>
                <a:defRPr/>
              </a:pPr>
              <a:t>‹#›</a:t>
            </a:fld>
            <a:endParaRPr lang="en-US" altLang="en-US"/>
          </a:p>
        </p:txBody>
      </p:sp>
    </p:spTree>
    <p:extLst>
      <p:ext uri="{BB962C8B-B14F-4D97-AF65-F5344CB8AC3E}">
        <p14:creationId xmlns:p14="http://schemas.microsoft.com/office/powerpoint/2010/main" val="136676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378F77-B78E-4C72-9AC8-7C4568C1C0AD}" type="slidenum">
              <a:rPr lang="en-US" altLang="en-US"/>
              <a:pPr>
                <a:defRPr/>
              </a:pPr>
              <a:t>‹#›</a:t>
            </a:fld>
            <a:endParaRPr lang="en-US" altLang="en-US"/>
          </a:p>
        </p:txBody>
      </p:sp>
    </p:spTree>
    <p:extLst>
      <p:ext uri="{BB962C8B-B14F-4D97-AF65-F5344CB8AC3E}">
        <p14:creationId xmlns:p14="http://schemas.microsoft.com/office/powerpoint/2010/main" val="36237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8E30BA2-F5BA-49AD-B2F7-72C23FEA6C29}" type="slidenum">
              <a:rPr lang="en-US" altLang="en-US"/>
              <a:pPr>
                <a:defRPr/>
              </a:pPr>
              <a:t>‹#›</a:t>
            </a:fld>
            <a:endParaRPr lang="en-US" altLang="en-US"/>
          </a:p>
        </p:txBody>
      </p:sp>
    </p:spTree>
    <p:extLst>
      <p:ext uri="{BB962C8B-B14F-4D97-AF65-F5344CB8AC3E}">
        <p14:creationId xmlns:p14="http://schemas.microsoft.com/office/powerpoint/2010/main" val="356156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9CF64C3-DCB4-40CB-A5CC-A0DF759A32B9}" type="slidenum">
              <a:rPr lang="en-US" altLang="en-US"/>
              <a:pPr>
                <a:defRPr/>
              </a:pPr>
              <a:t>‹#›</a:t>
            </a:fld>
            <a:endParaRPr lang="en-US" altLang="en-US"/>
          </a:p>
        </p:txBody>
      </p:sp>
    </p:spTree>
    <p:extLst>
      <p:ext uri="{BB962C8B-B14F-4D97-AF65-F5344CB8AC3E}">
        <p14:creationId xmlns:p14="http://schemas.microsoft.com/office/powerpoint/2010/main" val="292784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lamppost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B95CBA6-E68E-484D-B060-96C22E2F1E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Lamp Light</a:t>
            </a:r>
            <a:endParaRPr lang="en-US" altLang="en-US" smtClean="0"/>
          </a:p>
        </p:txBody>
      </p:sp>
      <p:sp>
        <p:nvSpPr>
          <p:cNvPr id="4099" name="Rectangle 6"/>
          <p:cNvSpPr>
            <a:spLocks noGrp="1" noChangeArrowheads="1"/>
          </p:cNvSpPr>
          <p:nvPr>
            <p:ph type="subTitle" idx="1"/>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0" y="1700213"/>
          <a:ext cx="6732588" cy="3549650"/>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700213"/>
                        <a:ext cx="6732588" cy="354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32250" cy="4241800"/>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41675"/>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292" name="Group 4"/>
          <p:cNvGraphicFramePr>
            <a:graphicFrameLocks noGrp="1"/>
          </p:cNvGraphicFramePr>
          <p:nvPr>
            <p:ph sz="half" idx="2"/>
          </p:nvPr>
        </p:nvGraphicFramePr>
        <p:xfrm>
          <a:off x="4994275" y="1928813"/>
          <a:ext cx="3629025" cy="1812925"/>
        </p:xfrm>
        <a:graphic>
          <a:graphicData uri="http://schemas.openxmlformats.org/drawingml/2006/table">
            <a:tbl>
              <a:tblPr/>
              <a:tblGrid>
                <a:gridCol w="1814513"/>
                <a:gridCol w="1814512"/>
              </a:tblGrid>
              <a:tr h="9064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792163" y="51927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2304" name="Rectangle 16"/>
          <p:cNvSpPr>
            <a:spLocks noChangeArrowheads="1"/>
          </p:cNvSpPr>
          <p:nvPr/>
        </p:nvSpPr>
        <p:spPr bwMode="auto">
          <a:xfrm>
            <a:off x="3333750" y="51927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590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8270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8270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17195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7191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82708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FFFFFF"/>
      </a:lt1>
      <a:dk2>
        <a:srgbClr val="000066"/>
      </a:dk2>
      <a:lt2>
        <a:srgbClr val="5F5F5F"/>
      </a:lt2>
      <a:accent1>
        <a:srgbClr val="B9B9FF"/>
      </a:accent1>
      <a:accent2>
        <a:srgbClr val="333399"/>
      </a:accent2>
      <a:accent3>
        <a:srgbClr val="FFFFFF"/>
      </a:accent3>
      <a:accent4>
        <a:srgbClr val="000056"/>
      </a:accent4>
      <a:accent5>
        <a:srgbClr val="D9D9FF"/>
      </a:accent5>
      <a:accent6>
        <a:srgbClr val="2D2D8A"/>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Lamp Light</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 Lights</dc:title>
  <dc:creator>Presentation Magazine</dc:creator>
  <cp:lastModifiedBy>Jonty Pearce</cp:lastModifiedBy>
  <cp:revision>12</cp:revision>
  <dcterms:created xsi:type="dcterms:W3CDTF">2006-02-09T08:46:04Z</dcterms:created>
  <dcterms:modified xsi:type="dcterms:W3CDTF">2015-02-22T11:07:00Z</dcterms:modified>
</cp:coreProperties>
</file>