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2" r:id="rId6"/>
    <p:sldId id="263" r:id="rId7"/>
    <p:sldId id="264" r:id="rId8"/>
    <p:sldId id="265"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97"/>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30E14CD-D6B6-4BAD-AB62-5BD0894C15BE}" type="slidenum">
              <a:rPr lang="en-US" altLang="en-US"/>
              <a:pPr>
                <a:defRPr/>
              </a:pPr>
              <a:t>‹#›</a:t>
            </a:fld>
            <a:endParaRPr lang="en-US" altLang="en-US"/>
          </a:p>
        </p:txBody>
      </p:sp>
    </p:spTree>
    <p:extLst>
      <p:ext uri="{BB962C8B-B14F-4D97-AF65-F5344CB8AC3E}">
        <p14:creationId xmlns:p14="http://schemas.microsoft.com/office/powerpoint/2010/main" val="1307749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2504488-79F4-4B49-A184-A2197B4889EC}"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7907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904BE028-CF49-4D4D-A34B-BF8112313D5B}"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72876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D80B244-C64C-4975-99E6-93D66811AE0E}"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82206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D603A74-5733-4DB1-8CC2-B134A1423B10}"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48904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DF931F8-2A74-443A-B165-4F8EE9AE0AC7}"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32372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C2F09FD-076C-44EE-B95A-85A2189211B9}"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78277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E42BAE6-7E9B-4943-9E1D-EFF4DBC22300}"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6387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BC28DC2-CB61-4837-A338-3C1FF767CA33}"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12082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4952297-8388-4234-8D1A-D3741C3CF205}"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6509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birthday2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685800" y="1143000"/>
            <a:ext cx="7772400" cy="1776413"/>
          </a:xfrm>
        </p:spPr>
        <p:txBody>
          <a:bodyPr/>
          <a:lstStyle>
            <a:lvl1pPr algn="ct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1371600" y="3429000"/>
            <a:ext cx="6400800" cy="914400"/>
          </a:xfrm>
        </p:spPr>
        <p:txBody>
          <a:bodyPr/>
          <a:lstStyle>
            <a:lvl1pPr marL="0" indent="0" algn="ctr">
              <a:buFont typeface="Webdings" panose="05030102010509060703" pitchFamily="18" charset="2"/>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1A3EFB6-1949-4B0D-A769-A8BC17A3BCF5}" type="slidenum">
              <a:rPr lang="en-US" altLang="en-US"/>
              <a:pPr>
                <a:defRPr/>
              </a:pPr>
              <a:t>‹#›</a:t>
            </a:fld>
            <a:endParaRPr lang="en-US" altLang="en-US"/>
          </a:p>
        </p:txBody>
      </p:sp>
    </p:spTree>
    <p:extLst>
      <p:ext uri="{BB962C8B-B14F-4D97-AF65-F5344CB8AC3E}">
        <p14:creationId xmlns:p14="http://schemas.microsoft.com/office/powerpoint/2010/main" val="241642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9422694-B33B-4868-A734-EAB05DC0592C}" type="slidenum">
              <a:rPr lang="en-US" altLang="en-US"/>
              <a:pPr>
                <a:defRPr/>
              </a:pPr>
              <a:t>‹#›</a:t>
            </a:fld>
            <a:endParaRPr lang="en-US" altLang="en-US"/>
          </a:p>
        </p:txBody>
      </p:sp>
    </p:spTree>
    <p:extLst>
      <p:ext uri="{BB962C8B-B14F-4D97-AF65-F5344CB8AC3E}">
        <p14:creationId xmlns:p14="http://schemas.microsoft.com/office/powerpoint/2010/main" val="3201954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9D5EDF-4536-4C63-BC3A-C610D0CDBB6F}" type="slidenum">
              <a:rPr lang="en-US" altLang="en-US"/>
              <a:pPr>
                <a:defRPr/>
              </a:pPr>
              <a:t>‹#›</a:t>
            </a:fld>
            <a:endParaRPr lang="en-US" altLang="en-US"/>
          </a:p>
        </p:txBody>
      </p:sp>
    </p:spTree>
    <p:extLst>
      <p:ext uri="{BB962C8B-B14F-4D97-AF65-F5344CB8AC3E}">
        <p14:creationId xmlns:p14="http://schemas.microsoft.com/office/powerpoint/2010/main" val="1730230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59D59B-F8BF-4DE3-AF16-2D33CA97050A}" type="slidenum">
              <a:rPr lang="en-US" altLang="en-US"/>
              <a:pPr>
                <a:defRPr/>
              </a:pPr>
              <a:t>‹#›</a:t>
            </a:fld>
            <a:endParaRPr lang="en-US" altLang="en-US"/>
          </a:p>
        </p:txBody>
      </p:sp>
    </p:spTree>
    <p:extLst>
      <p:ext uri="{BB962C8B-B14F-4D97-AF65-F5344CB8AC3E}">
        <p14:creationId xmlns:p14="http://schemas.microsoft.com/office/powerpoint/2010/main" val="2342809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77A9FE-5CD9-4C09-8155-01340AB97D34}" type="slidenum">
              <a:rPr lang="en-US" altLang="en-US"/>
              <a:pPr>
                <a:defRPr/>
              </a:pPr>
              <a:t>‹#›</a:t>
            </a:fld>
            <a:endParaRPr lang="en-US" altLang="en-US"/>
          </a:p>
        </p:txBody>
      </p:sp>
    </p:spTree>
    <p:extLst>
      <p:ext uri="{BB962C8B-B14F-4D97-AF65-F5344CB8AC3E}">
        <p14:creationId xmlns:p14="http://schemas.microsoft.com/office/powerpoint/2010/main" val="358002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FBA395B-31A5-4F65-B776-FEFE723ACCF3}" type="slidenum">
              <a:rPr lang="en-US" altLang="en-US"/>
              <a:pPr>
                <a:defRPr/>
              </a:pPr>
              <a:t>‹#›</a:t>
            </a:fld>
            <a:endParaRPr lang="en-US" altLang="en-US"/>
          </a:p>
        </p:txBody>
      </p:sp>
    </p:spTree>
    <p:extLst>
      <p:ext uri="{BB962C8B-B14F-4D97-AF65-F5344CB8AC3E}">
        <p14:creationId xmlns:p14="http://schemas.microsoft.com/office/powerpoint/2010/main" val="9158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FEADE2-1CC9-446C-9A98-4E37AE913D97}" type="slidenum">
              <a:rPr lang="en-US" altLang="en-US"/>
              <a:pPr>
                <a:defRPr/>
              </a:pPr>
              <a:t>‹#›</a:t>
            </a:fld>
            <a:endParaRPr lang="en-US" altLang="en-US"/>
          </a:p>
        </p:txBody>
      </p:sp>
    </p:spTree>
    <p:extLst>
      <p:ext uri="{BB962C8B-B14F-4D97-AF65-F5344CB8AC3E}">
        <p14:creationId xmlns:p14="http://schemas.microsoft.com/office/powerpoint/2010/main" val="28976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1F0DB0D-92C2-44D7-A327-0FF49E72593B}" type="slidenum">
              <a:rPr lang="en-US" altLang="en-US"/>
              <a:pPr>
                <a:defRPr/>
              </a:pPr>
              <a:t>‹#›</a:t>
            </a:fld>
            <a:endParaRPr lang="en-US" altLang="en-US"/>
          </a:p>
        </p:txBody>
      </p:sp>
    </p:spTree>
    <p:extLst>
      <p:ext uri="{BB962C8B-B14F-4D97-AF65-F5344CB8AC3E}">
        <p14:creationId xmlns:p14="http://schemas.microsoft.com/office/powerpoint/2010/main" val="400758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6EBE26E-61F6-4F0B-B3E0-38EB82ACCD33}" type="slidenum">
              <a:rPr lang="en-US" altLang="en-US"/>
              <a:pPr>
                <a:defRPr/>
              </a:pPr>
              <a:t>‹#›</a:t>
            </a:fld>
            <a:endParaRPr lang="en-US" altLang="en-US"/>
          </a:p>
        </p:txBody>
      </p:sp>
    </p:spTree>
    <p:extLst>
      <p:ext uri="{BB962C8B-B14F-4D97-AF65-F5344CB8AC3E}">
        <p14:creationId xmlns:p14="http://schemas.microsoft.com/office/powerpoint/2010/main" val="305083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73DE612-9F83-4BD7-8999-D6DDAE2CF763}" type="slidenum">
              <a:rPr lang="en-US" altLang="en-US"/>
              <a:pPr>
                <a:defRPr/>
              </a:pPr>
              <a:t>‹#›</a:t>
            </a:fld>
            <a:endParaRPr lang="en-US" altLang="en-US"/>
          </a:p>
        </p:txBody>
      </p:sp>
    </p:spTree>
    <p:extLst>
      <p:ext uri="{BB962C8B-B14F-4D97-AF65-F5344CB8AC3E}">
        <p14:creationId xmlns:p14="http://schemas.microsoft.com/office/powerpoint/2010/main" val="134878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ECADB48-4253-4D44-AA9D-631F5443F4CD}" type="slidenum">
              <a:rPr lang="en-US" altLang="en-US"/>
              <a:pPr>
                <a:defRPr/>
              </a:pPr>
              <a:t>‹#›</a:t>
            </a:fld>
            <a:endParaRPr lang="en-US" altLang="en-US"/>
          </a:p>
        </p:txBody>
      </p:sp>
    </p:spTree>
    <p:extLst>
      <p:ext uri="{BB962C8B-B14F-4D97-AF65-F5344CB8AC3E}">
        <p14:creationId xmlns:p14="http://schemas.microsoft.com/office/powerpoint/2010/main" val="3200235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3CAFEC-A0ED-4257-BE62-0CDBFD33C20D}" type="slidenum">
              <a:rPr lang="en-US" altLang="en-US"/>
              <a:pPr>
                <a:defRPr/>
              </a:pPr>
              <a:t>‹#›</a:t>
            </a:fld>
            <a:endParaRPr lang="en-US" altLang="en-US"/>
          </a:p>
        </p:txBody>
      </p:sp>
    </p:spTree>
    <p:extLst>
      <p:ext uri="{BB962C8B-B14F-4D97-AF65-F5344CB8AC3E}">
        <p14:creationId xmlns:p14="http://schemas.microsoft.com/office/powerpoint/2010/main" val="61420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1EB9C80-65BE-461E-87D7-05C3C7BBD5D8}" type="slidenum">
              <a:rPr lang="en-US" altLang="en-US"/>
              <a:pPr>
                <a:defRPr/>
              </a:pPr>
              <a:t>‹#›</a:t>
            </a:fld>
            <a:endParaRPr lang="en-US" altLang="en-US"/>
          </a:p>
        </p:txBody>
      </p:sp>
    </p:spTree>
    <p:extLst>
      <p:ext uri="{BB962C8B-B14F-4D97-AF65-F5344CB8AC3E}">
        <p14:creationId xmlns:p14="http://schemas.microsoft.com/office/powerpoint/2010/main" val="1594252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irthday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9554485-4C95-47B5-A381-5ACBF75F70D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500" kern="1200">
          <a:solidFill>
            <a:schemeClr val="tx2"/>
          </a:solidFill>
          <a:latin typeface="+mj-lt"/>
          <a:ea typeface="+mj-ea"/>
          <a:cs typeface="+mj-cs"/>
        </a:defRPr>
      </a:lvl1pPr>
      <a:lvl2pPr algn="l" rtl="0" eaLnBrk="0" fontAlgn="base" hangingPunct="0">
        <a:spcBef>
          <a:spcPct val="0"/>
        </a:spcBef>
        <a:spcAft>
          <a:spcPct val="0"/>
        </a:spcAft>
        <a:defRPr sz="3500">
          <a:solidFill>
            <a:schemeClr val="tx2"/>
          </a:solidFill>
          <a:latin typeface="Arial" panose="020B0604020202020204" pitchFamily="34" charset="0"/>
        </a:defRPr>
      </a:lvl2pPr>
      <a:lvl3pPr algn="l" rtl="0" eaLnBrk="0" fontAlgn="base" hangingPunct="0">
        <a:spcBef>
          <a:spcPct val="0"/>
        </a:spcBef>
        <a:spcAft>
          <a:spcPct val="0"/>
        </a:spcAft>
        <a:defRPr sz="3500">
          <a:solidFill>
            <a:schemeClr val="tx2"/>
          </a:solidFill>
          <a:latin typeface="Arial" panose="020B0604020202020204" pitchFamily="34" charset="0"/>
        </a:defRPr>
      </a:lvl3pPr>
      <a:lvl4pPr algn="l" rtl="0" eaLnBrk="0" fontAlgn="base" hangingPunct="0">
        <a:spcBef>
          <a:spcPct val="0"/>
        </a:spcBef>
        <a:spcAft>
          <a:spcPct val="0"/>
        </a:spcAft>
        <a:defRPr sz="3500">
          <a:solidFill>
            <a:schemeClr val="tx2"/>
          </a:solidFill>
          <a:latin typeface="Arial" panose="020B0604020202020204" pitchFamily="34" charset="0"/>
        </a:defRPr>
      </a:lvl4pPr>
      <a:lvl5pPr algn="l" rtl="0" eaLnBrk="0" fontAlgn="base" hangingPunct="0">
        <a:spcBef>
          <a:spcPct val="0"/>
        </a:spcBef>
        <a:spcAft>
          <a:spcPct val="0"/>
        </a:spcAft>
        <a:defRPr sz="3500">
          <a:solidFill>
            <a:schemeClr val="tx2"/>
          </a:solidFill>
          <a:latin typeface="Arial" panose="020B0604020202020204" pitchFamily="34" charset="0"/>
        </a:defRPr>
      </a:lvl5pPr>
      <a:lvl6pPr marL="457200" algn="l" rtl="0" fontAlgn="base">
        <a:spcBef>
          <a:spcPct val="0"/>
        </a:spcBef>
        <a:spcAft>
          <a:spcPct val="0"/>
        </a:spcAft>
        <a:defRPr sz="3500">
          <a:solidFill>
            <a:schemeClr val="tx2"/>
          </a:solidFill>
          <a:latin typeface="Arial" panose="020B0604020202020204" pitchFamily="34" charset="0"/>
        </a:defRPr>
      </a:lvl6pPr>
      <a:lvl7pPr marL="914400" algn="l" rtl="0" fontAlgn="base">
        <a:spcBef>
          <a:spcPct val="0"/>
        </a:spcBef>
        <a:spcAft>
          <a:spcPct val="0"/>
        </a:spcAft>
        <a:defRPr sz="3500">
          <a:solidFill>
            <a:schemeClr val="tx2"/>
          </a:solidFill>
          <a:latin typeface="Arial" panose="020B0604020202020204" pitchFamily="34" charset="0"/>
        </a:defRPr>
      </a:lvl7pPr>
      <a:lvl8pPr marL="1371600" algn="l" rtl="0" fontAlgn="base">
        <a:spcBef>
          <a:spcPct val="0"/>
        </a:spcBef>
        <a:spcAft>
          <a:spcPct val="0"/>
        </a:spcAft>
        <a:defRPr sz="3500">
          <a:solidFill>
            <a:schemeClr val="tx2"/>
          </a:solidFill>
          <a:latin typeface="Arial" panose="020B0604020202020204" pitchFamily="34" charset="0"/>
        </a:defRPr>
      </a:lvl8pPr>
      <a:lvl9pPr marL="1828800" algn="l" rtl="0" fontAlgn="base">
        <a:spcBef>
          <a:spcPct val="0"/>
        </a:spcBef>
        <a:spcAft>
          <a:spcPct val="0"/>
        </a:spcAft>
        <a:defRPr sz="3500">
          <a:solidFill>
            <a:schemeClr val="tx2"/>
          </a:solidFill>
          <a:latin typeface="Arial" panose="020B0604020202020204" pitchFamily="34" charset="0"/>
        </a:defRPr>
      </a:lvl9pPr>
    </p:titleStyle>
    <p:bodyStyle>
      <a:lvl1pPr marL="530225" indent="-530225" algn="l" rtl="0" eaLnBrk="0" fontAlgn="base" hangingPunct="0">
        <a:spcBef>
          <a:spcPct val="20000"/>
        </a:spcBef>
        <a:spcAft>
          <a:spcPct val="0"/>
        </a:spcAft>
        <a:buClr>
          <a:schemeClr val="tx1"/>
        </a:buClr>
        <a:buFont typeface="Webdings" panose="05030102010509060703" pitchFamily="18" charset="2"/>
        <a:buChar char="e"/>
        <a:defRPr sz="3000" kern="1200">
          <a:solidFill>
            <a:schemeClr val="tx1"/>
          </a:solidFill>
          <a:latin typeface="+mn-lt"/>
          <a:ea typeface="+mn-ea"/>
          <a:cs typeface="+mn-cs"/>
        </a:defRPr>
      </a:lvl1pPr>
      <a:lvl2pPr marL="1076325" indent="-265113"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520825" indent="-265113" algn="l" rtl="0" eaLnBrk="0" fontAlgn="base" hangingPunct="0">
        <a:spcBef>
          <a:spcPct val="20000"/>
        </a:spcBef>
        <a:spcAft>
          <a:spcPct val="0"/>
        </a:spcAft>
        <a:buClr>
          <a:schemeClr val="tx1"/>
        </a:buClr>
        <a:buChar char="•"/>
        <a:defRPr sz="2400" kern="1200">
          <a:solidFill>
            <a:schemeClr val="tx1"/>
          </a:solidFill>
          <a:latin typeface="+mn-lt"/>
          <a:ea typeface="+mn-ea"/>
          <a:cs typeface="+mn-cs"/>
        </a:defRPr>
      </a:lvl3pPr>
      <a:lvl4pPr marL="2016125" indent="-228600" algn="l" rtl="0" eaLnBrk="0" fontAlgn="base" hangingPunct="0">
        <a:spcBef>
          <a:spcPct val="20000"/>
        </a:spcBef>
        <a:spcAft>
          <a:spcPct val="0"/>
        </a:spcAft>
        <a:defRPr sz="2000" kern="1200">
          <a:solidFill>
            <a:schemeClr val="tx1"/>
          </a:solidFill>
          <a:latin typeface="+mn-lt"/>
          <a:ea typeface="+mn-ea"/>
          <a:cs typeface="+mn-cs"/>
        </a:defRPr>
      </a:lvl4pPr>
      <a:lvl5pPr marL="2424113"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Birthday 1 Template</a:t>
            </a:r>
            <a:br>
              <a:rPr lang="en-US" altLang="en-US" smtClean="0"/>
            </a:br>
            <a:r>
              <a:rPr lang="en-US" altLang="en-US" smtClean="0"/>
              <a:t>Balloons</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616325" y="3057525"/>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4692650" y="3057525"/>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63813" y="4672013"/>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3632200" y="4672013"/>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4700588" y="4672013"/>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5770563" y="4672013"/>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5753100" y="3057525"/>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2547938" y="3057525"/>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2328863" y="241776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3646488" y="229552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4597400" y="2417763"/>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876925" y="2295525"/>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2706688" y="403225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3652838" y="403225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4587875" y="391001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5668963" y="39084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3650" cy="4114800"/>
          </a:xfrm>
        </p:spPr>
        <p:txBody>
          <a:bodyPr/>
          <a:lstStyle/>
          <a:p>
            <a:pPr eaLnBrk="1" hangingPunct="1"/>
            <a:r>
              <a:rPr lang="en-GB" altLang="en-US" sz="2600" smtClean="0"/>
              <a:t>Bullet 1</a:t>
            </a:r>
          </a:p>
          <a:p>
            <a:pPr eaLnBrk="1" hangingPunct="1"/>
            <a:r>
              <a:rPr lang="en-GB" altLang="en-US" sz="2600" smtClean="0"/>
              <a:t>Bullet 2</a:t>
            </a:r>
            <a:endParaRPr lang="en-US" altLang="en-US" sz="2600" smtClean="0"/>
          </a:p>
        </p:txBody>
      </p:sp>
      <p:pic>
        <p:nvPicPr>
          <p:cNvPr id="1024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0" y="2039938"/>
            <a:ext cx="2454275" cy="3273425"/>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19300"/>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19300"/>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6627" name="Group 3"/>
          <p:cNvGraphicFramePr>
            <a:graphicFrameLocks noGrp="1"/>
          </p:cNvGraphicFramePr>
          <p:nvPr>
            <p:ph type="tbl" idx="1"/>
          </p:nvPr>
        </p:nvGraphicFramePr>
        <p:xfrm>
          <a:off x="1333500" y="2268538"/>
          <a:ext cx="6992938" cy="3168650"/>
        </p:xfrm>
        <a:graphic>
          <a:graphicData uri="http://schemas.openxmlformats.org/drawingml/2006/table">
            <a:tbl>
              <a:tblPr/>
              <a:tblGrid>
                <a:gridCol w="3497263"/>
                <a:gridCol w="3495675"/>
              </a:tblGrid>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r>
                        <a:rPr kumimoji="0" lang="en-GB" altLang="en-US" sz="1700" b="1" i="0" u="none" strike="noStrike" cap="none" normalizeH="0" baseline="0" smtClean="0">
                          <a:ln>
                            <a:noFill/>
                          </a:ln>
                          <a:solidFill>
                            <a:schemeClr val="bg1"/>
                          </a:solidFill>
                          <a:effectLst/>
                          <a:latin typeface="Arial" panose="020B0604020202020204" pitchFamily="34" charset="0"/>
                        </a:rPr>
                        <a:t>Title</a:t>
                      </a:r>
                      <a:endParaRPr kumimoji="0" lang="en-US" altLang="en-US" sz="17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r>
                        <a:rPr kumimoji="0" lang="en-GB" altLang="en-US" sz="1700" b="1" i="0" u="none" strike="noStrike" cap="none" normalizeH="0" baseline="0" smtClean="0">
                          <a:ln>
                            <a:noFill/>
                          </a:ln>
                          <a:solidFill>
                            <a:schemeClr val="bg1"/>
                          </a:solidFill>
                          <a:effectLst/>
                          <a:latin typeface="Arial" panose="020B0604020202020204" pitchFamily="34" charset="0"/>
                        </a:rPr>
                        <a:t>Title</a:t>
                      </a:r>
                      <a:endParaRPr kumimoji="0" lang="en-US" altLang="en-US" sz="17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Data</a:t>
                      </a:r>
                      <a:endParaRPr kumimoji="0" lang="en-US"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r>
                        <a:rPr kumimoji="0" lang="en-GB" altLang="en-US" sz="2200" b="0" i="0" u="none" strike="noStrike" cap="none" normalizeH="0" baseline="0" smtClean="0">
                          <a:ln>
                            <a:noFill/>
                          </a:ln>
                          <a:solidFill>
                            <a:schemeClr val="tx1"/>
                          </a:solidFill>
                          <a:effectLst/>
                          <a:latin typeface="Arial" panose="020B0604020202020204" pitchFamily="34" charset="0"/>
                        </a:rPr>
                        <a:t>Data</a:t>
                      </a:r>
                      <a:endParaRPr kumimoji="0" lang="en-US"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a:t>
            </a:r>
            <a:r>
              <a:rPr lang="en-GB" altLang="en-US" sz="1800"/>
              <a:t>you </a:t>
            </a:r>
            <a:r>
              <a:rPr lang="en-GB" altLang="en-US" sz="1800">
                <a:cs typeface="Arial" panose="020B0604020202020204" pitchFamily="34" charset="0"/>
              </a:rPr>
              <a:t>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3175" cy="4114800"/>
          </a:xfrm>
        </p:spPr>
        <p:txBody>
          <a:bodyPr/>
          <a:lstStyle/>
          <a:p>
            <a:pPr eaLnBrk="1" hangingPunct="1"/>
            <a:r>
              <a:rPr lang="en-GB" altLang="en-US" sz="2600" smtClean="0"/>
              <a:t>Bullets go in here</a:t>
            </a:r>
            <a:endParaRPr lang="en-US" altLang="en-US" sz="2600" smtClean="0"/>
          </a:p>
        </p:txBody>
      </p:sp>
      <p:sp>
        <p:nvSpPr>
          <p:cNvPr id="16388" name="Rectangle 4"/>
          <p:cNvSpPr>
            <a:spLocks noGrp="1" noChangeArrowheads="1"/>
          </p:cNvSpPr>
          <p:nvPr>
            <p:ph type="body" sz="half" idx="2"/>
          </p:nvPr>
        </p:nvSpPr>
        <p:spPr>
          <a:xfrm>
            <a:off x="4643438" y="1981200"/>
            <a:ext cx="3814762" cy="4114800"/>
          </a:xfrm>
        </p:spPr>
        <p:txBody>
          <a:bodyPr/>
          <a:lstStyle/>
          <a:p>
            <a:pPr eaLnBrk="1" hangingPunct="1"/>
            <a:r>
              <a:rPr lang="en-GB" altLang="en-US" sz="2600" smtClean="0"/>
              <a:t>And also in here</a:t>
            </a:r>
            <a:endParaRPr lang="en-US" altLang="en-US" sz="26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4114800"/>
          </a:xfrm>
          <a:noFill/>
        </p:spPr>
        <p:txBody>
          <a:bodyPr/>
          <a:lstStyle/>
          <a:p>
            <a:pPr eaLnBrk="1" hangingPunct="1"/>
            <a:r>
              <a:rPr lang="en-GB" altLang="en-US" sz="2600" smtClean="0"/>
              <a:t>Text and lines are like this</a:t>
            </a:r>
          </a:p>
          <a:p>
            <a:pPr eaLnBrk="1" hangingPunct="1"/>
            <a:r>
              <a:rPr lang="en-GB" altLang="en-US" sz="2600" u="sng" smtClean="0">
                <a:solidFill>
                  <a:schemeClr val="hlink"/>
                </a:solidFill>
              </a:rPr>
              <a:t>Hyperlinks like this</a:t>
            </a:r>
          </a:p>
          <a:p>
            <a:pPr eaLnBrk="1" hangingPunct="1"/>
            <a:r>
              <a:rPr lang="en-GB" altLang="en-US" sz="2600" u="sng" smtClean="0">
                <a:solidFill>
                  <a:schemeClr val="folHlink"/>
                </a:solidFill>
              </a:rPr>
              <a:t>Visited hyperlinks like this</a:t>
            </a:r>
            <a:endParaRPr lang="en-US" altLang="en-US" sz="2600" u="sng" smtClean="0">
              <a:solidFill>
                <a:schemeClr val="folHlink"/>
              </a:solidFill>
            </a:endParaRPr>
          </a:p>
        </p:txBody>
      </p:sp>
      <p:graphicFrame>
        <p:nvGraphicFramePr>
          <p:cNvPr id="30737" name="Group 17"/>
          <p:cNvGraphicFramePr>
            <a:graphicFrameLocks noGrp="1"/>
          </p:cNvGraphicFramePr>
          <p:nvPr>
            <p:ph sz="half" idx="2"/>
          </p:nvPr>
        </p:nvGraphicFramePr>
        <p:xfrm>
          <a:off x="5397500" y="2146300"/>
          <a:ext cx="2995613" cy="1614488"/>
        </p:xfrm>
        <a:graphic>
          <a:graphicData uri="http://schemas.openxmlformats.org/drawingml/2006/table">
            <a:tbl>
              <a:tblPr/>
              <a:tblGrid>
                <a:gridCol w="1498600"/>
                <a:gridCol w="1497013"/>
              </a:tblGrid>
              <a:tr h="808038">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r>
                        <a:rPr kumimoji="0" lang="en-GB" altLang="en-US" sz="1700" b="0" i="0" u="none" strike="noStrike" cap="none" normalizeH="0" baseline="0" smtClean="0">
                          <a:ln>
                            <a:noFill/>
                          </a:ln>
                          <a:solidFill>
                            <a:schemeClr val="tx1"/>
                          </a:solidFill>
                          <a:effectLst/>
                          <a:latin typeface="Arial" panose="020B0604020202020204" pitchFamily="34" charset="0"/>
                        </a:rPr>
                        <a:t>Table</a:t>
                      </a:r>
                      <a:endParaRPr kumimoji="0" lang="en-US" altLang="en-US" sz="17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17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17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Font typeface="Webdings" panose="05030102010509060703" pitchFamily="18" charset="2"/>
                        <a:defRPr sz="2600">
                          <a:solidFill>
                            <a:schemeClr val="tx1"/>
                          </a:solidFill>
                          <a:latin typeface="Arial" panose="020B0604020202020204" pitchFamily="34" charset="0"/>
                        </a:defRPr>
                      </a:lvl1pPr>
                      <a:lvl2pPr indent="165100">
                        <a:spcBef>
                          <a:spcPct val="20000"/>
                        </a:spcBef>
                        <a:buClr>
                          <a:schemeClr val="tx1"/>
                        </a:buClr>
                        <a:defRPr sz="2400">
                          <a:solidFill>
                            <a:schemeClr val="tx1"/>
                          </a:solidFill>
                          <a:latin typeface="Arial" panose="020B0604020202020204" pitchFamily="34" charset="0"/>
                        </a:defRPr>
                      </a:lvl2pPr>
                      <a:lvl3pPr indent="165100">
                        <a:spcBef>
                          <a:spcPct val="20000"/>
                        </a:spcBef>
                        <a:buClr>
                          <a:schemeClr val="tx1"/>
                        </a:buClr>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tx1"/>
                        </a:buClr>
                        <a:buSzTx/>
                        <a:buFont typeface="Webdings" panose="05030102010509060703" pitchFamily="18" charset="2"/>
                        <a:buNone/>
                        <a:tabLst/>
                      </a:pPr>
                      <a:endParaRPr kumimoji="0" lang="en-GB" altLang="en-US" sz="17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2827338" y="45561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8448" name="Rectangle 16"/>
          <p:cNvSpPr>
            <a:spLocks noChangeArrowheads="1"/>
          </p:cNvSpPr>
          <p:nvPr/>
        </p:nvSpPr>
        <p:spPr bwMode="auto">
          <a:xfrm>
            <a:off x="5707063" y="45561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irthday1">
  <a:themeElements>
    <a:clrScheme name="birthday1 12">
      <a:dk1>
        <a:srgbClr val="006699"/>
      </a:dk1>
      <a:lt1>
        <a:srgbClr val="FFFFFF"/>
      </a:lt1>
      <a:dk2>
        <a:srgbClr val="003399"/>
      </a:dk2>
      <a:lt2>
        <a:srgbClr val="808080"/>
      </a:lt2>
      <a:accent1>
        <a:srgbClr val="C7E6FA"/>
      </a:accent1>
      <a:accent2>
        <a:srgbClr val="FCE0E7"/>
      </a:accent2>
      <a:accent3>
        <a:srgbClr val="FFFFFF"/>
      </a:accent3>
      <a:accent4>
        <a:srgbClr val="005682"/>
      </a:accent4>
      <a:accent5>
        <a:srgbClr val="E0F0FC"/>
      </a:accent5>
      <a:accent6>
        <a:srgbClr val="E4CBD1"/>
      </a:accent6>
      <a:hlink>
        <a:srgbClr val="ED3B65"/>
      </a:hlink>
      <a:folHlink>
        <a:srgbClr val="F16989"/>
      </a:folHlink>
    </a:clrScheme>
    <a:fontScheme name="birthday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irthday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rthda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rthday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rthday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rthday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rthday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rthday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irthday1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irthday1 9">
        <a:dk1>
          <a:srgbClr val="006699"/>
        </a:dk1>
        <a:lt1>
          <a:srgbClr val="FFFFFF"/>
        </a:lt1>
        <a:dk2>
          <a:srgbClr val="003399"/>
        </a:dk2>
        <a:lt2>
          <a:srgbClr val="808080"/>
        </a:lt2>
        <a:accent1>
          <a:srgbClr val="C7E6FA"/>
        </a:accent1>
        <a:accent2>
          <a:srgbClr val="CC3300"/>
        </a:accent2>
        <a:accent3>
          <a:srgbClr val="FFFFFF"/>
        </a:accent3>
        <a:accent4>
          <a:srgbClr val="005682"/>
        </a:accent4>
        <a:accent5>
          <a:srgbClr val="E0F0FC"/>
        </a:accent5>
        <a:accent6>
          <a:srgbClr val="B92D00"/>
        </a:accent6>
        <a:hlink>
          <a:srgbClr val="CC9900"/>
        </a:hlink>
        <a:folHlink>
          <a:srgbClr val="339966"/>
        </a:folHlink>
      </a:clrScheme>
      <a:clrMap bg1="lt1" tx1="dk1" bg2="lt2" tx2="dk2" accent1="accent1" accent2="accent2" accent3="accent3" accent4="accent4" accent5="accent5" accent6="accent6" hlink="hlink" folHlink="folHlink"/>
    </a:extraClrScheme>
    <a:extraClrScheme>
      <a:clrScheme name="birthday1 10">
        <a:dk1>
          <a:srgbClr val="006699"/>
        </a:dk1>
        <a:lt1>
          <a:srgbClr val="FFFFFF"/>
        </a:lt1>
        <a:dk2>
          <a:srgbClr val="003399"/>
        </a:dk2>
        <a:lt2>
          <a:srgbClr val="808080"/>
        </a:lt2>
        <a:accent1>
          <a:srgbClr val="C7E6FA"/>
        </a:accent1>
        <a:accent2>
          <a:srgbClr val="CC3300"/>
        </a:accent2>
        <a:accent3>
          <a:srgbClr val="FFFFFF"/>
        </a:accent3>
        <a:accent4>
          <a:srgbClr val="005682"/>
        </a:accent4>
        <a:accent5>
          <a:srgbClr val="E0F0FC"/>
        </a:accent5>
        <a:accent6>
          <a:srgbClr val="B92D00"/>
        </a:accent6>
        <a:hlink>
          <a:srgbClr val="F16989"/>
        </a:hlink>
        <a:folHlink>
          <a:srgbClr val="339966"/>
        </a:folHlink>
      </a:clrScheme>
      <a:clrMap bg1="lt1" tx1="dk1" bg2="lt2" tx2="dk2" accent1="accent1" accent2="accent2" accent3="accent3" accent4="accent4" accent5="accent5" accent6="accent6" hlink="hlink" folHlink="folHlink"/>
    </a:extraClrScheme>
    <a:extraClrScheme>
      <a:clrScheme name="birthday1 11">
        <a:dk1>
          <a:srgbClr val="006699"/>
        </a:dk1>
        <a:lt1>
          <a:srgbClr val="FFFFFF"/>
        </a:lt1>
        <a:dk2>
          <a:srgbClr val="003399"/>
        </a:dk2>
        <a:lt2>
          <a:srgbClr val="808080"/>
        </a:lt2>
        <a:accent1>
          <a:srgbClr val="C7E6FA"/>
        </a:accent1>
        <a:accent2>
          <a:srgbClr val="CC3300"/>
        </a:accent2>
        <a:accent3>
          <a:srgbClr val="FFFFFF"/>
        </a:accent3>
        <a:accent4>
          <a:srgbClr val="005682"/>
        </a:accent4>
        <a:accent5>
          <a:srgbClr val="E0F0FC"/>
        </a:accent5>
        <a:accent6>
          <a:srgbClr val="B92D00"/>
        </a:accent6>
        <a:hlink>
          <a:srgbClr val="ED3B65"/>
        </a:hlink>
        <a:folHlink>
          <a:srgbClr val="F16989"/>
        </a:folHlink>
      </a:clrScheme>
      <a:clrMap bg1="lt1" tx1="dk1" bg2="lt2" tx2="dk2" accent1="accent1" accent2="accent2" accent3="accent3" accent4="accent4" accent5="accent5" accent6="accent6" hlink="hlink" folHlink="folHlink"/>
    </a:extraClrScheme>
    <a:extraClrScheme>
      <a:clrScheme name="birthday1 12">
        <a:dk1>
          <a:srgbClr val="006699"/>
        </a:dk1>
        <a:lt1>
          <a:srgbClr val="FFFFFF"/>
        </a:lt1>
        <a:dk2>
          <a:srgbClr val="003399"/>
        </a:dk2>
        <a:lt2>
          <a:srgbClr val="808080"/>
        </a:lt2>
        <a:accent1>
          <a:srgbClr val="C7E6FA"/>
        </a:accent1>
        <a:accent2>
          <a:srgbClr val="FCE0E7"/>
        </a:accent2>
        <a:accent3>
          <a:srgbClr val="FFFFFF"/>
        </a:accent3>
        <a:accent4>
          <a:srgbClr val="005682"/>
        </a:accent4>
        <a:accent5>
          <a:srgbClr val="E0F0FC"/>
        </a:accent5>
        <a:accent6>
          <a:srgbClr val="E4CBD1"/>
        </a:accent6>
        <a:hlink>
          <a:srgbClr val="ED3B65"/>
        </a:hlink>
        <a:folHlink>
          <a:srgbClr val="F1698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birthday1</Template>
  <TotalTime>63</TotalTime>
  <Words>278</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Webdings</vt:lpstr>
      <vt:lpstr>Wingdings</vt:lpstr>
      <vt:lpstr>birthday1</vt:lpstr>
      <vt:lpstr>Microsoft Graph Chart</vt:lpstr>
      <vt:lpstr>Birthday 1 Template Balloons</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Birthday 1 Template</dc:title>
  <dc:creator>Presentation Magazine</dc:creator>
  <cp:lastModifiedBy>Jonty Pearce</cp:lastModifiedBy>
  <cp:revision>5</cp:revision>
  <dcterms:created xsi:type="dcterms:W3CDTF">2005-01-17T10:28:50Z</dcterms:created>
  <dcterms:modified xsi:type="dcterms:W3CDTF">2015-02-22T11:06:59Z</dcterms:modified>
</cp:coreProperties>
</file>