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59" r:id="rId3"/>
    <p:sldId id="260" r:id="rId4"/>
    <p:sldId id="261" r:id="rId5"/>
    <p:sldId id="262" r:id="rId6"/>
    <p:sldId id="263" r:id="rId7"/>
    <p:sldId id="264" r:id="rId8"/>
    <p:sldId id="265" r:id="rId9"/>
    <p:sldId id="267"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E311057-5E96-43D7-A5D7-83C3D0B55D59}" type="slidenum">
              <a:rPr lang="en-US" altLang="en-US"/>
              <a:pPr>
                <a:defRPr/>
              </a:pPr>
              <a:t>‹#›</a:t>
            </a:fld>
            <a:endParaRPr lang="en-US" altLang="en-US"/>
          </a:p>
        </p:txBody>
      </p:sp>
    </p:spTree>
    <p:extLst>
      <p:ext uri="{BB962C8B-B14F-4D97-AF65-F5344CB8AC3E}">
        <p14:creationId xmlns:p14="http://schemas.microsoft.com/office/powerpoint/2010/main" val="26665622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C4B1079-BA7A-460D-9A1A-73DB15EB4FF7}"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12195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C71E872-5EF0-4F4E-8106-897902028938}"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41472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6853F2B-A436-4750-BB83-5CF70AD00415}"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64236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106F4DB-C65E-4FB3-9BAB-F2F22D3851F7}"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1741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B71255C-B77C-4DA9-AE6B-ECE3CC32A02F}"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15646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AD35999-EE8D-415A-8924-57FB1552B6C6}" type="slidenum">
              <a:rPr lang="en-US" altLang="en-US" sz="1200"/>
              <a:pPr/>
              <a:t>6</a:t>
            </a:fld>
            <a:endParaRPr lang="en-US"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19151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CACB168-AE01-4D1C-B8FE-A07E220F05B7}" type="slidenum">
              <a:rPr lang="en-US" altLang="en-US" sz="1200"/>
              <a:pPr/>
              <a:t>7</a:t>
            </a:fld>
            <a:endParaRPr lang="en-US"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53089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63CE1E9-1C44-4D2B-A650-C2F5FFA88D39}" type="slidenum">
              <a:rPr lang="en-US" altLang="en-US" sz="1200"/>
              <a:pPr/>
              <a:t>8</a:t>
            </a:fld>
            <a:endParaRPr lang="en-US" altLang="en-US" sz="120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30310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A01D9CA-48DC-40F5-B5F6-43EDFEA7BA6A}" type="slidenum">
              <a:rPr lang="en-US" altLang="en-US" sz="1200"/>
              <a:pPr/>
              <a:t>9</a:t>
            </a:fld>
            <a:endParaRPr lang="en-US" altLang="en-US" sz="120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035964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birthday1t"/>
          <p:cNvPicPr>
            <a:picLocks noChangeAspect="1" noChangeArrowheads="1"/>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0" y="0"/>
            <a:ext cx="9144000" cy="684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ctrTitle"/>
          </p:nvPr>
        </p:nvSpPr>
        <p:spPr>
          <a:xfrm>
            <a:off x="995363" y="1143000"/>
            <a:ext cx="7462837" cy="1143000"/>
          </a:xfrm>
        </p:spPr>
        <p:txBody>
          <a:bodyPr/>
          <a:lstStyle>
            <a:lvl1pPr algn="ctr">
              <a:defRPr/>
            </a:lvl1pPr>
          </a:lstStyle>
          <a:p>
            <a:pPr lvl="0"/>
            <a:r>
              <a:rPr lang="en-US" altLang="en-US" noProof="0" smtClean="0"/>
              <a:t>Click to edit Master title style</a:t>
            </a:r>
          </a:p>
        </p:txBody>
      </p:sp>
      <p:sp>
        <p:nvSpPr>
          <p:cNvPr id="2051" name="Rectangle 3"/>
          <p:cNvSpPr>
            <a:spLocks noGrp="1" noChangeArrowheads="1"/>
          </p:cNvSpPr>
          <p:nvPr>
            <p:ph type="subTitle" idx="1"/>
          </p:nvPr>
        </p:nvSpPr>
        <p:spPr>
          <a:xfrm>
            <a:off x="1527175" y="2514600"/>
            <a:ext cx="6400800" cy="1752600"/>
          </a:xfrm>
        </p:spPr>
        <p:txBody>
          <a:bodyPr/>
          <a:lstStyle>
            <a:lvl1pPr marL="0" indent="0" algn="ctr">
              <a:buFont typeface="Wingdings 2" panose="05020102010507070707" pitchFamily="18" charset="2"/>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5726FB92-583C-46AE-BE07-DCC1BFA1A863}" type="slidenum">
              <a:rPr lang="en-US" altLang="en-US"/>
              <a:pPr>
                <a:defRPr/>
              </a:pPr>
              <a:t>‹#›</a:t>
            </a:fld>
            <a:endParaRPr lang="en-US" altLang="en-US"/>
          </a:p>
        </p:txBody>
      </p:sp>
    </p:spTree>
    <p:extLst>
      <p:ext uri="{BB962C8B-B14F-4D97-AF65-F5344CB8AC3E}">
        <p14:creationId xmlns:p14="http://schemas.microsoft.com/office/powerpoint/2010/main" val="1052678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834D6FE-5F3B-4637-AB62-685382CE627F}" type="slidenum">
              <a:rPr lang="en-US" altLang="en-US"/>
              <a:pPr>
                <a:defRPr/>
              </a:pPr>
              <a:t>‹#›</a:t>
            </a:fld>
            <a:endParaRPr lang="en-US" altLang="en-US"/>
          </a:p>
        </p:txBody>
      </p:sp>
    </p:spTree>
    <p:extLst>
      <p:ext uri="{BB962C8B-B14F-4D97-AF65-F5344CB8AC3E}">
        <p14:creationId xmlns:p14="http://schemas.microsoft.com/office/powerpoint/2010/main" val="127279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E42C8A2-1A6F-48BE-AA2F-B73BF19871FB}" type="slidenum">
              <a:rPr lang="en-US" altLang="en-US"/>
              <a:pPr>
                <a:defRPr/>
              </a:pPr>
              <a:t>‹#›</a:t>
            </a:fld>
            <a:endParaRPr lang="en-US" altLang="en-US"/>
          </a:p>
        </p:txBody>
      </p:sp>
    </p:spTree>
    <p:extLst>
      <p:ext uri="{BB962C8B-B14F-4D97-AF65-F5344CB8AC3E}">
        <p14:creationId xmlns:p14="http://schemas.microsoft.com/office/powerpoint/2010/main" val="1259103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CC55B39-D09C-46E4-9EEC-05924169F572}" type="slidenum">
              <a:rPr lang="en-US" altLang="en-US"/>
              <a:pPr>
                <a:defRPr/>
              </a:pPr>
              <a:t>‹#›</a:t>
            </a:fld>
            <a:endParaRPr lang="en-US" altLang="en-US"/>
          </a:p>
        </p:txBody>
      </p:sp>
    </p:spTree>
    <p:extLst>
      <p:ext uri="{BB962C8B-B14F-4D97-AF65-F5344CB8AC3E}">
        <p14:creationId xmlns:p14="http://schemas.microsoft.com/office/powerpoint/2010/main" val="2485119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D965FC6-46CB-4C6A-A2AB-B3156CE2D898}" type="slidenum">
              <a:rPr lang="en-US" altLang="en-US"/>
              <a:pPr>
                <a:defRPr/>
              </a:pPr>
              <a:t>‹#›</a:t>
            </a:fld>
            <a:endParaRPr lang="en-US" altLang="en-US"/>
          </a:p>
        </p:txBody>
      </p:sp>
    </p:spTree>
    <p:extLst>
      <p:ext uri="{BB962C8B-B14F-4D97-AF65-F5344CB8AC3E}">
        <p14:creationId xmlns:p14="http://schemas.microsoft.com/office/powerpoint/2010/main" val="3280029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FBA448-2AD6-4A73-A926-BF4571A23B7F}" type="slidenum">
              <a:rPr lang="en-US" altLang="en-US"/>
              <a:pPr>
                <a:defRPr/>
              </a:pPr>
              <a:t>‹#›</a:t>
            </a:fld>
            <a:endParaRPr lang="en-US" altLang="en-US"/>
          </a:p>
        </p:txBody>
      </p:sp>
    </p:spTree>
    <p:extLst>
      <p:ext uri="{BB962C8B-B14F-4D97-AF65-F5344CB8AC3E}">
        <p14:creationId xmlns:p14="http://schemas.microsoft.com/office/powerpoint/2010/main" val="2429472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0208682-DA21-45A0-8D6A-95D86C87A8AA}" type="slidenum">
              <a:rPr lang="en-US" altLang="en-US"/>
              <a:pPr>
                <a:defRPr/>
              </a:pPr>
              <a:t>‹#›</a:t>
            </a:fld>
            <a:endParaRPr lang="en-US" altLang="en-US"/>
          </a:p>
        </p:txBody>
      </p:sp>
    </p:spTree>
    <p:extLst>
      <p:ext uri="{BB962C8B-B14F-4D97-AF65-F5344CB8AC3E}">
        <p14:creationId xmlns:p14="http://schemas.microsoft.com/office/powerpoint/2010/main" val="2000303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64D1995-E745-450D-9D8B-48CB56547BFA}" type="slidenum">
              <a:rPr lang="en-US" altLang="en-US"/>
              <a:pPr>
                <a:defRPr/>
              </a:pPr>
              <a:t>‹#›</a:t>
            </a:fld>
            <a:endParaRPr lang="en-US" altLang="en-US"/>
          </a:p>
        </p:txBody>
      </p:sp>
    </p:spTree>
    <p:extLst>
      <p:ext uri="{BB962C8B-B14F-4D97-AF65-F5344CB8AC3E}">
        <p14:creationId xmlns:p14="http://schemas.microsoft.com/office/powerpoint/2010/main" val="1971085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7EDC35D-BE1F-447C-A97A-54929E9EE304}" type="slidenum">
              <a:rPr lang="en-US" altLang="en-US"/>
              <a:pPr>
                <a:defRPr/>
              </a:pPr>
              <a:t>‹#›</a:t>
            </a:fld>
            <a:endParaRPr lang="en-US" altLang="en-US"/>
          </a:p>
        </p:txBody>
      </p:sp>
    </p:spTree>
    <p:extLst>
      <p:ext uri="{BB962C8B-B14F-4D97-AF65-F5344CB8AC3E}">
        <p14:creationId xmlns:p14="http://schemas.microsoft.com/office/powerpoint/2010/main" val="3429327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327504A-CA68-4D26-8ACB-DD7FC47A9DF7}" type="slidenum">
              <a:rPr lang="en-US" altLang="en-US"/>
              <a:pPr>
                <a:defRPr/>
              </a:pPr>
              <a:t>‹#›</a:t>
            </a:fld>
            <a:endParaRPr lang="en-US" altLang="en-US"/>
          </a:p>
        </p:txBody>
      </p:sp>
    </p:spTree>
    <p:extLst>
      <p:ext uri="{BB962C8B-B14F-4D97-AF65-F5344CB8AC3E}">
        <p14:creationId xmlns:p14="http://schemas.microsoft.com/office/powerpoint/2010/main" val="189428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55157C6-6AD6-4686-85D7-59C85270A82B}" type="slidenum">
              <a:rPr lang="en-US" altLang="en-US"/>
              <a:pPr>
                <a:defRPr/>
              </a:pPr>
              <a:t>‹#›</a:t>
            </a:fld>
            <a:endParaRPr lang="en-US" altLang="en-US"/>
          </a:p>
        </p:txBody>
      </p:sp>
    </p:spTree>
    <p:extLst>
      <p:ext uri="{BB962C8B-B14F-4D97-AF65-F5344CB8AC3E}">
        <p14:creationId xmlns:p14="http://schemas.microsoft.com/office/powerpoint/2010/main" val="97896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BD05D66-9B7A-414D-A022-17F6AB17FF60}" type="slidenum">
              <a:rPr lang="en-US" altLang="en-US"/>
              <a:pPr>
                <a:defRPr/>
              </a:pPr>
              <a:t>‹#›</a:t>
            </a:fld>
            <a:endParaRPr lang="en-US" altLang="en-US"/>
          </a:p>
        </p:txBody>
      </p:sp>
    </p:spTree>
    <p:extLst>
      <p:ext uri="{BB962C8B-B14F-4D97-AF65-F5344CB8AC3E}">
        <p14:creationId xmlns:p14="http://schemas.microsoft.com/office/powerpoint/2010/main" val="1525692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12B42F2-4B80-4074-874D-4E39256FC101}" type="slidenum">
              <a:rPr lang="en-US" altLang="en-US"/>
              <a:pPr>
                <a:defRPr/>
              </a:pPr>
              <a:t>‹#›</a:t>
            </a:fld>
            <a:endParaRPr lang="en-US" altLang="en-US"/>
          </a:p>
        </p:txBody>
      </p:sp>
    </p:spTree>
    <p:extLst>
      <p:ext uri="{BB962C8B-B14F-4D97-AF65-F5344CB8AC3E}">
        <p14:creationId xmlns:p14="http://schemas.microsoft.com/office/powerpoint/2010/main" val="1986157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birthday1"/>
          <p:cNvPicPr>
            <a:picLocks noChangeAspect="1" noChangeArrowheads="1"/>
          </p:cNvPicPr>
          <p:nvPr/>
        </p:nvPicPr>
        <p:blipFill>
          <a:blip r:embed="rId15">
            <a:lum contrast="6000"/>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atin typeface="+mn-lt"/>
              </a:defRPr>
            </a:lvl1pPr>
          </a:lstStyle>
          <a:p>
            <a:pPr>
              <a:defRPr/>
            </a:pPr>
            <a:fld id="{933792AC-C120-4CEB-8432-06622847CDD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3500" kern="1200">
          <a:solidFill>
            <a:schemeClr val="tx2"/>
          </a:solidFill>
          <a:latin typeface="+mj-lt"/>
          <a:ea typeface="+mj-ea"/>
          <a:cs typeface="+mj-cs"/>
        </a:defRPr>
      </a:lvl1pPr>
      <a:lvl2pPr algn="l" rtl="0" eaLnBrk="0" fontAlgn="base" hangingPunct="0">
        <a:spcBef>
          <a:spcPct val="0"/>
        </a:spcBef>
        <a:spcAft>
          <a:spcPct val="0"/>
        </a:spcAft>
        <a:defRPr sz="3500">
          <a:solidFill>
            <a:schemeClr val="tx2"/>
          </a:solidFill>
          <a:latin typeface="Arial Rounded MT Bold" panose="020F0704030504030204" pitchFamily="34" charset="0"/>
        </a:defRPr>
      </a:lvl2pPr>
      <a:lvl3pPr algn="l" rtl="0" eaLnBrk="0" fontAlgn="base" hangingPunct="0">
        <a:spcBef>
          <a:spcPct val="0"/>
        </a:spcBef>
        <a:spcAft>
          <a:spcPct val="0"/>
        </a:spcAft>
        <a:defRPr sz="3500">
          <a:solidFill>
            <a:schemeClr val="tx2"/>
          </a:solidFill>
          <a:latin typeface="Arial Rounded MT Bold" panose="020F0704030504030204" pitchFamily="34" charset="0"/>
        </a:defRPr>
      </a:lvl3pPr>
      <a:lvl4pPr algn="l" rtl="0" eaLnBrk="0" fontAlgn="base" hangingPunct="0">
        <a:spcBef>
          <a:spcPct val="0"/>
        </a:spcBef>
        <a:spcAft>
          <a:spcPct val="0"/>
        </a:spcAft>
        <a:defRPr sz="3500">
          <a:solidFill>
            <a:schemeClr val="tx2"/>
          </a:solidFill>
          <a:latin typeface="Arial Rounded MT Bold" panose="020F0704030504030204" pitchFamily="34" charset="0"/>
        </a:defRPr>
      </a:lvl4pPr>
      <a:lvl5pPr algn="l" rtl="0" eaLnBrk="0" fontAlgn="base" hangingPunct="0">
        <a:spcBef>
          <a:spcPct val="0"/>
        </a:spcBef>
        <a:spcAft>
          <a:spcPct val="0"/>
        </a:spcAft>
        <a:defRPr sz="3500">
          <a:solidFill>
            <a:schemeClr val="tx2"/>
          </a:solidFill>
          <a:latin typeface="Arial Rounded MT Bold" panose="020F0704030504030204" pitchFamily="34" charset="0"/>
        </a:defRPr>
      </a:lvl5pPr>
      <a:lvl6pPr marL="457200" algn="l" rtl="0" fontAlgn="base">
        <a:spcBef>
          <a:spcPct val="0"/>
        </a:spcBef>
        <a:spcAft>
          <a:spcPct val="0"/>
        </a:spcAft>
        <a:defRPr sz="3500">
          <a:solidFill>
            <a:schemeClr val="tx2"/>
          </a:solidFill>
          <a:latin typeface="Arial Rounded MT Bold" panose="020F0704030504030204" pitchFamily="34" charset="0"/>
        </a:defRPr>
      </a:lvl6pPr>
      <a:lvl7pPr marL="914400" algn="l" rtl="0" fontAlgn="base">
        <a:spcBef>
          <a:spcPct val="0"/>
        </a:spcBef>
        <a:spcAft>
          <a:spcPct val="0"/>
        </a:spcAft>
        <a:defRPr sz="3500">
          <a:solidFill>
            <a:schemeClr val="tx2"/>
          </a:solidFill>
          <a:latin typeface="Arial Rounded MT Bold" panose="020F0704030504030204" pitchFamily="34" charset="0"/>
        </a:defRPr>
      </a:lvl7pPr>
      <a:lvl8pPr marL="1371600" algn="l" rtl="0" fontAlgn="base">
        <a:spcBef>
          <a:spcPct val="0"/>
        </a:spcBef>
        <a:spcAft>
          <a:spcPct val="0"/>
        </a:spcAft>
        <a:defRPr sz="3500">
          <a:solidFill>
            <a:schemeClr val="tx2"/>
          </a:solidFill>
          <a:latin typeface="Arial Rounded MT Bold" panose="020F0704030504030204" pitchFamily="34" charset="0"/>
        </a:defRPr>
      </a:lvl8pPr>
      <a:lvl9pPr marL="1828800" algn="l" rtl="0" fontAlgn="base">
        <a:spcBef>
          <a:spcPct val="0"/>
        </a:spcBef>
        <a:spcAft>
          <a:spcPct val="0"/>
        </a:spcAft>
        <a:defRPr sz="3500">
          <a:solidFill>
            <a:schemeClr val="tx2"/>
          </a:solidFill>
          <a:latin typeface="Arial Rounded MT Bold" panose="020F0704030504030204" pitchFamily="34" charset="0"/>
        </a:defRPr>
      </a:lvl9pPr>
    </p:titleStyle>
    <p:bodyStyle>
      <a:lvl1pPr marL="442913" indent="-442913" algn="l" rtl="0" eaLnBrk="0" fontAlgn="base" hangingPunct="0">
        <a:spcBef>
          <a:spcPct val="20000"/>
        </a:spcBef>
        <a:spcAft>
          <a:spcPct val="0"/>
        </a:spcAft>
        <a:buClr>
          <a:schemeClr val="tx2"/>
        </a:buClr>
        <a:buFont typeface="Wingdings 2" panose="05020102010507070707" pitchFamily="18" charset="2"/>
        <a:buChar char=""/>
        <a:defRPr sz="3000" kern="1200">
          <a:solidFill>
            <a:schemeClr val="tx1"/>
          </a:solidFill>
          <a:latin typeface="+mn-lt"/>
          <a:ea typeface="+mn-ea"/>
          <a:cs typeface="+mn-cs"/>
        </a:defRPr>
      </a:lvl1pPr>
      <a:lvl2pPr marL="900113" indent="-277813" algn="l" rtl="0" eaLnBrk="0" fontAlgn="base" hangingPunct="0">
        <a:spcBef>
          <a:spcPct val="20000"/>
        </a:spcBef>
        <a:spcAft>
          <a:spcPct val="0"/>
        </a:spcAft>
        <a:buClr>
          <a:schemeClr val="tx2"/>
        </a:buClr>
        <a:buChar char="•"/>
        <a:defRPr sz="2800" kern="1200">
          <a:solidFill>
            <a:schemeClr val="tx1"/>
          </a:solidFill>
          <a:latin typeface="+mn-lt"/>
          <a:ea typeface="+mn-ea"/>
          <a:cs typeface="+mn-cs"/>
        </a:defRPr>
      </a:lvl2pPr>
      <a:lvl3pPr marL="1341438" indent="-261938" algn="l" rtl="0" eaLnBrk="0" fontAlgn="base" hangingPunct="0">
        <a:spcBef>
          <a:spcPct val="20000"/>
        </a:spcBef>
        <a:spcAft>
          <a:spcPct val="0"/>
        </a:spcAft>
        <a:buClr>
          <a:schemeClr val="tx2"/>
        </a:buClr>
        <a:buChar char="•"/>
        <a:defRPr sz="2400" kern="1200">
          <a:solidFill>
            <a:schemeClr val="tx1"/>
          </a:solidFill>
          <a:latin typeface="+mn-lt"/>
          <a:ea typeface="+mn-ea"/>
          <a:cs typeface="+mn-cs"/>
        </a:defRPr>
      </a:lvl3pPr>
      <a:lvl4pPr marL="1749425" indent="-228600" algn="l" rtl="0" eaLnBrk="0" fontAlgn="base" hangingPunct="0">
        <a:spcBef>
          <a:spcPct val="20000"/>
        </a:spcBef>
        <a:spcAft>
          <a:spcPct val="0"/>
        </a:spcAft>
        <a:defRPr sz="2000" kern="1200">
          <a:solidFill>
            <a:schemeClr val="tx1"/>
          </a:solidFill>
          <a:latin typeface="Comic Sans MS" panose="030F0702030302020204" pitchFamily="66" charset="0"/>
          <a:ea typeface="+mn-ea"/>
          <a:cs typeface="+mn-cs"/>
        </a:defRPr>
      </a:lvl4pPr>
      <a:lvl5pPr marL="2157413" indent="-228600" algn="l" rtl="0" eaLnBrk="0" fontAlgn="base" hangingPunct="0">
        <a:spcBef>
          <a:spcPct val="20000"/>
        </a:spcBef>
        <a:spcAft>
          <a:spcPct val="0"/>
        </a:spcAft>
        <a:buChar char="»"/>
        <a:defRPr sz="2000" kern="1200">
          <a:solidFill>
            <a:schemeClr val="tx1"/>
          </a:solidFill>
          <a:latin typeface="Comic Sans MS" panose="030F0702030302020204" pitchFamily="66"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en-US" smtClean="0"/>
              <a:t>Birthday 1 Template</a:t>
            </a:r>
          </a:p>
        </p:txBody>
      </p:sp>
      <p:sp>
        <p:nvSpPr>
          <p:cNvPr id="4099" name="Rectangle 3"/>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1558925" y="2474913"/>
            <a:ext cx="827088" cy="611187"/>
          </a:xfrm>
          <a:prstGeom prst="rect">
            <a:avLst/>
          </a:prstGeom>
          <a:solidFill>
            <a:schemeClr val="tx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6" name="Rectangle 4"/>
          <p:cNvSpPr>
            <a:spLocks noChangeArrowheads="1"/>
          </p:cNvSpPr>
          <p:nvPr/>
        </p:nvSpPr>
        <p:spPr bwMode="auto">
          <a:xfrm>
            <a:off x="2635250" y="2474913"/>
            <a:ext cx="827088" cy="611187"/>
          </a:xfrm>
          <a:prstGeom prst="rect">
            <a:avLst/>
          </a:prstGeom>
          <a:solidFill>
            <a:schemeClr val="bg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7" name="Rectangle 5"/>
          <p:cNvSpPr>
            <a:spLocks noChangeArrowheads="1"/>
          </p:cNvSpPr>
          <p:nvPr/>
        </p:nvSpPr>
        <p:spPr bwMode="auto">
          <a:xfrm>
            <a:off x="4764088" y="2474913"/>
            <a:ext cx="827087" cy="611187"/>
          </a:xfrm>
          <a:prstGeom prst="rect">
            <a:avLst/>
          </a:prstGeom>
          <a:solidFill>
            <a:schemeClr val="accent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8" name="Rectangle 6"/>
          <p:cNvSpPr>
            <a:spLocks noChangeArrowheads="1"/>
          </p:cNvSpPr>
          <p:nvPr/>
        </p:nvSpPr>
        <p:spPr bwMode="auto">
          <a:xfrm>
            <a:off x="5832475" y="2474913"/>
            <a:ext cx="827088" cy="611187"/>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199" name="Rectangle 7"/>
          <p:cNvSpPr>
            <a:spLocks noChangeArrowheads="1"/>
          </p:cNvSpPr>
          <p:nvPr/>
        </p:nvSpPr>
        <p:spPr bwMode="auto">
          <a:xfrm>
            <a:off x="6900863" y="2474913"/>
            <a:ext cx="827087" cy="611187"/>
          </a:xfrm>
          <a:prstGeom prst="rect">
            <a:avLst/>
          </a:prstGeom>
          <a:solidFill>
            <a:schemeClr va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0" name="Rectangle 8"/>
          <p:cNvSpPr>
            <a:spLocks noChangeArrowheads="1"/>
          </p:cNvSpPr>
          <p:nvPr/>
        </p:nvSpPr>
        <p:spPr bwMode="auto">
          <a:xfrm>
            <a:off x="7970838" y="2474913"/>
            <a:ext cx="827087" cy="611187"/>
          </a:xfrm>
          <a:prstGeom prst="rect">
            <a:avLst/>
          </a:prstGeom>
          <a:solidFill>
            <a:schemeClr val="fo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1" name="Rectangle 9"/>
          <p:cNvSpPr>
            <a:spLocks noChangeArrowheads="1"/>
          </p:cNvSpPr>
          <p:nvPr/>
        </p:nvSpPr>
        <p:spPr bwMode="auto">
          <a:xfrm>
            <a:off x="3695700" y="2474913"/>
            <a:ext cx="827088" cy="611187"/>
          </a:xfrm>
          <a:prstGeom prst="rect">
            <a:avLst/>
          </a:prstGeom>
          <a:solidFill>
            <a:schemeClr val="tx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2" name="Rectangle 10"/>
          <p:cNvSpPr>
            <a:spLocks noChangeArrowheads="1"/>
          </p:cNvSpPr>
          <p:nvPr/>
        </p:nvSpPr>
        <p:spPr bwMode="auto">
          <a:xfrm>
            <a:off x="490538" y="2474913"/>
            <a:ext cx="827087" cy="611187"/>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8203" name="Text Box 11"/>
          <p:cNvSpPr txBox="1">
            <a:spLocks noChangeArrowheads="1"/>
          </p:cNvSpPr>
          <p:nvPr/>
        </p:nvSpPr>
        <p:spPr bwMode="auto">
          <a:xfrm>
            <a:off x="271463" y="1835150"/>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Background</a:t>
            </a:r>
            <a:endParaRPr lang="en-US" altLang="en-US" sz="1600">
              <a:latin typeface="Arial" panose="020B0604020202020204" pitchFamily="34" charset="0"/>
              <a:cs typeface="Arial" panose="020B0604020202020204" pitchFamily="34" charset="0"/>
            </a:endParaRPr>
          </a:p>
        </p:txBody>
      </p:sp>
      <p:sp>
        <p:nvSpPr>
          <p:cNvPr id="8204" name="Text Box 12"/>
          <p:cNvSpPr txBox="1">
            <a:spLocks noChangeArrowheads="1"/>
          </p:cNvSpPr>
          <p:nvPr/>
        </p:nvSpPr>
        <p:spPr bwMode="auto">
          <a:xfrm>
            <a:off x="1589088" y="1712913"/>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Text &amp;</a:t>
            </a:r>
          </a:p>
          <a:p>
            <a:pPr algn="ctr" eaLnBrk="1" hangingPunct="1"/>
            <a:r>
              <a:rPr lang="en-GB" altLang="en-US" sz="1600">
                <a:latin typeface="Arial" panose="020B0604020202020204" pitchFamily="34" charset="0"/>
                <a:cs typeface="Arial" panose="020B0604020202020204" pitchFamily="34" charset="0"/>
              </a:rPr>
              <a:t>Lines</a:t>
            </a:r>
            <a:endParaRPr lang="en-US" altLang="en-US" sz="1600">
              <a:latin typeface="Arial" panose="020B0604020202020204" pitchFamily="34" charset="0"/>
              <a:cs typeface="Arial" panose="020B0604020202020204" pitchFamily="34" charset="0"/>
            </a:endParaRPr>
          </a:p>
        </p:txBody>
      </p:sp>
      <p:sp>
        <p:nvSpPr>
          <p:cNvPr id="8205" name="Text Box 13"/>
          <p:cNvSpPr txBox="1">
            <a:spLocks noChangeArrowheads="1"/>
          </p:cNvSpPr>
          <p:nvPr/>
        </p:nvSpPr>
        <p:spPr bwMode="auto">
          <a:xfrm>
            <a:off x="2540000" y="1835150"/>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Shadows</a:t>
            </a:r>
            <a:endParaRPr lang="en-US" altLang="en-US" sz="1600">
              <a:latin typeface="Arial" panose="020B0604020202020204" pitchFamily="34" charset="0"/>
              <a:cs typeface="Arial" panose="020B0604020202020204" pitchFamily="34" charset="0"/>
            </a:endParaRPr>
          </a:p>
        </p:txBody>
      </p:sp>
      <p:sp>
        <p:nvSpPr>
          <p:cNvPr id="8206" name="Text Box 14"/>
          <p:cNvSpPr txBox="1">
            <a:spLocks noChangeArrowheads="1"/>
          </p:cNvSpPr>
          <p:nvPr/>
        </p:nvSpPr>
        <p:spPr bwMode="auto">
          <a:xfrm>
            <a:off x="3819525" y="1712913"/>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Title</a:t>
            </a:r>
            <a:br>
              <a:rPr lang="en-GB" altLang="en-US" sz="1600">
                <a:latin typeface="Arial" panose="020B0604020202020204" pitchFamily="34" charset="0"/>
                <a:cs typeface="Arial" panose="020B0604020202020204" pitchFamily="34" charset="0"/>
              </a:rPr>
            </a:br>
            <a:r>
              <a:rPr lang="en-GB" altLang="en-US" sz="1600">
                <a:latin typeface="Arial" panose="020B0604020202020204" pitchFamily="34" charset="0"/>
                <a:cs typeface="Arial" panose="020B0604020202020204" pitchFamily="34" charset="0"/>
              </a:rPr>
              <a:t>Text</a:t>
            </a:r>
            <a:endParaRPr lang="en-US" altLang="en-US" sz="1600">
              <a:latin typeface="Arial" panose="020B0604020202020204" pitchFamily="34" charset="0"/>
              <a:cs typeface="Arial" panose="020B0604020202020204" pitchFamily="34" charset="0"/>
            </a:endParaRPr>
          </a:p>
        </p:txBody>
      </p:sp>
      <p:sp>
        <p:nvSpPr>
          <p:cNvPr id="8207" name="Text Box 15"/>
          <p:cNvSpPr txBox="1">
            <a:spLocks noChangeArrowheads="1"/>
          </p:cNvSpPr>
          <p:nvPr/>
        </p:nvSpPr>
        <p:spPr bwMode="auto">
          <a:xfrm>
            <a:off x="4906963" y="1835150"/>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Fills</a:t>
            </a:r>
            <a:endParaRPr lang="en-US" altLang="en-US" sz="1600">
              <a:latin typeface="Arial" panose="020B0604020202020204" pitchFamily="34" charset="0"/>
              <a:cs typeface="Arial" panose="020B0604020202020204" pitchFamily="34" charset="0"/>
            </a:endParaRPr>
          </a:p>
        </p:txBody>
      </p:sp>
      <p:sp>
        <p:nvSpPr>
          <p:cNvPr id="8208" name="Text Box 16"/>
          <p:cNvSpPr txBox="1">
            <a:spLocks noChangeArrowheads="1"/>
          </p:cNvSpPr>
          <p:nvPr/>
        </p:nvSpPr>
        <p:spPr bwMode="auto">
          <a:xfrm>
            <a:off x="5853113" y="1835150"/>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Accent</a:t>
            </a:r>
            <a:endParaRPr lang="en-US" altLang="en-US" sz="1600">
              <a:latin typeface="Arial" panose="020B0604020202020204" pitchFamily="34" charset="0"/>
              <a:cs typeface="Arial" panose="020B0604020202020204" pitchFamily="34" charset="0"/>
            </a:endParaRPr>
          </a:p>
        </p:txBody>
      </p:sp>
      <p:sp>
        <p:nvSpPr>
          <p:cNvPr id="8209" name="Text Box 17"/>
          <p:cNvSpPr txBox="1">
            <a:spLocks noChangeArrowheads="1"/>
          </p:cNvSpPr>
          <p:nvPr/>
        </p:nvSpPr>
        <p:spPr bwMode="auto">
          <a:xfrm>
            <a:off x="6788150" y="171291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Accent &amp;</a:t>
            </a:r>
          </a:p>
          <a:p>
            <a:pPr algn="ctr" eaLnBrk="1" hangingPunct="1"/>
            <a:r>
              <a:rPr lang="en-GB" altLang="en-US" sz="1600">
                <a:latin typeface="Arial" panose="020B0604020202020204" pitchFamily="34" charset="0"/>
                <a:cs typeface="Arial" panose="020B0604020202020204" pitchFamily="34" charset="0"/>
              </a:rPr>
              <a:t>Hyperlink</a:t>
            </a:r>
            <a:endParaRPr lang="en-US" altLang="en-US" sz="1600">
              <a:latin typeface="Arial" panose="020B0604020202020204" pitchFamily="34" charset="0"/>
              <a:cs typeface="Arial" panose="020B0604020202020204" pitchFamily="34" charset="0"/>
            </a:endParaRPr>
          </a:p>
        </p:txBody>
      </p:sp>
      <p:sp>
        <p:nvSpPr>
          <p:cNvPr id="8210" name="Text Box 18"/>
          <p:cNvSpPr txBox="1">
            <a:spLocks noChangeArrowheads="1"/>
          </p:cNvSpPr>
          <p:nvPr/>
        </p:nvSpPr>
        <p:spPr bwMode="auto">
          <a:xfrm>
            <a:off x="7869238" y="171132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600">
                <a:latin typeface="Arial" panose="020B0604020202020204" pitchFamily="34" charset="0"/>
                <a:cs typeface="Arial" panose="020B0604020202020204" pitchFamily="34" charset="0"/>
              </a:rPr>
              <a:t>Followed</a:t>
            </a:r>
          </a:p>
          <a:p>
            <a:pPr algn="ctr" eaLnBrk="1" hangingPunct="1"/>
            <a:r>
              <a:rPr lang="en-GB" altLang="en-US" sz="1600">
                <a:latin typeface="Arial" panose="020B0604020202020204" pitchFamily="34" charset="0"/>
                <a:cs typeface="Arial" panose="020B0604020202020204" pitchFamily="34" charset="0"/>
              </a:rPr>
              <a:t>Hyperlink</a:t>
            </a:r>
            <a:endParaRPr lang="en-US" altLang="en-US" sz="16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5800" y="1981200"/>
            <a:ext cx="3803650" cy="4114800"/>
          </a:xfrm>
        </p:spPr>
        <p:txBody>
          <a:bodyPr/>
          <a:lstStyle/>
          <a:p>
            <a:pPr eaLnBrk="1" hangingPunct="1"/>
            <a:r>
              <a:rPr lang="en-GB" altLang="en-US" sz="2600" smtClean="0"/>
              <a:t>Bullet 1</a:t>
            </a:r>
          </a:p>
          <a:p>
            <a:pPr eaLnBrk="1" hangingPunct="1"/>
            <a:r>
              <a:rPr lang="en-GB" altLang="en-US" sz="2600" smtClean="0"/>
              <a:t>Bullet 2</a:t>
            </a:r>
            <a:endParaRPr lang="en-US" altLang="en-US" sz="26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5488" y="2152650"/>
            <a:ext cx="2093912" cy="3529013"/>
          </a:xfrm>
          <a:prstGeom prst="rect">
            <a:avLst/>
          </a:prstGeom>
          <a:solidFill>
            <a:schemeClr val="accent1"/>
          </a:solidFill>
          <a:ln w="38100">
            <a:solidFill>
              <a:schemeClr val="tx2"/>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1374775" y="2062163"/>
          <a:ext cx="6732588" cy="3740150"/>
        </p:xfrm>
        <a:graphic>
          <a:graphicData uri="http://schemas.openxmlformats.org/presentationml/2006/ole">
            <mc:AlternateContent xmlns:mc="http://schemas.openxmlformats.org/markup-compatibility/2006">
              <mc:Choice xmlns:v="urn:schemas-microsoft-com:vml" Requires="v">
                <p:oleObj spid="_x0000_s12292"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4775" y="2062163"/>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6681" name="Group 57"/>
          <p:cNvGraphicFramePr>
            <a:graphicFrameLocks noGrp="1"/>
          </p:cNvGraphicFramePr>
          <p:nvPr>
            <p:ph type="tbl" idx="1"/>
          </p:nvPr>
        </p:nvGraphicFramePr>
        <p:xfrm>
          <a:off x="431800" y="2044700"/>
          <a:ext cx="6229350" cy="3206750"/>
        </p:xfrm>
        <a:graphic>
          <a:graphicData uri="http://schemas.openxmlformats.org/drawingml/2006/table">
            <a:tbl>
              <a:tblPr/>
              <a:tblGrid>
                <a:gridCol w="3114675"/>
                <a:gridCol w="3114675"/>
              </a:tblGrid>
              <a:tr h="489946">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r>
                        <a:rPr kumimoji="0" lang="en-GB" altLang="en-US" sz="2600" b="1" i="0" u="none" strike="noStrike" cap="none" normalizeH="0" baseline="0" smtClean="0">
                          <a:ln>
                            <a:noFill/>
                          </a:ln>
                          <a:solidFill>
                            <a:schemeClr val="bg1"/>
                          </a:solidFill>
                          <a:effectLst/>
                          <a:latin typeface="Arial Rounded MT Bold" panose="020F0704030504030204" pitchFamily="34" charset="0"/>
                        </a:rPr>
                        <a:t>Title</a:t>
                      </a:r>
                      <a:endParaRPr kumimoji="0" lang="en-US" altLang="en-US" sz="2600" b="1" i="0" u="none" strike="noStrike" cap="none" normalizeH="0" baseline="0" smtClean="0">
                        <a:ln>
                          <a:noFill/>
                        </a:ln>
                        <a:solidFill>
                          <a:schemeClr val="bg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r>
                        <a:rPr kumimoji="0" lang="en-GB" altLang="en-US" sz="2600" b="1" i="0" u="none" strike="noStrike" cap="none" normalizeH="0" baseline="0" smtClean="0">
                          <a:ln>
                            <a:noFill/>
                          </a:ln>
                          <a:solidFill>
                            <a:schemeClr val="bg1"/>
                          </a:solidFill>
                          <a:effectLst/>
                          <a:latin typeface="Arial Rounded MT Bold" panose="020F0704030504030204" pitchFamily="34" charset="0"/>
                        </a:rPr>
                        <a:t>Title</a:t>
                      </a:r>
                      <a:endParaRPr kumimoji="0" lang="en-US" altLang="en-US" sz="2600" b="1" i="0" u="none" strike="noStrike" cap="none" normalizeH="0" baseline="0" smtClean="0">
                        <a:ln>
                          <a:noFill/>
                        </a:ln>
                        <a:solidFill>
                          <a:schemeClr val="bg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chemeClr val="accent2"/>
                    </a:solidFill>
                  </a:tcPr>
                </a:tc>
              </a:tr>
              <a:tr h="452536">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r>
                        <a:rPr kumimoji="0" lang="en-GB" altLang="en-US" sz="2200" b="0" i="0" u="none" strike="noStrike" cap="none" normalizeH="0" baseline="0" smtClean="0">
                          <a:ln>
                            <a:noFill/>
                          </a:ln>
                          <a:solidFill>
                            <a:schemeClr val="tx1"/>
                          </a:solidFill>
                          <a:effectLst/>
                          <a:latin typeface="Arial Rounded MT Bold" panose="020F0704030504030204" pitchFamily="34" charset="0"/>
                        </a:rPr>
                        <a:t>Data</a:t>
                      </a:r>
                      <a:endParaRPr kumimoji="0" lang="en-US"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r>
                        <a:rPr kumimoji="0" lang="en-GB" altLang="en-US" sz="2200" b="0" i="0" u="none" strike="noStrike" cap="none" normalizeH="0" baseline="0" smtClean="0">
                          <a:ln>
                            <a:noFill/>
                          </a:ln>
                          <a:solidFill>
                            <a:schemeClr val="tx1"/>
                          </a:solidFill>
                          <a:effectLst/>
                          <a:latin typeface="Arial Rounded MT Bold" panose="020F0704030504030204" pitchFamily="34" charset="0"/>
                        </a:rPr>
                        <a:t>Data</a:t>
                      </a:r>
                      <a:endParaRPr kumimoji="0" lang="en-US"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452536">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454123">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452536">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452536">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452536">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200" b="0" i="0" u="none" strike="noStrike" cap="none" normalizeH="0" baseline="0" smtClean="0">
                        <a:ln>
                          <a:noFill/>
                        </a:ln>
                        <a:solidFill>
                          <a:schemeClr val="tx1"/>
                        </a:solidFill>
                        <a:effectLst/>
                        <a:latin typeface="Arial Rounded MT Bold" panose="020F0704030504030204" pitchFamily="34" charset="0"/>
                      </a:endParaRPr>
                    </a:p>
                  </a:txBody>
                  <a:tcPr marL="90000" marR="90000" marT="46810" marB="4681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
        <p:nvSpPr>
          <p:cNvPr id="14365" name="Text Box 29"/>
          <p:cNvSpPr txBox="1">
            <a:spLocks noChangeArrowheads="1"/>
          </p:cNvSpPr>
          <p:nvPr/>
        </p:nvSpPr>
        <p:spPr bwMode="auto">
          <a:xfrm>
            <a:off x="2232025" y="5624513"/>
            <a:ext cx="4110038"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800" b="1">
                <a:latin typeface="Arial" panose="020B0604020202020204" pitchFamily="34" charset="0"/>
                <a:cs typeface="Arial" panose="020B0604020202020204" pitchFamily="34" charset="0"/>
              </a:rPr>
              <a:t>Note:  </a:t>
            </a:r>
            <a:r>
              <a:rPr lang="en-GB" altLang="en-US" sz="1800">
                <a:latin typeface="Arial" panose="020B0604020202020204" pitchFamily="34" charset="0"/>
                <a:cs typeface="Arial" panose="020B0604020202020204" pitchFamily="34" charset="0"/>
              </a:rPr>
              <a:t>PowerPoint does not allow </a:t>
            </a:r>
            <a:br>
              <a:rPr lang="en-GB" altLang="en-US" sz="1800">
                <a:latin typeface="Arial" panose="020B0604020202020204" pitchFamily="34" charset="0"/>
                <a:cs typeface="Arial" panose="020B0604020202020204" pitchFamily="34" charset="0"/>
              </a:rPr>
            </a:br>
            <a:r>
              <a:rPr lang="en-GB" altLang="en-US" sz="1800">
                <a:latin typeface="Arial" panose="020B0604020202020204" pitchFamily="34" charset="0"/>
                <a:cs typeface="Arial" panose="020B0604020202020204" pitchFamily="34" charset="0"/>
              </a:rPr>
              <a:t>you to have nice default tables </a:t>
            </a:r>
            <a:br>
              <a:rPr lang="en-GB" altLang="en-US" sz="1800">
                <a:latin typeface="Arial" panose="020B0604020202020204" pitchFamily="34" charset="0"/>
                <a:cs typeface="Arial" panose="020B0604020202020204" pitchFamily="34" charset="0"/>
              </a:rPr>
            </a:br>
            <a:r>
              <a:rPr lang="en-GB" altLang="en-US" sz="1800">
                <a:latin typeface="Arial" panose="020B0604020202020204" pitchFamily="34" charset="0"/>
                <a:cs typeface="Arial" panose="020B0604020202020204" pitchFamily="34" charset="0"/>
              </a:rPr>
              <a:t>– but you can cut and paste this one</a:t>
            </a:r>
            <a:endParaRPr lang="en-US" altLang="en-US" sz="18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685800" y="1981200"/>
            <a:ext cx="3813175" cy="4114800"/>
          </a:xfrm>
        </p:spPr>
        <p:txBody>
          <a:bodyPr/>
          <a:lstStyle/>
          <a:p>
            <a:pPr eaLnBrk="1" hangingPunct="1"/>
            <a:r>
              <a:rPr lang="en-GB" altLang="en-US" sz="2600" smtClean="0"/>
              <a:t>Bullets go in here</a:t>
            </a:r>
            <a:endParaRPr lang="en-US" altLang="en-US" sz="2600" smtClean="0"/>
          </a:p>
        </p:txBody>
      </p:sp>
      <p:sp>
        <p:nvSpPr>
          <p:cNvPr id="16388" name="Rectangle 4"/>
          <p:cNvSpPr>
            <a:spLocks noGrp="1" noChangeArrowheads="1"/>
          </p:cNvSpPr>
          <p:nvPr>
            <p:ph type="body" sz="half" idx="2"/>
          </p:nvPr>
        </p:nvSpPr>
        <p:spPr>
          <a:xfrm>
            <a:off x="4643438" y="1981200"/>
            <a:ext cx="3814762" cy="4114800"/>
          </a:xfrm>
        </p:spPr>
        <p:txBody>
          <a:bodyPr/>
          <a:lstStyle/>
          <a:p>
            <a:pPr eaLnBrk="1" hangingPunct="1"/>
            <a:r>
              <a:rPr lang="en-GB" altLang="en-US" sz="2600" smtClean="0"/>
              <a:t>And also in here</a:t>
            </a:r>
            <a:endParaRPr lang="en-US" altLang="en-US" sz="26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685800" y="1981200"/>
            <a:ext cx="4429125" cy="4114800"/>
          </a:xfrm>
          <a:noFill/>
        </p:spPr>
        <p:txBody>
          <a:bodyPr/>
          <a:lstStyle/>
          <a:p>
            <a:pPr eaLnBrk="1" hangingPunct="1"/>
            <a:r>
              <a:rPr lang="en-GB" altLang="en-US" sz="2600" smtClean="0"/>
              <a:t>Text and lines are like this</a:t>
            </a:r>
          </a:p>
          <a:p>
            <a:pPr eaLnBrk="1" hangingPunct="1"/>
            <a:r>
              <a:rPr lang="en-GB" altLang="en-US" sz="2600" u="sng" smtClean="0">
                <a:solidFill>
                  <a:schemeClr val="hlink"/>
                </a:solidFill>
              </a:rPr>
              <a:t>Hyperlinks like this</a:t>
            </a:r>
          </a:p>
          <a:p>
            <a:pPr eaLnBrk="1" hangingPunct="1"/>
            <a:r>
              <a:rPr lang="en-GB" altLang="en-US" sz="2600" u="sng" smtClean="0">
                <a:solidFill>
                  <a:schemeClr val="folHlink"/>
                </a:solidFill>
              </a:rPr>
              <a:t>Visited hyperlinks like this</a:t>
            </a:r>
            <a:endParaRPr lang="en-US" altLang="en-US" sz="2600" u="sng" smtClean="0">
              <a:solidFill>
                <a:schemeClr val="folHlink"/>
              </a:solidFill>
            </a:endParaRPr>
          </a:p>
        </p:txBody>
      </p:sp>
      <p:graphicFrame>
        <p:nvGraphicFramePr>
          <p:cNvPr id="30724" name="Group 4"/>
          <p:cNvGraphicFramePr>
            <a:graphicFrameLocks noGrp="1"/>
          </p:cNvGraphicFramePr>
          <p:nvPr>
            <p:ph sz="half" idx="2"/>
          </p:nvPr>
        </p:nvGraphicFramePr>
        <p:xfrm>
          <a:off x="5397500" y="2146300"/>
          <a:ext cx="2995613" cy="1250950"/>
        </p:xfrm>
        <a:graphic>
          <a:graphicData uri="http://schemas.openxmlformats.org/drawingml/2006/table">
            <a:tbl>
              <a:tblPr/>
              <a:tblGrid>
                <a:gridCol w="1498600"/>
                <a:gridCol w="1497013"/>
              </a:tblGrid>
              <a:tr h="625475">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r>
                        <a:rPr kumimoji="0" lang="en-GB" altLang="en-US" sz="2600" b="0" i="0" u="none" strike="noStrike" cap="none" normalizeH="0" baseline="0" smtClean="0">
                          <a:ln>
                            <a:noFill/>
                          </a:ln>
                          <a:solidFill>
                            <a:schemeClr val="tx1"/>
                          </a:solidFill>
                          <a:effectLst/>
                          <a:latin typeface="Arial Rounded MT Bold" panose="020F0704030504030204" pitchFamily="34" charset="0"/>
                        </a:rPr>
                        <a:t>Table</a:t>
                      </a:r>
                      <a:endParaRPr kumimoji="0" lang="en-US" altLang="en-US" sz="2600" b="0" i="0" u="none" strike="noStrike" cap="none" normalizeH="0" baseline="0" smtClean="0">
                        <a:ln>
                          <a:noFill/>
                        </a:ln>
                        <a:solidFill>
                          <a:schemeClr val="tx1"/>
                        </a:solidFill>
                        <a:effectLst/>
                        <a:latin typeface="Arial Rounded MT Bold" panose="020F07040305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600" b="0" i="0" u="none" strike="noStrike" cap="none" normalizeH="0" baseline="0" smtClean="0">
                        <a:ln>
                          <a:noFill/>
                        </a:ln>
                        <a:solidFill>
                          <a:schemeClr val="tx1"/>
                        </a:solidFill>
                        <a:effectLst/>
                        <a:latin typeface="Arial Rounded MT Bold" panose="020F07040305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5475">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600" b="0" i="0" u="none" strike="noStrike" cap="none" normalizeH="0" baseline="0" smtClean="0">
                        <a:ln>
                          <a:noFill/>
                        </a:ln>
                        <a:solidFill>
                          <a:schemeClr val="tx1"/>
                        </a:solidFill>
                        <a:effectLst/>
                        <a:latin typeface="Arial Rounded MT Bold" panose="020F07040305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2" panose="05020102010507070707" pitchFamily="18" charset="2"/>
                        <a:defRPr sz="2600">
                          <a:solidFill>
                            <a:schemeClr val="tx1"/>
                          </a:solidFill>
                          <a:latin typeface="Arial Rounded MT Bold" panose="020F0704030504030204" pitchFamily="34" charset="0"/>
                        </a:defRPr>
                      </a:lvl1pPr>
                      <a:lvl2pPr indent="165100">
                        <a:spcBef>
                          <a:spcPct val="20000"/>
                        </a:spcBef>
                        <a:buClr>
                          <a:schemeClr val="tx2"/>
                        </a:buClr>
                        <a:defRPr sz="2400">
                          <a:solidFill>
                            <a:schemeClr val="tx1"/>
                          </a:solidFill>
                          <a:latin typeface="Arial Rounded MT Bold" panose="020F0704030504030204" pitchFamily="34" charset="0"/>
                        </a:defRPr>
                      </a:lvl2pPr>
                      <a:lvl3pPr indent="165100">
                        <a:spcBef>
                          <a:spcPct val="20000"/>
                        </a:spcBef>
                        <a:buClr>
                          <a:schemeClr val="tx2"/>
                        </a:buClr>
                        <a:defRPr sz="2000">
                          <a:solidFill>
                            <a:schemeClr val="tx1"/>
                          </a:solidFill>
                          <a:latin typeface="Arial Rounded MT Bold" panose="020F0704030504030204" pitchFamily="34" charset="0"/>
                        </a:defRPr>
                      </a:lvl3pPr>
                      <a:lvl4pPr indent="149225">
                        <a:spcBef>
                          <a:spcPct val="20000"/>
                        </a:spcBef>
                        <a:defRPr>
                          <a:solidFill>
                            <a:schemeClr val="tx1"/>
                          </a:solidFill>
                          <a:latin typeface="Comic Sans MS" panose="030F0702030302020204" pitchFamily="66" charset="0"/>
                        </a:defRPr>
                      </a:lvl4pPr>
                      <a:lvl5pPr indent="100013">
                        <a:spcBef>
                          <a:spcPct val="20000"/>
                        </a:spcBef>
                        <a:defRPr>
                          <a:solidFill>
                            <a:schemeClr val="tx1"/>
                          </a:solidFill>
                          <a:latin typeface="Comic Sans MS" panose="030F0702030302020204" pitchFamily="66" charset="0"/>
                        </a:defRPr>
                      </a:lvl5pPr>
                      <a:lvl6pPr indent="100013" fontAlgn="base">
                        <a:spcBef>
                          <a:spcPct val="20000"/>
                        </a:spcBef>
                        <a:spcAft>
                          <a:spcPct val="0"/>
                        </a:spcAft>
                        <a:defRPr>
                          <a:solidFill>
                            <a:schemeClr val="tx1"/>
                          </a:solidFill>
                          <a:latin typeface="Comic Sans MS" panose="030F0702030302020204" pitchFamily="66" charset="0"/>
                        </a:defRPr>
                      </a:lvl6pPr>
                      <a:lvl7pPr indent="100013" fontAlgn="base">
                        <a:spcBef>
                          <a:spcPct val="20000"/>
                        </a:spcBef>
                        <a:spcAft>
                          <a:spcPct val="0"/>
                        </a:spcAft>
                        <a:defRPr>
                          <a:solidFill>
                            <a:schemeClr val="tx1"/>
                          </a:solidFill>
                          <a:latin typeface="Comic Sans MS" panose="030F0702030302020204" pitchFamily="66" charset="0"/>
                        </a:defRPr>
                      </a:lvl7pPr>
                      <a:lvl8pPr indent="100013" fontAlgn="base">
                        <a:spcBef>
                          <a:spcPct val="20000"/>
                        </a:spcBef>
                        <a:spcAft>
                          <a:spcPct val="0"/>
                        </a:spcAft>
                        <a:defRPr>
                          <a:solidFill>
                            <a:schemeClr val="tx1"/>
                          </a:solidFill>
                          <a:latin typeface="Comic Sans MS" panose="030F0702030302020204" pitchFamily="66" charset="0"/>
                        </a:defRPr>
                      </a:lvl8pPr>
                      <a:lvl9pPr indent="100013"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2" panose="05020102010507070707" pitchFamily="18" charset="2"/>
                        <a:buNone/>
                        <a:tabLst/>
                      </a:pPr>
                      <a:endParaRPr kumimoji="0" lang="en-GB" altLang="en-US" sz="2600" b="0" i="0" u="none" strike="noStrike" cap="none" normalizeH="0" baseline="0" smtClean="0">
                        <a:ln>
                          <a:noFill/>
                        </a:ln>
                        <a:solidFill>
                          <a:schemeClr val="tx1"/>
                        </a:solidFill>
                        <a:effectLst/>
                        <a:latin typeface="Arial Rounded MT Bold" panose="020F07040305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45688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800">
                <a:latin typeface="Arial" panose="020B0604020202020204" pitchFamily="34" charset="0"/>
                <a:cs typeface="Arial" panose="020B0604020202020204" pitchFamily="34" charset="0"/>
              </a:rPr>
              <a:t>Text box</a:t>
            </a:r>
            <a:endParaRPr lang="en-US" altLang="en-US" sz="1800">
              <a:latin typeface="Arial" panose="020B0604020202020204" pitchFamily="34" charset="0"/>
              <a:cs typeface="Arial" panose="020B0604020202020204" pitchFamily="34" charset="0"/>
            </a:endParaRPr>
          </a:p>
        </p:txBody>
      </p:sp>
      <p:sp>
        <p:nvSpPr>
          <p:cNvPr id="18448" name="Rectangle 16"/>
          <p:cNvSpPr>
            <a:spLocks noChangeArrowheads="1"/>
          </p:cNvSpPr>
          <p:nvPr/>
        </p:nvSpPr>
        <p:spPr bwMode="auto">
          <a:xfrm>
            <a:off x="3671888" y="45688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1800">
                <a:latin typeface="Arial" panose="020B0604020202020204" pitchFamily="34" charset="0"/>
                <a:cs typeface="Arial" panose="020B0604020202020204" pitchFamily="34" charset="0"/>
              </a:rPr>
              <a:t>Text box</a:t>
            </a:r>
          </a:p>
          <a:p>
            <a:pPr algn="ctr" eaLnBrk="1" hangingPunct="1"/>
            <a:r>
              <a:rPr lang="en-GB" altLang="en-US" sz="1800">
                <a:latin typeface="Arial" panose="020B0604020202020204" pitchFamily="34" charset="0"/>
                <a:cs typeface="Arial" panose="020B0604020202020204" pitchFamily="34" charset="0"/>
              </a:rPr>
              <a:t>With shadow</a:t>
            </a:r>
            <a:endParaRPr lang="en-US" altLang="en-US" sz="18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Don’t</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1" algn="ctr" eaLnBrk="1" hangingPunct="1">
              <a:lnSpc>
                <a:spcPct val="90000"/>
              </a:lnSpc>
              <a:spcBef>
                <a:spcPct val="20000"/>
              </a:spcBef>
              <a:buClr>
                <a:schemeClr val="accent1"/>
              </a:buClr>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irthday2">
  <a:themeElements>
    <a:clrScheme name="birthday2 12">
      <a:dk1>
        <a:srgbClr val="993366"/>
      </a:dk1>
      <a:lt1>
        <a:srgbClr val="FFFFFF"/>
      </a:lt1>
      <a:dk2>
        <a:srgbClr val="993366"/>
      </a:dk2>
      <a:lt2>
        <a:srgbClr val="808080"/>
      </a:lt2>
      <a:accent1>
        <a:srgbClr val="DFFFFF"/>
      </a:accent1>
      <a:accent2>
        <a:srgbClr val="006699"/>
      </a:accent2>
      <a:accent3>
        <a:srgbClr val="FFFFFF"/>
      </a:accent3>
      <a:accent4>
        <a:srgbClr val="822A56"/>
      </a:accent4>
      <a:accent5>
        <a:srgbClr val="ECFFFF"/>
      </a:accent5>
      <a:accent6>
        <a:srgbClr val="005C8A"/>
      </a:accent6>
      <a:hlink>
        <a:srgbClr val="660033"/>
      </a:hlink>
      <a:folHlink>
        <a:srgbClr val="339966"/>
      </a:folHlink>
    </a:clrScheme>
    <a:fontScheme name="birthday2">
      <a:majorFont>
        <a:latin typeface="Arial Rounded MT Bold"/>
        <a:ea typeface=""/>
        <a:cs typeface=""/>
      </a:majorFont>
      <a:minorFont>
        <a:latin typeface="Arial Rounded MT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irthday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rthday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rthday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rthday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rthday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rthday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rthday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irthday2 8">
        <a:dk1>
          <a:srgbClr val="808080"/>
        </a:dk1>
        <a:lt1>
          <a:srgbClr val="FFCCFF"/>
        </a:lt1>
        <a:dk2>
          <a:srgbClr val="FFCCCC"/>
        </a:dk2>
        <a:lt2>
          <a:srgbClr val="FFFFFF"/>
        </a:lt2>
        <a:accent1>
          <a:srgbClr val="990066"/>
        </a:accent1>
        <a:accent2>
          <a:srgbClr val="9C001A"/>
        </a:accent2>
        <a:accent3>
          <a:srgbClr val="FFE2E2"/>
        </a:accent3>
        <a:accent4>
          <a:srgbClr val="DAAEDA"/>
        </a:accent4>
        <a:accent5>
          <a:srgbClr val="CAAAB8"/>
        </a:accent5>
        <a:accent6>
          <a:srgbClr val="8D0016"/>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birthday2 9">
        <a:dk1>
          <a:srgbClr val="800080"/>
        </a:dk1>
        <a:lt1>
          <a:srgbClr val="FFFFFF"/>
        </a:lt1>
        <a:dk2>
          <a:srgbClr val="990099"/>
        </a:dk2>
        <a:lt2>
          <a:srgbClr val="808080"/>
        </a:lt2>
        <a:accent1>
          <a:srgbClr val="660033"/>
        </a:accent1>
        <a:accent2>
          <a:srgbClr val="006699"/>
        </a:accent2>
        <a:accent3>
          <a:srgbClr val="FFFFFF"/>
        </a:accent3>
        <a:accent4>
          <a:srgbClr val="6C006C"/>
        </a:accent4>
        <a:accent5>
          <a:srgbClr val="B8AAAD"/>
        </a:accent5>
        <a:accent6>
          <a:srgbClr val="005C8A"/>
        </a:accent6>
        <a:hlink>
          <a:srgbClr val="660033"/>
        </a:hlink>
        <a:folHlink>
          <a:srgbClr val="339966"/>
        </a:folHlink>
      </a:clrScheme>
      <a:clrMap bg1="lt1" tx1="dk1" bg2="lt2" tx2="dk2" accent1="accent1" accent2="accent2" accent3="accent3" accent4="accent4" accent5="accent5" accent6="accent6" hlink="hlink" folHlink="folHlink"/>
    </a:extraClrScheme>
    <a:extraClrScheme>
      <a:clrScheme name="birthday2 10">
        <a:dk1>
          <a:srgbClr val="800080"/>
        </a:dk1>
        <a:lt1>
          <a:srgbClr val="FFFFFF"/>
        </a:lt1>
        <a:dk2>
          <a:srgbClr val="993366"/>
        </a:dk2>
        <a:lt2>
          <a:srgbClr val="808080"/>
        </a:lt2>
        <a:accent1>
          <a:srgbClr val="660033"/>
        </a:accent1>
        <a:accent2>
          <a:srgbClr val="006699"/>
        </a:accent2>
        <a:accent3>
          <a:srgbClr val="FFFFFF"/>
        </a:accent3>
        <a:accent4>
          <a:srgbClr val="6C006C"/>
        </a:accent4>
        <a:accent5>
          <a:srgbClr val="B8AAAD"/>
        </a:accent5>
        <a:accent6>
          <a:srgbClr val="005C8A"/>
        </a:accent6>
        <a:hlink>
          <a:srgbClr val="660033"/>
        </a:hlink>
        <a:folHlink>
          <a:srgbClr val="339966"/>
        </a:folHlink>
      </a:clrScheme>
      <a:clrMap bg1="lt1" tx1="dk1" bg2="lt2" tx2="dk2" accent1="accent1" accent2="accent2" accent3="accent3" accent4="accent4" accent5="accent5" accent6="accent6" hlink="hlink" folHlink="folHlink"/>
    </a:extraClrScheme>
    <a:extraClrScheme>
      <a:clrScheme name="birthday2 11">
        <a:dk1>
          <a:srgbClr val="993366"/>
        </a:dk1>
        <a:lt1>
          <a:srgbClr val="FFFFFF"/>
        </a:lt1>
        <a:dk2>
          <a:srgbClr val="993366"/>
        </a:dk2>
        <a:lt2>
          <a:srgbClr val="808080"/>
        </a:lt2>
        <a:accent1>
          <a:srgbClr val="660033"/>
        </a:accent1>
        <a:accent2>
          <a:srgbClr val="006699"/>
        </a:accent2>
        <a:accent3>
          <a:srgbClr val="FFFFFF"/>
        </a:accent3>
        <a:accent4>
          <a:srgbClr val="822A56"/>
        </a:accent4>
        <a:accent5>
          <a:srgbClr val="B8AAAD"/>
        </a:accent5>
        <a:accent6>
          <a:srgbClr val="005C8A"/>
        </a:accent6>
        <a:hlink>
          <a:srgbClr val="660033"/>
        </a:hlink>
        <a:folHlink>
          <a:srgbClr val="339966"/>
        </a:folHlink>
      </a:clrScheme>
      <a:clrMap bg1="lt1" tx1="dk1" bg2="lt2" tx2="dk2" accent1="accent1" accent2="accent2" accent3="accent3" accent4="accent4" accent5="accent5" accent6="accent6" hlink="hlink" folHlink="folHlink"/>
    </a:extraClrScheme>
    <a:extraClrScheme>
      <a:clrScheme name="birthday2 12">
        <a:dk1>
          <a:srgbClr val="993366"/>
        </a:dk1>
        <a:lt1>
          <a:srgbClr val="FFFFFF"/>
        </a:lt1>
        <a:dk2>
          <a:srgbClr val="993366"/>
        </a:dk2>
        <a:lt2>
          <a:srgbClr val="808080"/>
        </a:lt2>
        <a:accent1>
          <a:srgbClr val="DFFFFF"/>
        </a:accent1>
        <a:accent2>
          <a:srgbClr val="006699"/>
        </a:accent2>
        <a:accent3>
          <a:srgbClr val="FFFFFF"/>
        </a:accent3>
        <a:accent4>
          <a:srgbClr val="822A56"/>
        </a:accent4>
        <a:accent5>
          <a:srgbClr val="ECFFFF"/>
        </a:accent5>
        <a:accent6>
          <a:srgbClr val="005C8A"/>
        </a:accent6>
        <a:hlink>
          <a:srgbClr val="660033"/>
        </a:hlink>
        <a:folHlink>
          <a:srgbClr val="3399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birthday2</Template>
  <TotalTime>11</TotalTime>
  <Words>263</Words>
  <Application>Microsoft Office PowerPoint</Application>
  <PresentationFormat>On-screen Show (4:3)</PresentationFormat>
  <Paragraphs>60</Paragraphs>
  <Slides>9</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Times New Roman</vt:lpstr>
      <vt:lpstr>Arial</vt:lpstr>
      <vt:lpstr>Arial Rounded MT Bold</vt:lpstr>
      <vt:lpstr>Wingdings 2</vt:lpstr>
      <vt:lpstr>Comic Sans MS</vt:lpstr>
      <vt:lpstr>Webdings</vt:lpstr>
      <vt:lpstr>Wingdings</vt:lpstr>
      <vt:lpstr>birthday2</vt:lpstr>
      <vt:lpstr>Microsoft Graph Chart</vt:lpstr>
      <vt:lpstr>Birthday 1 Template</vt:lpstr>
      <vt:lpstr>Example Bullet Point Slide</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Birthday 2 Template</dc:title>
  <dc:creator>Presentation Magazine</dc:creator>
  <cp:lastModifiedBy>Jonty Pearce</cp:lastModifiedBy>
  <cp:revision>4</cp:revision>
  <dcterms:created xsi:type="dcterms:W3CDTF">2005-01-17T10:29:22Z</dcterms:created>
  <dcterms:modified xsi:type="dcterms:W3CDTF">2015-02-22T11:06:58Z</dcterms:modified>
</cp:coreProperties>
</file>