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01" r:id="rId2"/>
    <p:sldId id="302" r:id="rId3"/>
    <p:sldId id="303" r:id="rId4"/>
    <p:sldId id="304" r:id="rId5"/>
    <p:sldId id="305" r:id="rId6"/>
    <p:sldId id="306" r:id="rId7"/>
  </p:sldIdLst>
  <p:sldSz cx="9144000" cy="6858000" type="screen4x3"/>
  <p:notesSz cx="6854825" cy="9750425"/>
  <p:defaultTextStyle>
    <a:defPPr>
      <a:defRPr lang="en-GB"/>
    </a:defPPr>
    <a:lvl1pPr algn="l" rtl="0" eaLnBrk="0" fontAlgn="base" hangingPunct="0">
      <a:spcBef>
        <a:spcPct val="0"/>
      </a:spcBef>
      <a:spcAft>
        <a:spcPct val="0"/>
      </a:spcAft>
      <a:defRPr sz="2000" kern="1200">
        <a:solidFill>
          <a:srgbClr val="5E4B9D"/>
        </a:solidFill>
        <a:latin typeface="Tahoma" panose="020B0604030504040204" pitchFamily="34" charset="0"/>
        <a:ea typeface="+mn-ea"/>
        <a:cs typeface="+mn-cs"/>
      </a:defRPr>
    </a:lvl1pPr>
    <a:lvl2pPr marL="457200" algn="l" rtl="0" eaLnBrk="0" fontAlgn="base" hangingPunct="0">
      <a:spcBef>
        <a:spcPct val="0"/>
      </a:spcBef>
      <a:spcAft>
        <a:spcPct val="0"/>
      </a:spcAft>
      <a:defRPr sz="2000" kern="1200">
        <a:solidFill>
          <a:srgbClr val="5E4B9D"/>
        </a:solidFill>
        <a:latin typeface="Tahoma" panose="020B0604030504040204" pitchFamily="34" charset="0"/>
        <a:ea typeface="+mn-ea"/>
        <a:cs typeface="+mn-cs"/>
      </a:defRPr>
    </a:lvl2pPr>
    <a:lvl3pPr marL="914400" algn="l" rtl="0" eaLnBrk="0" fontAlgn="base" hangingPunct="0">
      <a:spcBef>
        <a:spcPct val="0"/>
      </a:spcBef>
      <a:spcAft>
        <a:spcPct val="0"/>
      </a:spcAft>
      <a:defRPr sz="2000" kern="1200">
        <a:solidFill>
          <a:srgbClr val="5E4B9D"/>
        </a:solidFill>
        <a:latin typeface="Tahoma" panose="020B0604030504040204" pitchFamily="34" charset="0"/>
        <a:ea typeface="+mn-ea"/>
        <a:cs typeface="+mn-cs"/>
      </a:defRPr>
    </a:lvl3pPr>
    <a:lvl4pPr marL="1371600" algn="l" rtl="0" eaLnBrk="0" fontAlgn="base" hangingPunct="0">
      <a:spcBef>
        <a:spcPct val="0"/>
      </a:spcBef>
      <a:spcAft>
        <a:spcPct val="0"/>
      </a:spcAft>
      <a:defRPr sz="2000" kern="1200">
        <a:solidFill>
          <a:srgbClr val="5E4B9D"/>
        </a:solidFill>
        <a:latin typeface="Tahoma" panose="020B0604030504040204" pitchFamily="34" charset="0"/>
        <a:ea typeface="+mn-ea"/>
        <a:cs typeface="+mn-cs"/>
      </a:defRPr>
    </a:lvl4pPr>
    <a:lvl5pPr marL="1828800" algn="l" rtl="0" eaLnBrk="0" fontAlgn="base" hangingPunct="0">
      <a:spcBef>
        <a:spcPct val="0"/>
      </a:spcBef>
      <a:spcAft>
        <a:spcPct val="0"/>
      </a:spcAft>
      <a:defRPr sz="2000" kern="1200">
        <a:solidFill>
          <a:srgbClr val="5E4B9D"/>
        </a:solidFill>
        <a:latin typeface="Tahoma" panose="020B0604030504040204" pitchFamily="34" charset="0"/>
        <a:ea typeface="+mn-ea"/>
        <a:cs typeface="+mn-cs"/>
      </a:defRPr>
    </a:lvl5pPr>
    <a:lvl6pPr marL="2286000" algn="l" defTabSz="914400" rtl="0" eaLnBrk="1" latinLnBrk="0" hangingPunct="1">
      <a:defRPr sz="2000" kern="1200">
        <a:solidFill>
          <a:srgbClr val="5E4B9D"/>
        </a:solidFill>
        <a:latin typeface="Tahoma" panose="020B0604030504040204" pitchFamily="34" charset="0"/>
        <a:ea typeface="+mn-ea"/>
        <a:cs typeface="+mn-cs"/>
      </a:defRPr>
    </a:lvl6pPr>
    <a:lvl7pPr marL="2743200" algn="l" defTabSz="914400" rtl="0" eaLnBrk="1" latinLnBrk="0" hangingPunct="1">
      <a:defRPr sz="2000" kern="1200">
        <a:solidFill>
          <a:srgbClr val="5E4B9D"/>
        </a:solidFill>
        <a:latin typeface="Tahoma" panose="020B0604030504040204" pitchFamily="34" charset="0"/>
        <a:ea typeface="+mn-ea"/>
        <a:cs typeface="+mn-cs"/>
      </a:defRPr>
    </a:lvl7pPr>
    <a:lvl8pPr marL="3200400" algn="l" defTabSz="914400" rtl="0" eaLnBrk="1" latinLnBrk="0" hangingPunct="1">
      <a:defRPr sz="2000" kern="1200">
        <a:solidFill>
          <a:srgbClr val="5E4B9D"/>
        </a:solidFill>
        <a:latin typeface="Tahoma" panose="020B0604030504040204" pitchFamily="34" charset="0"/>
        <a:ea typeface="+mn-ea"/>
        <a:cs typeface="+mn-cs"/>
      </a:defRPr>
    </a:lvl8pPr>
    <a:lvl9pPr marL="3657600" algn="l" defTabSz="914400" rtl="0" eaLnBrk="1" latinLnBrk="0" hangingPunct="1">
      <a:defRPr sz="2000" kern="1200">
        <a:solidFill>
          <a:srgbClr val="5E4B9D"/>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0F000"/>
    <a:srgbClr val="FFFF53"/>
    <a:srgbClr val="FFFF00"/>
    <a:srgbClr val="6B6CAE"/>
    <a:srgbClr val="E1E2DD"/>
    <a:srgbClr val="5E4B9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02" autoAdjust="0"/>
    <p:restoredTop sz="93122" autoAdjust="0"/>
  </p:normalViewPr>
  <p:slideViewPr>
    <p:cSldViewPr snapToGrid="0">
      <p:cViewPr>
        <p:scale>
          <a:sx n="66" d="100"/>
          <a:sy n="66" d="100"/>
        </p:scale>
        <p:origin x="-978" y="-786"/>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ahoma" charset="0"/>
              </a:defRPr>
            </a:lvl1pPr>
          </a:lstStyle>
          <a:p>
            <a:pPr>
              <a:defRPr/>
            </a:pPr>
            <a:endParaRPr lang="en-GB"/>
          </a:p>
        </p:txBody>
      </p:sp>
      <p:sp>
        <p:nvSpPr>
          <p:cNvPr id="73731" name="Rectangle 3"/>
          <p:cNvSpPr>
            <a:spLocks noGrp="1" noChangeArrowheads="1"/>
          </p:cNvSpPr>
          <p:nvPr>
            <p:ph type="dt" sz="quarter" idx="1"/>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ahoma" charset="0"/>
              </a:defRPr>
            </a:lvl1pPr>
          </a:lstStyle>
          <a:p>
            <a:pPr>
              <a:defRPr/>
            </a:pPr>
            <a:endParaRPr lang="en-GB"/>
          </a:p>
        </p:txBody>
      </p:sp>
      <p:sp>
        <p:nvSpPr>
          <p:cNvPr id="73732" name="Rectangle 4"/>
          <p:cNvSpPr>
            <a:spLocks noGrp="1" noChangeArrowheads="1"/>
          </p:cNvSpPr>
          <p:nvPr>
            <p:ph type="ftr" sz="quarter" idx="2"/>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ahoma" charset="0"/>
              </a:defRPr>
            </a:lvl1pPr>
          </a:lstStyle>
          <a:p>
            <a:pPr>
              <a:defRPr/>
            </a:pPr>
            <a:endParaRPr lang="en-GB"/>
          </a:p>
        </p:txBody>
      </p:sp>
      <p:sp>
        <p:nvSpPr>
          <p:cNvPr id="73733" name="Rectangle 5"/>
          <p:cNvSpPr>
            <a:spLocks noGrp="1" noChangeArrowheads="1"/>
          </p:cNvSpPr>
          <p:nvPr>
            <p:ph type="sldNum" sz="quarter" idx="3"/>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4398F3AB-18D3-42E0-A8D3-60A237535701}" type="slidenum">
              <a:rPr lang="en-GB" altLang="en-US"/>
              <a:pPr>
                <a:defRPr/>
              </a:pPr>
              <a:t>‹#›</a:t>
            </a:fld>
            <a:endParaRPr lang="en-GB" altLang="en-US"/>
          </a:p>
        </p:txBody>
      </p:sp>
    </p:spTree>
    <p:extLst>
      <p:ext uri="{BB962C8B-B14F-4D97-AF65-F5344CB8AC3E}">
        <p14:creationId xmlns:p14="http://schemas.microsoft.com/office/powerpoint/2010/main" val="1648665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US"/>
          </a:p>
        </p:txBody>
      </p:sp>
      <p:sp>
        <p:nvSpPr>
          <p:cNvPr id="129027" name="Rectangle 3"/>
          <p:cNvSpPr>
            <a:spLocks noGrp="1" noChangeArrowheads="1"/>
          </p:cNvSpPr>
          <p:nvPr>
            <p:ph type="dt"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endParaRPr lang="en-US"/>
          </a:p>
        </p:txBody>
      </p:sp>
      <p:sp>
        <p:nvSpPr>
          <p:cNvPr id="3076" name="Rectangle 4"/>
          <p:cNvSpPr>
            <a:spLocks noRot="1" noChangeArrowheads="1" noTextEdit="1"/>
          </p:cNvSpPr>
          <p:nvPr>
            <p:ph type="sldImg" idx="2"/>
          </p:nvPr>
        </p:nvSpPr>
        <p:spPr bwMode="auto">
          <a:xfrm>
            <a:off x="990600" y="731838"/>
            <a:ext cx="4873625" cy="36560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9029" name="Rectangle 5"/>
          <p:cNvSpPr>
            <a:spLocks noGrp="1" noChangeArrowheads="1"/>
          </p:cNvSpPr>
          <p:nvPr>
            <p:ph type="body" sz="quarter" idx="3"/>
          </p:nvPr>
        </p:nvSpPr>
        <p:spPr bwMode="auto">
          <a:xfrm>
            <a:off x="685800" y="4630738"/>
            <a:ext cx="5483225"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9030" name="Rectangle 6"/>
          <p:cNvSpPr>
            <a:spLocks noGrp="1" noChangeArrowheads="1"/>
          </p:cNvSpPr>
          <p:nvPr>
            <p:ph type="ftr" sz="quarter" idx="4"/>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US"/>
          </a:p>
        </p:txBody>
      </p:sp>
      <p:sp>
        <p:nvSpPr>
          <p:cNvPr id="129031" name="Rectangle 7"/>
          <p:cNvSpPr>
            <a:spLocks noGrp="1" noChangeArrowheads="1"/>
          </p:cNvSpPr>
          <p:nvPr>
            <p:ph type="sldNum" sz="quarter" idx="5"/>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Times New Roman" panose="02020603050405020304" pitchFamily="18" charset="0"/>
              </a:defRPr>
            </a:lvl1pPr>
          </a:lstStyle>
          <a:p>
            <a:pPr>
              <a:defRPr/>
            </a:pPr>
            <a:fld id="{191C142A-E20F-4486-8653-45DA48A4A077}" type="slidenum">
              <a:rPr lang="en-US" altLang="en-US"/>
              <a:pPr>
                <a:defRPr/>
              </a:pPr>
              <a:t>‹#›</a:t>
            </a:fld>
            <a:endParaRPr lang="en-US" altLang="en-US"/>
          </a:p>
        </p:txBody>
      </p:sp>
    </p:spTree>
    <p:extLst>
      <p:ext uri="{BB962C8B-B14F-4D97-AF65-F5344CB8AC3E}">
        <p14:creationId xmlns:p14="http://schemas.microsoft.com/office/powerpoint/2010/main" val="899867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19B274D-62F5-4101-A41E-8CF19902501B}"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71110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2D4ECE-1D7E-4952-A836-C4B8DB0C8788}"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9442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F06934-6183-4935-940C-C1E7ED586F7D}"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70020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F16CB97-3249-4BBE-BAF6-5DC97A84D17D}"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73825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663C8B0-14DB-456C-93E3-2ADC887E39E2}"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58618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568609-72A6-474F-A5A8-6E2E580184DA}"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xfrm>
            <a:off x="990600" y="731838"/>
            <a:ext cx="4875213" cy="3656012"/>
          </a:xfrm>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54136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8" descr="Blue_sky"/>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9142413"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2224088" y="2428875"/>
            <a:ext cx="4637087" cy="2012950"/>
          </a:xfrm>
        </p:spPr>
        <p:txBody>
          <a:bodyPr anchor="ctr" anchorCtr="1"/>
          <a:lstStyle>
            <a:lvl1pPr algn="ctr">
              <a:defRPr sz="3200" b="1"/>
            </a:lvl1pPr>
          </a:lstStyle>
          <a:p>
            <a:pPr lvl="0"/>
            <a:r>
              <a:rPr lang="en-GB" noProof="0" smtClean="0"/>
              <a:t>Click to edit Master title style</a:t>
            </a:r>
          </a:p>
        </p:txBody>
      </p:sp>
    </p:spTree>
    <p:extLst>
      <p:ext uri="{BB962C8B-B14F-4D97-AF65-F5344CB8AC3E}">
        <p14:creationId xmlns:p14="http://schemas.microsoft.com/office/powerpoint/2010/main" val="117226496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279209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84913" y="173038"/>
            <a:ext cx="1957387" cy="56086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09575" y="173038"/>
            <a:ext cx="5722938" cy="5608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4116020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09575" y="173038"/>
            <a:ext cx="5873750" cy="10207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69900" y="1666875"/>
            <a:ext cx="7772400" cy="4114800"/>
          </a:xfrm>
        </p:spPr>
        <p:txBody>
          <a:bodyPr/>
          <a:lstStyle/>
          <a:p>
            <a:pPr lvl="0"/>
            <a:endParaRPr lang="en-GB" noProof="0" smtClean="0"/>
          </a:p>
        </p:txBody>
      </p:sp>
    </p:spTree>
    <p:extLst>
      <p:ext uri="{BB962C8B-B14F-4D97-AF65-F5344CB8AC3E}">
        <p14:creationId xmlns:p14="http://schemas.microsoft.com/office/powerpoint/2010/main" val="19953988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9575" y="173038"/>
            <a:ext cx="5873750" cy="10207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69900" y="1666875"/>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1666875"/>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3147461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4494627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757797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9900" y="16668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16668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211600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3872759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3082097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2836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4611766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487697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5" descr="Blue_sky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588"/>
            <a:ext cx="9142413"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09575" y="173038"/>
            <a:ext cx="5873750" cy="102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69900" y="1666875"/>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p:timing>
    <p:tnLst>
      <p:par>
        <p:cTn id="1" dur="indefinite" restart="never" nodeType="tmRoot"/>
      </p:par>
    </p:tnLst>
  </p:timing>
  <p:txStyles>
    <p:titleStyle>
      <a:lvl1pPr algn="l" rtl="0" eaLnBrk="0" fontAlgn="base" hangingPunct="0">
        <a:spcBef>
          <a:spcPct val="0"/>
        </a:spcBef>
        <a:spcAft>
          <a:spcPct val="0"/>
        </a:spcAft>
        <a:defRPr sz="2800">
          <a:solidFill>
            <a:srgbClr val="110572"/>
          </a:solidFill>
          <a:latin typeface="+mj-lt"/>
          <a:ea typeface="+mj-ea"/>
          <a:cs typeface="+mj-cs"/>
        </a:defRPr>
      </a:lvl1pPr>
      <a:lvl2pPr algn="l" rtl="0" eaLnBrk="0" fontAlgn="base" hangingPunct="0">
        <a:spcBef>
          <a:spcPct val="0"/>
        </a:spcBef>
        <a:spcAft>
          <a:spcPct val="0"/>
        </a:spcAft>
        <a:defRPr sz="2800">
          <a:solidFill>
            <a:srgbClr val="110572"/>
          </a:solidFill>
          <a:latin typeface="Tahoma" charset="0"/>
        </a:defRPr>
      </a:lvl2pPr>
      <a:lvl3pPr algn="l" rtl="0" eaLnBrk="0" fontAlgn="base" hangingPunct="0">
        <a:spcBef>
          <a:spcPct val="0"/>
        </a:spcBef>
        <a:spcAft>
          <a:spcPct val="0"/>
        </a:spcAft>
        <a:defRPr sz="2800">
          <a:solidFill>
            <a:srgbClr val="110572"/>
          </a:solidFill>
          <a:latin typeface="Tahoma" charset="0"/>
        </a:defRPr>
      </a:lvl3pPr>
      <a:lvl4pPr algn="l" rtl="0" eaLnBrk="0" fontAlgn="base" hangingPunct="0">
        <a:spcBef>
          <a:spcPct val="0"/>
        </a:spcBef>
        <a:spcAft>
          <a:spcPct val="0"/>
        </a:spcAft>
        <a:defRPr sz="2800">
          <a:solidFill>
            <a:srgbClr val="110572"/>
          </a:solidFill>
          <a:latin typeface="Tahoma" charset="0"/>
        </a:defRPr>
      </a:lvl4pPr>
      <a:lvl5pPr algn="l" rtl="0" eaLnBrk="0" fontAlgn="base" hangingPunct="0">
        <a:spcBef>
          <a:spcPct val="0"/>
        </a:spcBef>
        <a:spcAft>
          <a:spcPct val="0"/>
        </a:spcAft>
        <a:defRPr sz="2800">
          <a:solidFill>
            <a:srgbClr val="110572"/>
          </a:solidFill>
          <a:latin typeface="Tahoma" charset="0"/>
        </a:defRPr>
      </a:lvl5pPr>
      <a:lvl6pPr marL="457200" algn="l" rtl="0" fontAlgn="base">
        <a:spcBef>
          <a:spcPct val="0"/>
        </a:spcBef>
        <a:spcAft>
          <a:spcPct val="0"/>
        </a:spcAft>
        <a:defRPr sz="2800">
          <a:solidFill>
            <a:srgbClr val="110572"/>
          </a:solidFill>
          <a:latin typeface="Tahoma" charset="0"/>
        </a:defRPr>
      </a:lvl6pPr>
      <a:lvl7pPr marL="914400" algn="l" rtl="0" fontAlgn="base">
        <a:spcBef>
          <a:spcPct val="0"/>
        </a:spcBef>
        <a:spcAft>
          <a:spcPct val="0"/>
        </a:spcAft>
        <a:defRPr sz="2800">
          <a:solidFill>
            <a:srgbClr val="110572"/>
          </a:solidFill>
          <a:latin typeface="Tahoma" charset="0"/>
        </a:defRPr>
      </a:lvl7pPr>
      <a:lvl8pPr marL="1371600" algn="l" rtl="0" fontAlgn="base">
        <a:spcBef>
          <a:spcPct val="0"/>
        </a:spcBef>
        <a:spcAft>
          <a:spcPct val="0"/>
        </a:spcAft>
        <a:defRPr sz="2800">
          <a:solidFill>
            <a:srgbClr val="110572"/>
          </a:solidFill>
          <a:latin typeface="Tahoma" charset="0"/>
        </a:defRPr>
      </a:lvl8pPr>
      <a:lvl9pPr marL="1828800" algn="l" rtl="0" fontAlgn="base">
        <a:spcBef>
          <a:spcPct val="0"/>
        </a:spcBef>
        <a:spcAft>
          <a:spcPct val="0"/>
        </a:spcAft>
        <a:defRPr sz="2800">
          <a:solidFill>
            <a:srgbClr val="110572"/>
          </a:solidFill>
          <a:latin typeface="Tahoma" charset="0"/>
        </a:defRPr>
      </a:lvl9pPr>
    </p:titleStyle>
    <p:bodyStyle>
      <a:lvl1pPr marL="342900" indent="-342900" algn="l" rtl="0" eaLnBrk="0" fontAlgn="base" hangingPunct="0">
        <a:spcBef>
          <a:spcPct val="20000"/>
        </a:spcBef>
        <a:spcAft>
          <a:spcPct val="0"/>
        </a:spcAft>
        <a:buClr>
          <a:srgbClr val="5E4B9D"/>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5E4B9D"/>
        </a:buClr>
        <a:buChar char="–"/>
        <a:defRPr sz="2800">
          <a:solidFill>
            <a:schemeClr val="tx1"/>
          </a:solidFill>
          <a:latin typeface="+mn-lt"/>
        </a:defRPr>
      </a:lvl2pPr>
      <a:lvl3pPr marL="1143000" indent="-228600" algn="l" rtl="0" eaLnBrk="0" fontAlgn="base" hangingPunct="0">
        <a:spcBef>
          <a:spcPct val="20000"/>
        </a:spcBef>
        <a:spcAft>
          <a:spcPct val="0"/>
        </a:spcAft>
        <a:buClr>
          <a:srgbClr val="5E4B9D"/>
        </a:buClr>
        <a:buChar char="•"/>
        <a:defRPr sz="2400">
          <a:solidFill>
            <a:schemeClr val="tx1"/>
          </a:solidFill>
          <a:latin typeface="+mn-lt"/>
        </a:defRPr>
      </a:lvl3pPr>
      <a:lvl4pPr marL="1600200" indent="-228600" algn="l" rtl="0" eaLnBrk="0" fontAlgn="base" hangingPunct="0">
        <a:spcBef>
          <a:spcPct val="20000"/>
        </a:spcBef>
        <a:spcAft>
          <a:spcPct val="0"/>
        </a:spcAft>
        <a:buClr>
          <a:srgbClr val="5E4B9D"/>
        </a:buClr>
        <a:buChar char="–"/>
        <a:defRPr sz="2000">
          <a:solidFill>
            <a:schemeClr val="tx1"/>
          </a:solidFill>
          <a:latin typeface="+mn-lt"/>
        </a:defRPr>
      </a:lvl4pPr>
      <a:lvl5pPr marL="2057400" indent="-228600" algn="l" rtl="0" eaLnBrk="0" fontAlgn="base" hangingPunct="0">
        <a:spcBef>
          <a:spcPct val="20000"/>
        </a:spcBef>
        <a:spcAft>
          <a:spcPct val="0"/>
        </a:spcAft>
        <a:buClr>
          <a:srgbClr val="5E4B9D"/>
        </a:buClr>
        <a:buChar char="»"/>
        <a:defRPr sz="2000">
          <a:solidFill>
            <a:schemeClr val="tx1"/>
          </a:solidFill>
          <a:latin typeface="+mn-lt"/>
        </a:defRPr>
      </a:lvl5pPr>
      <a:lvl6pPr marL="2514600" indent="-228600" algn="l" rtl="0" fontAlgn="base">
        <a:spcBef>
          <a:spcPct val="20000"/>
        </a:spcBef>
        <a:spcAft>
          <a:spcPct val="0"/>
        </a:spcAft>
        <a:buClr>
          <a:srgbClr val="5E4B9D"/>
        </a:buClr>
        <a:buChar char="»"/>
        <a:defRPr sz="2000">
          <a:solidFill>
            <a:schemeClr val="tx1"/>
          </a:solidFill>
          <a:latin typeface="+mn-lt"/>
        </a:defRPr>
      </a:lvl6pPr>
      <a:lvl7pPr marL="2971800" indent="-228600" algn="l" rtl="0" fontAlgn="base">
        <a:spcBef>
          <a:spcPct val="20000"/>
        </a:spcBef>
        <a:spcAft>
          <a:spcPct val="0"/>
        </a:spcAft>
        <a:buClr>
          <a:srgbClr val="5E4B9D"/>
        </a:buClr>
        <a:buChar char="»"/>
        <a:defRPr sz="2000">
          <a:solidFill>
            <a:schemeClr val="tx1"/>
          </a:solidFill>
          <a:latin typeface="+mn-lt"/>
        </a:defRPr>
      </a:lvl7pPr>
      <a:lvl8pPr marL="3429000" indent="-228600" algn="l" rtl="0" fontAlgn="base">
        <a:spcBef>
          <a:spcPct val="20000"/>
        </a:spcBef>
        <a:spcAft>
          <a:spcPct val="0"/>
        </a:spcAft>
        <a:buClr>
          <a:srgbClr val="5E4B9D"/>
        </a:buClr>
        <a:buChar char="»"/>
        <a:defRPr sz="2000">
          <a:solidFill>
            <a:schemeClr val="tx1"/>
          </a:solidFill>
          <a:latin typeface="+mn-lt"/>
        </a:defRPr>
      </a:lvl8pPr>
      <a:lvl9pPr marL="3886200" indent="-228600" algn="l" rtl="0" fontAlgn="base">
        <a:spcBef>
          <a:spcPct val="20000"/>
        </a:spcBef>
        <a:spcAft>
          <a:spcPct val="0"/>
        </a:spcAft>
        <a:buClr>
          <a:srgbClr val="5E4B9D"/>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US" altLang="en-US" smtClean="0"/>
              <a:t>Blue Sky</a:t>
            </a:r>
          </a:p>
        </p:txBody>
      </p:sp>
      <p:sp>
        <p:nvSpPr>
          <p:cNvPr id="5123" name="Text Box 11"/>
          <p:cNvSpPr txBox="1">
            <a:spLocks noChangeArrowheads="1"/>
          </p:cNvSpPr>
          <p:nvPr/>
        </p:nvSpPr>
        <p:spPr bwMode="auto">
          <a:xfrm>
            <a:off x="3440113" y="484188"/>
            <a:ext cx="220503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4000">
                <a:solidFill>
                  <a:schemeClr val="bg1"/>
                </a:solidFill>
              </a:rPr>
              <a:t>your</a:t>
            </a:r>
            <a:br>
              <a:rPr lang="en-GB" altLang="en-US" sz="4000">
                <a:solidFill>
                  <a:schemeClr val="bg1"/>
                </a:solidFill>
              </a:rPr>
            </a:br>
            <a:r>
              <a:rPr lang="en-GB" altLang="en-US" sz="4000">
                <a:solidFill>
                  <a:schemeClr val="bg1"/>
                </a:solidFill>
              </a:rPr>
              <a:t>company</a:t>
            </a:r>
          </a:p>
        </p:txBody>
      </p:sp>
      <p:sp>
        <p:nvSpPr>
          <p:cNvPr id="5124" name="Text Box 13"/>
          <p:cNvSpPr txBox="1">
            <a:spLocks noChangeArrowheads="1"/>
          </p:cNvSpPr>
          <p:nvPr/>
        </p:nvSpPr>
        <p:spPr bwMode="auto">
          <a:xfrm>
            <a:off x="3367088" y="6337300"/>
            <a:ext cx="23542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400" b="1">
                <a:solidFill>
                  <a:schemeClr val="bg1"/>
                </a:solidFill>
              </a:rPr>
              <a:t>www.yourcompany.com</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US" altLang="en-US" smtClean="0"/>
              <a:t>Bullet Point 1</a:t>
            </a:r>
          </a:p>
          <a:p>
            <a:pPr eaLnBrk="1" hangingPunct="1"/>
            <a:r>
              <a:rPr lang="en-US" altLang="en-US" smtClean="0"/>
              <a:t>Bullet Point 2</a:t>
            </a:r>
          </a:p>
          <a:p>
            <a:pPr lvl="1" eaLnBrk="1" hangingPunct="1"/>
            <a:r>
              <a:rPr lang="en-US" altLang="en-US" smtClean="0"/>
              <a:t>Sub Bullet</a:t>
            </a:r>
          </a:p>
        </p:txBody>
      </p:sp>
      <p:sp>
        <p:nvSpPr>
          <p:cNvPr id="7172" name="Text Box 26"/>
          <p:cNvSpPr txBox="1">
            <a:spLocks noChangeArrowheads="1"/>
          </p:cNvSpPr>
          <p:nvPr/>
        </p:nvSpPr>
        <p:spPr bwMode="auto">
          <a:xfrm>
            <a:off x="7231063" y="160338"/>
            <a:ext cx="139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2400">
                <a:solidFill>
                  <a:schemeClr val="bg1"/>
                </a:solidFill>
              </a:rPr>
              <a:t>your</a:t>
            </a:r>
          </a:p>
          <a:p>
            <a:pPr algn="ctr" eaLnBrk="1" hangingPunct="1">
              <a:spcBef>
                <a:spcPct val="0"/>
              </a:spcBef>
              <a:buClrTx/>
              <a:buFontTx/>
              <a:buNone/>
            </a:pPr>
            <a:r>
              <a:rPr lang="en-GB" altLang="en-US" sz="2400">
                <a:solidFill>
                  <a:schemeClr val="bg1"/>
                </a:solidFill>
              </a:rPr>
              <a:t>company</a:t>
            </a:r>
          </a:p>
        </p:txBody>
      </p:sp>
      <p:sp>
        <p:nvSpPr>
          <p:cNvPr id="7173" name="Text Box 27"/>
          <p:cNvSpPr txBox="1">
            <a:spLocks noChangeArrowheads="1"/>
          </p:cNvSpPr>
          <p:nvPr/>
        </p:nvSpPr>
        <p:spPr bwMode="auto">
          <a:xfrm>
            <a:off x="3567113" y="6434138"/>
            <a:ext cx="2039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200" b="1">
                <a:solidFill>
                  <a:schemeClr val="bg1"/>
                </a:solidFill>
              </a:rPr>
              <a:t>www.yourcompany.com</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Example of a chart</a:t>
            </a:r>
          </a:p>
        </p:txBody>
      </p:sp>
      <p:graphicFrame>
        <p:nvGraphicFramePr>
          <p:cNvPr id="9219" name="Object 3"/>
          <p:cNvGraphicFramePr>
            <a:graphicFrameLocks noChangeAspect="1"/>
          </p:cNvGraphicFramePr>
          <p:nvPr>
            <p:ph type="chart" idx="1"/>
          </p:nvPr>
        </p:nvGraphicFramePr>
        <p:xfrm>
          <a:off x="519113" y="2027238"/>
          <a:ext cx="6735762" cy="3573462"/>
        </p:xfrm>
        <a:graphic>
          <a:graphicData uri="http://schemas.openxmlformats.org/presentationml/2006/ole">
            <mc:AlternateContent xmlns:mc="http://schemas.openxmlformats.org/markup-compatibility/2006">
              <mc:Choice xmlns:v="urn:schemas-microsoft-com:vml" Requires="v">
                <p:oleObj spid="_x0000_s9222"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13" y="2027238"/>
                        <a:ext cx="6735762" cy="3573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0" name="Text Box 26"/>
          <p:cNvSpPr txBox="1">
            <a:spLocks noChangeArrowheads="1"/>
          </p:cNvSpPr>
          <p:nvPr/>
        </p:nvSpPr>
        <p:spPr bwMode="auto">
          <a:xfrm>
            <a:off x="7231063" y="160338"/>
            <a:ext cx="139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2400">
                <a:solidFill>
                  <a:schemeClr val="bg1"/>
                </a:solidFill>
              </a:rPr>
              <a:t>your</a:t>
            </a:r>
          </a:p>
          <a:p>
            <a:pPr algn="ctr" eaLnBrk="1" hangingPunct="1">
              <a:spcBef>
                <a:spcPct val="0"/>
              </a:spcBef>
              <a:buClrTx/>
              <a:buFontTx/>
              <a:buNone/>
            </a:pPr>
            <a:r>
              <a:rPr lang="en-GB" altLang="en-US" sz="2400">
                <a:solidFill>
                  <a:schemeClr val="bg1"/>
                </a:solidFill>
              </a:rPr>
              <a:t>company</a:t>
            </a:r>
          </a:p>
        </p:txBody>
      </p:sp>
      <p:sp>
        <p:nvSpPr>
          <p:cNvPr id="9221" name="Text Box 27"/>
          <p:cNvSpPr txBox="1">
            <a:spLocks noChangeArrowheads="1"/>
          </p:cNvSpPr>
          <p:nvPr/>
        </p:nvSpPr>
        <p:spPr bwMode="auto">
          <a:xfrm>
            <a:off x="3567113" y="6434138"/>
            <a:ext cx="2039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200" b="1">
                <a:solidFill>
                  <a:schemeClr val="bg1"/>
                </a:solidFill>
              </a:rPr>
              <a:t>www.yourcompany.com</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Picture slide</a:t>
            </a:r>
          </a:p>
        </p:txBody>
      </p:sp>
      <p:sp>
        <p:nvSpPr>
          <p:cNvPr id="11267" name="Rectangle 3"/>
          <p:cNvSpPr>
            <a:spLocks noGrp="1" noChangeArrowheads="1"/>
          </p:cNvSpPr>
          <p:nvPr>
            <p:ph type="body" sz="half" idx="1"/>
          </p:nvPr>
        </p:nvSpPr>
        <p:spPr>
          <a:xfrm>
            <a:off x="469900" y="1666875"/>
            <a:ext cx="3806825" cy="4114800"/>
          </a:xfrm>
        </p:spPr>
        <p:txBody>
          <a:bodyPr/>
          <a:lstStyle/>
          <a:p>
            <a:pPr eaLnBrk="1" hangingPunct="1"/>
            <a:r>
              <a:rPr lang="en-US" altLang="en-US" smtClean="0"/>
              <a:t>Bullet 1</a:t>
            </a:r>
          </a:p>
          <a:p>
            <a:pPr eaLnBrk="1" hangingPunct="1"/>
            <a:r>
              <a:rPr lang="en-US" altLang="en-US" smtClean="0"/>
              <a:t>Bullet 2</a:t>
            </a:r>
          </a:p>
        </p:txBody>
      </p:sp>
      <p:pic>
        <p:nvPicPr>
          <p:cNvPr id="11268"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5438" y="1600200"/>
            <a:ext cx="2413000" cy="4065588"/>
          </a:xfrm>
          <a:prstGeom prst="rect">
            <a:avLst/>
          </a:prstGeom>
          <a:solidFill>
            <a:schemeClr val="accent1"/>
          </a:solidFill>
          <a:ln w="38100">
            <a:solidFill>
              <a:schemeClr val="hlink"/>
            </a:solidFill>
            <a:miter lim="800000"/>
            <a:headEnd/>
            <a:tailEnd/>
          </a:ln>
        </p:spPr>
      </p:pic>
      <p:sp>
        <p:nvSpPr>
          <p:cNvPr id="11269" name="Text Box 26"/>
          <p:cNvSpPr txBox="1">
            <a:spLocks noChangeArrowheads="1"/>
          </p:cNvSpPr>
          <p:nvPr/>
        </p:nvSpPr>
        <p:spPr bwMode="auto">
          <a:xfrm>
            <a:off x="7231063" y="160338"/>
            <a:ext cx="139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2400">
                <a:solidFill>
                  <a:schemeClr val="bg1"/>
                </a:solidFill>
              </a:rPr>
              <a:t>your</a:t>
            </a:r>
          </a:p>
          <a:p>
            <a:pPr algn="ctr" eaLnBrk="1" hangingPunct="1">
              <a:spcBef>
                <a:spcPct val="0"/>
              </a:spcBef>
              <a:buClrTx/>
              <a:buFontTx/>
              <a:buNone/>
            </a:pPr>
            <a:r>
              <a:rPr lang="en-GB" altLang="en-US" sz="2400">
                <a:solidFill>
                  <a:schemeClr val="bg1"/>
                </a:solidFill>
              </a:rPr>
              <a:t>company</a:t>
            </a:r>
          </a:p>
        </p:txBody>
      </p:sp>
      <p:sp>
        <p:nvSpPr>
          <p:cNvPr id="11270" name="Text Box 27"/>
          <p:cNvSpPr txBox="1">
            <a:spLocks noChangeArrowheads="1"/>
          </p:cNvSpPr>
          <p:nvPr/>
        </p:nvSpPr>
        <p:spPr bwMode="auto">
          <a:xfrm>
            <a:off x="3567113" y="6434138"/>
            <a:ext cx="2039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200" b="1">
                <a:solidFill>
                  <a:schemeClr val="bg1"/>
                </a:solidFill>
              </a:rPr>
              <a:t>www.yourcompany.com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Examples of default styles</a:t>
            </a:r>
          </a:p>
        </p:txBody>
      </p:sp>
      <p:sp>
        <p:nvSpPr>
          <p:cNvPr id="13315" name="Rectangle 3"/>
          <p:cNvSpPr>
            <a:spLocks noGrp="1" noChangeArrowheads="1"/>
          </p:cNvSpPr>
          <p:nvPr>
            <p:ph type="body" sz="half" idx="1"/>
          </p:nvPr>
        </p:nvSpPr>
        <p:spPr>
          <a:xfrm>
            <a:off x="469900" y="1666875"/>
            <a:ext cx="3814763" cy="4114800"/>
          </a:xfrm>
        </p:spPr>
        <p:txBody>
          <a:bodyPr/>
          <a:lstStyle/>
          <a:p>
            <a:pPr eaLnBrk="1" hangingPunct="1"/>
            <a:r>
              <a:rPr lang="en-US" altLang="en-US" sz="2800" smtClean="0"/>
              <a:t>Text and lines are like this</a:t>
            </a:r>
          </a:p>
          <a:p>
            <a:pPr eaLnBrk="1" hangingPunct="1"/>
            <a:r>
              <a:rPr lang="en-US" altLang="en-US" sz="2800" u="sng" smtClean="0">
                <a:solidFill>
                  <a:schemeClr val="hlink"/>
                </a:solidFill>
              </a:rPr>
              <a:t>Hyperlinks like this</a:t>
            </a:r>
          </a:p>
          <a:p>
            <a:pPr eaLnBrk="1" hangingPunct="1"/>
            <a:r>
              <a:rPr lang="en-US" altLang="en-US" sz="2800" u="sng" smtClean="0">
                <a:solidFill>
                  <a:schemeClr val="folHlink"/>
                </a:solidFill>
              </a:rPr>
              <a:t>Visited hyperlinks like this</a:t>
            </a:r>
          </a:p>
        </p:txBody>
      </p:sp>
      <p:graphicFrame>
        <p:nvGraphicFramePr>
          <p:cNvPr id="160787" name="Group 19"/>
          <p:cNvGraphicFramePr>
            <a:graphicFrameLocks noGrp="1"/>
          </p:cNvGraphicFramePr>
          <p:nvPr>
            <p:ph sz="half" idx="2"/>
          </p:nvPr>
        </p:nvGraphicFramePr>
        <p:xfrm>
          <a:off x="4813300" y="1666875"/>
          <a:ext cx="3429000" cy="1608138"/>
        </p:xfrm>
        <a:graphic>
          <a:graphicData uri="http://schemas.openxmlformats.org/drawingml/2006/table">
            <a:tbl>
              <a:tblPr/>
              <a:tblGrid>
                <a:gridCol w="1714500"/>
                <a:gridCol w="1714500"/>
              </a:tblGrid>
              <a:tr h="804863">
                <a:tc>
                  <a:txBody>
                    <a:bodyPr/>
                    <a:lstStyle/>
                    <a:p>
                      <a:pPr marL="0" marR="0" lvl="0" indent="0" algn="l" defTabSz="914400" rtl="0" eaLnBrk="1" fontAlgn="base" latinLnBrk="0" hangingPunct="1">
                        <a:lnSpc>
                          <a:spcPct val="100000"/>
                        </a:lnSpc>
                        <a:spcBef>
                          <a:spcPct val="20000"/>
                        </a:spcBef>
                        <a:spcAft>
                          <a:spcPct val="0"/>
                        </a:spcAft>
                        <a:buClr>
                          <a:srgbClr val="5E4B9D"/>
                        </a:buClr>
                        <a:buSzTx/>
                        <a:buFontTx/>
                        <a:buNone/>
                        <a:tabLst/>
                      </a:pPr>
                      <a:r>
                        <a:rPr kumimoji="0" lang="en-US" sz="2800" b="0" i="0" u="none" strike="noStrike" cap="none" normalizeH="0" baseline="0" smtClean="0">
                          <a:ln>
                            <a:noFill/>
                          </a:ln>
                          <a:solidFill>
                            <a:schemeClr val="tx1"/>
                          </a:solidFill>
                          <a:effectLst/>
                          <a:latin typeface="Tahoma" charset="0"/>
                        </a:rPr>
                        <a:t>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5E4B9D"/>
                        </a:buClr>
                        <a:buSzTx/>
                        <a:buFontTx/>
                        <a:buNone/>
                        <a:tabLst/>
                      </a:pPr>
                      <a:endParaRPr kumimoji="0" lang="en-US"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
                          <a:srgbClr val="5E4B9D"/>
                        </a:buClr>
                        <a:buSzTx/>
                        <a:buFontTx/>
                        <a:buNone/>
                        <a:tabLst/>
                      </a:pPr>
                      <a:endParaRPr kumimoji="0" lang="en-US" sz="2800" b="0" i="0" u="none" strike="noStrike" cap="none" normalizeH="0" baseline="0" smtClean="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5E4B9D"/>
                        </a:buClr>
                        <a:buSzTx/>
                        <a:buFontTx/>
                        <a:buNone/>
                        <a:tabLst/>
                      </a:pPr>
                      <a:endParaRPr kumimoji="0" lang="en-US"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2303463" y="4737100"/>
            <a:ext cx="2074862" cy="13065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1800">
                <a:latin typeface="Arial" panose="020B0604020202020204" pitchFamily="34" charset="0"/>
                <a:cs typeface="Arial" panose="020B0604020202020204" pitchFamily="34" charset="0"/>
              </a:rPr>
              <a:t>Text box</a:t>
            </a:r>
          </a:p>
        </p:txBody>
      </p:sp>
      <p:sp>
        <p:nvSpPr>
          <p:cNvPr id="13328" name="Rectangle 16"/>
          <p:cNvSpPr>
            <a:spLocks noChangeArrowheads="1"/>
          </p:cNvSpPr>
          <p:nvPr/>
        </p:nvSpPr>
        <p:spPr bwMode="auto">
          <a:xfrm>
            <a:off x="4845050" y="4737100"/>
            <a:ext cx="2074863" cy="1306513"/>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1800">
                <a:latin typeface="Arial" panose="020B0604020202020204" pitchFamily="34" charset="0"/>
                <a:cs typeface="Arial" panose="020B0604020202020204" pitchFamily="34" charset="0"/>
              </a:rPr>
              <a:t>Text box</a:t>
            </a:r>
          </a:p>
          <a:p>
            <a:pPr algn="ctr" eaLnBrk="1" hangingPunct="1">
              <a:spcBef>
                <a:spcPct val="0"/>
              </a:spcBef>
              <a:buClrTx/>
              <a:buFontTx/>
              <a:buNone/>
            </a:pPr>
            <a:r>
              <a:rPr lang="en-US" altLang="en-US" sz="1800">
                <a:latin typeface="Arial" panose="020B0604020202020204" pitchFamily="34" charset="0"/>
                <a:cs typeface="Arial" panose="020B0604020202020204" pitchFamily="34" charset="0"/>
              </a:rPr>
              <a:t>With shadow</a:t>
            </a:r>
          </a:p>
        </p:txBody>
      </p:sp>
      <p:sp>
        <p:nvSpPr>
          <p:cNvPr id="13329" name="Line 17"/>
          <p:cNvSpPr>
            <a:spLocks noChangeShapeType="1"/>
          </p:cNvSpPr>
          <p:nvPr/>
        </p:nvSpPr>
        <p:spPr bwMode="auto">
          <a:xfrm flipV="1">
            <a:off x="4032250" y="2247900"/>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30" name="Text Box 26"/>
          <p:cNvSpPr txBox="1">
            <a:spLocks noChangeArrowheads="1"/>
          </p:cNvSpPr>
          <p:nvPr/>
        </p:nvSpPr>
        <p:spPr bwMode="auto">
          <a:xfrm>
            <a:off x="7231063" y="160338"/>
            <a:ext cx="139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2400">
                <a:solidFill>
                  <a:schemeClr val="bg1"/>
                </a:solidFill>
              </a:rPr>
              <a:t>your</a:t>
            </a:r>
          </a:p>
          <a:p>
            <a:pPr algn="ctr" eaLnBrk="1" hangingPunct="1">
              <a:spcBef>
                <a:spcPct val="0"/>
              </a:spcBef>
              <a:buClrTx/>
              <a:buFontTx/>
              <a:buNone/>
            </a:pPr>
            <a:r>
              <a:rPr lang="en-GB" altLang="en-US" sz="2400">
                <a:solidFill>
                  <a:schemeClr val="bg1"/>
                </a:solidFill>
              </a:rPr>
              <a:t>company</a:t>
            </a:r>
          </a:p>
        </p:txBody>
      </p:sp>
      <p:sp>
        <p:nvSpPr>
          <p:cNvPr id="13331" name="Text Box 27"/>
          <p:cNvSpPr txBox="1">
            <a:spLocks noChangeArrowheads="1"/>
          </p:cNvSpPr>
          <p:nvPr/>
        </p:nvSpPr>
        <p:spPr bwMode="auto">
          <a:xfrm>
            <a:off x="3567113" y="6434138"/>
            <a:ext cx="2039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200" b="1">
                <a:solidFill>
                  <a:schemeClr val="bg1"/>
                </a:solidFill>
              </a:rPr>
              <a:t>www.yourcompany.com</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endParaRPr lang="en-US" altLang="en-US" sz="2000">
              <a:solidFill>
                <a:srgbClr val="5E4B9D"/>
              </a:solidFill>
            </a:endParaRPr>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GB" altLang="en-US" sz="1600" b="1" u="sng">
                <a:latin typeface="Arial" panose="020B0604020202020204" pitchFamily="34" charset="0"/>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GB" altLang="en-US" sz="1600" b="1" u="sng">
                <a:latin typeface="Arial" panose="020B0604020202020204" pitchFamily="34" charset="0"/>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5E4B9D"/>
              </a:buClr>
              <a:buChar char="•"/>
              <a:defRPr sz="3200">
                <a:solidFill>
                  <a:schemeClr val="tx1"/>
                </a:solidFill>
                <a:latin typeface="Tahoma" panose="020B0604030504040204" pitchFamily="34" charset="0"/>
              </a:defRPr>
            </a:lvl1pPr>
            <a:lvl2pPr>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lvl="1" algn="ctr" eaLnBrk="1" hangingPunct="1">
              <a:lnSpc>
                <a:spcPct val="90000"/>
              </a:lnSpc>
              <a:buClr>
                <a:schemeClr val="accent1"/>
              </a:buClr>
              <a:buFontTx/>
              <a:buNone/>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
        <p:nvSpPr>
          <p:cNvPr id="15369" name="Text Box 26"/>
          <p:cNvSpPr txBox="1">
            <a:spLocks noChangeArrowheads="1"/>
          </p:cNvSpPr>
          <p:nvPr/>
        </p:nvSpPr>
        <p:spPr bwMode="auto">
          <a:xfrm>
            <a:off x="7231063" y="160338"/>
            <a:ext cx="139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2400">
                <a:solidFill>
                  <a:schemeClr val="bg1"/>
                </a:solidFill>
              </a:rPr>
              <a:t>your</a:t>
            </a:r>
          </a:p>
          <a:p>
            <a:pPr algn="ctr" eaLnBrk="1" hangingPunct="1">
              <a:spcBef>
                <a:spcPct val="0"/>
              </a:spcBef>
              <a:buClrTx/>
              <a:buFontTx/>
              <a:buNone/>
            </a:pPr>
            <a:r>
              <a:rPr lang="en-GB" altLang="en-US" sz="2400">
                <a:solidFill>
                  <a:schemeClr val="bg1"/>
                </a:solidFill>
              </a:rPr>
              <a:t>company</a:t>
            </a:r>
          </a:p>
        </p:txBody>
      </p:sp>
      <p:sp>
        <p:nvSpPr>
          <p:cNvPr id="15370" name="Text Box 27"/>
          <p:cNvSpPr txBox="1">
            <a:spLocks noChangeArrowheads="1"/>
          </p:cNvSpPr>
          <p:nvPr/>
        </p:nvSpPr>
        <p:spPr bwMode="auto">
          <a:xfrm>
            <a:off x="3567113" y="6434138"/>
            <a:ext cx="2039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5E4B9D"/>
              </a:buClr>
              <a:buChar char="•"/>
              <a:defRPr sz="3200">
                <a:solidFill>
                  <a:schemeClr val="tx1"/>
                </a:solidFill>
                <a:latin typeface="Tahoma" panose="020B0604030504040204" pitchFamily="34" charset="0"/>
              </a:defRPr>
            </a:lvl1pPr>
            <a:lvl2pPr marL="742950" indent="-285750">
              <a:spcBef>
                <a:spcPct val="20000"/>
              </a:spcBef>
              <a:buClr>
                <a:srgbClr val="5E4B9D"/>
              </a:buClr>
              <a:buChar char="–"/>
              <a:defRPr sz="2800">
                <a:solidFill>
                  <a:schemeClr val="tx1"/>
                </a:solidFill>
                <a:latin typeface="Tahoma" panose="020B0604030504040204" pitchFamily="34" charset="0"/>
              </a:defRPr>
            </a:lvl2pPr>
            <a:lvl3pPr marL="1143000" indent="-228600">
              <a:spcBef>
                <a:spcPct val="20000"/>
              </a:spcBef>
              <a:buClr>
                <a:srgbClr val="5E4B9D"/>
              </a:buClr>
              <a:buChar char="•"/>
              <a:defRPr sz="2400">
                <a:solidFill>
                  <a:schemeClr val="tx1"/>
                </a:solidFill>
                <a:latin typeface="Tahoma" panose="020B0604030504040204" pitchFamily="34" charset="0"/>
              </a:defRPr>
            </a:lvl3pPr>
            <a:lvl4pPr marL="1600200" indent="-228600">
              <a:spcBef>
                <a:spcPct val="20000"/>
              </a:spcBef>
              <a:buClr>
                <a:srgbClr val="5E4B9D"/>
              </a:buClr>
              <a:buChar char="–"/>
              <a:defRPr sz="2000">
                <a:solidFill>
                  <a:schemeClr val="tx1"/>
                </a:solidFill>
                <a:latin typeface="Tahoma" panose="020B0604030504040204" pitchFamily="34" charset="0"/>
              </a:defRPr>
            </a:lvl4pPr>
            <a:lvl5pPr marL="2057400" indent="-228600">
              <a:spcBef>
                <a:spcPct val="20000"/>
              </a:spcBef>
              <a:buClr>
                <a:srgbClr val="5E4B9D"/>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5E4B9D"/>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200" b="1">
                <a:solidFill>
                  <a:schemeClr val="bg1"/>
                </a:solidFill>
              </a:rPr>
              <a:t>www.yourcompany.com</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owerPointTemplatev1.1.1">
  <a:themeElements>
    <a:clrScheme name="PowerPointTemplatev1.1.1 15">
      <a:dk1>
        <a:srgbClr val="00287C"/>
      </a:dk1>
      <a:lt1>
        <a:srgbClr val="FFFFFF"/>
      </a:lt1>
      <a:dk2>
        <a:srgbClr val="110572"/>
      </a:dk2>
      <a:lt2>
        <a:srgbClr val="808080"/>
      </a:lt2>
      <a:accent1>
        <a:srgbClr val="9BAED9"/>
      </a:accent1>
      <a:accent2>
        <a:srgbClr val="B9CEEC"/>
      </a:accent2>
      <a:accent3>
        <a:srgbClr val="FFFFFF"/>
      </a:accent3>
      <a:accent4>
        <a:srgbClr val="002169"/>
      </a:accent4>
      <a:accent5>
        <a:srgbClr val="CBD3E9"/>
      </a:accent5>
      <a:accent6>
        <a:srgbClr val="A7BAD6"/>
      </a:accent6>
      <a:hlink>
        <a:srgbClr val="4C42B0"/>
      </a:hlink>
      <a:folHlink>
        <a:srgbClr val="7970CA"/>
      </a:folHlink>
    </a:clrScheme>
    <a:fontScheme name="PowerPointTemplatev1.1.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5E4B9D"/>
          </a:solidFill>
          <a:prstDash val="solid"/>
          <a:round/>
          <a:headEnd type="none" w="med" len="med"/>
          <a:tailEnd type="none" w="med" len="med"/>
        </a:ln>
        <a:effectLst>
          <a:outerShdw dist="107763" dir="2700000" algn="ctr" rotWithShape="0">
            <a:schemeClr val="bg2">
              <a:alpha val="50000"/>
            </a:schemeClr>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rgbClr val="5E4B9D"/>
            </a:solidFill>
            <a:effectLst/>
            <a:latin typeface="Tahoma" charset="0"/>
          </a:defRPr>
        </a:defPPr>
      </a:lstStyle>
    </a:spDef>
    <a:lnDef>
      <a:spPr bwMode="auto">
        <a:xfrm>
          <a:off x="0" y="0"/>
          <a:ext cx="1" cy="1"/>
        </a:xfrm>
        <a:custGeom>
          <a:avLst/>
          <a:gdLst/>
          <a:ahLst/>
          <a:cxnLst/>
          <a:rect l="0" t="0" r="0" b="0"/>
          <a:pathLst/>
        </a:custGeom>
        <a:solidFill>
          <a:schemeClr val="bg1"/>
        </a:solidFill>
        <a:ln w="19050" cap="flat" cmpd="sng" algn="ctr">
          <a:solidFill>
            <a:srgbClr val="5E4B9D"/>
          </a:solidFill>
          <a:prstDash val="solid"/>
          <a:round/>
          <a:headEnd type="none" w="med" len="med"/>
          <a:tailEnd type="none" w="med" len="med"/>
        </a:ln>
        <a:effectLst>
          <a:outerShdw dist="107763" dir="2700000" algn="ctr" rotWithShape="0">
            <a:schemeClr val="bg2">
              <a:alpha val="50000"/>
            </a:schemeClr>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rgbClr val="5E4B9D"/>
            </a:solidFill>
            <a:effectLst/>
            <a:latin typeface="Tahoma" charset="0"/>
          </a:defRPr>
        </a:defPPr>
      </a:lstStyle>
    </a:lnDef>
  </a:objectDefaults>
  <a:extraClrSchemeLst>
    <a:extraClrScheme>
      <a:clrScheme name="PowerPointTemplatev1.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Templatev1.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Templatev1.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Templatev1.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Templatev1.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Templatev1.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Templatev1.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owerPointTemplatev1.1.1 8">
        <a:dk1>
          <a:srgbClr val="000000"/>
        </a:dk1>
        <a:lt1>
          <a:srgbClr val="FFFFFF"/>
        </a:lt1>
        <a:dk2>
          <a:srgbClr val="110572"/>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Templatev1.1.1 9">
        <a:dk1>
          <a:srgbClr val="00287C"/>
        </a:dk1>
        <a:lt1>
          <a:srgbClr val="FFFFFF"/>
        </a:lt1>
        <a:dk2>
          <a:srgbClr val="110572"/>
        </a:dk2>
        <a:lt2>
          <a:srgbClr val="808080"/>
        </a:lt2>
        <a:accent1>
          <a:srgbClr val="00CC99"/>
        </a:accent1>
        <a:accent2>
          <a:srgbClr val="3333CC"/>
        </a:accent2>
        <a:accent3>
          <a:srgbClr val="FFFFFF"/>
        </a:accent3>
        <a:accent4>
          <a:srgbClr val="002169"/>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Templatev1.1.1 10">
        <a:dk1>
          <a:srgbClr val="00287C"/>
        </a:dk1>
        <a:lt1>
          <a:srgbClr val="FFFFFF"/>
        </a:lt1>
        <a:dk2>
          <a:srgbClr val="110572"/>
        </a:dk2>
        <a:lt2>
          <a:srgbClr val="808080"/>
        </a:lt2>
        <a:accent1>
          <a:srgbClr val="6482C3"/>
        </a:accent1>
        <a:accent2>
          <a:srgbClr val="3333CC"/>
        </a:accent2>
        <a:accent3>
          <a:srgbClr val="FFFFFF"/>
        </a:accent3>
        <a:accent4>
          <a:srgbClr val="002169"/>
        </a:accent4>
        <a:accent5>
          <a:srgbClr val="B8C1DE"/>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Templatev1.1.1 11">
        <a:dk1>
          <a:srgbClr val="00287C"/>
        </a:dk1>
        <a:lt1>
          <a:srgbClr val="FFFFFF"/>
        </a:lt1>
        <a:dk2>
          <a:srgbClr val="110572"/>
        </a:dk2>
        <a:lt2>
          <a:srgbClr val="808080"/>
        </a:lt2>
        <a:accent1>
          <a:srgbClr val="6482C3"/>
        </a:accent1>
        <a:accent2>
          <a:srgbClr val="3333CC"/>
        </a:accent2>
        <a:accent3>
          <a:srgbClr val="FFFFFF"/>
        </a:accent3>
        <a:accent4>
          <a:srgbClr val="002169"/>
        </a:accent4>
        <a:accent5>
          <a:srgbClr val="B8C1DE"/>
        </a:accent5>
        <a:accent6>
          <a:srgbClr val="2D2DB9"/>
        </a:accent6>
        <a:hlink>
          <a:srgbClr val="383183"/>
        </a:hlink>
        <a:folHlink>
          <a:srgbClr val="4F44B6"/>
        </a:folHlink>
      </a:clrScheme>
      <a:clrMap bg1="lt1" tx1="dk1" bg2="lt2" tx2="dk2" accent1="accent1" accent2="accent2" accent3="accent3" accent4="accent4" accent5="accent5" accent6="accent6" hlink="hlink" folHlink="folHlink"/>
    </a:extraClrScheme>
    <a:extraClrScheme>
      <a:clrScheme name="PowerPointTemplatev1.1.1 12">
        <a:dk1>
          <a:srgbClr val="00287C"/>
        </a:dk1>
        <a:lt1>
          <a:srgbClr val="FFFFFF"/>
        </a:lt1>
        <a:dk2>
          <a:srgbClr val="110572"/>
        </a:dk2>
        <a:lt2>
          <a:srgbClr val="808080"/>
        </a:lt2>
        <a:accent1>
          <a:srgbClr val="6482C3"/>
        </a:accent1>
        <a:accent2>
          <a:srgbClr val="B9CEEC"/>
        </a:accent2>
        <a:accent3>
          <a:srgbClr val="FFFFFF"/>
        </a:accent3>
        <a:accent4>
          <a:srgbClr val="002169"/>
        </a:accent4>
        <a:accent5>
          <a:srgbClr val="B8C1DE"/>
        </a:accent5>
        <a:accent6>
          <a:srgbClr val="A7BAD6"/>
        </a:accent6>
        <a:hlink>
          <a:srgbClr val="383183"/>
        </a:hlink>
        <a:folHlink>
          <a:srgbClr val="4F44B6"/>
        </a:folHlink>
      </a:clrScheme>
      <a:clrMap bg1="lt1" tx1="dk1" bg2="lt2" tx2="dk2" accent1="accent1" accent2="accent2" accent3="accent3" accent4="accent4" accent5="accent5" accent6="accent6" hlink="hlink" folHlink="folHlink"/>
    </a:extraClrScheme>
    <a:extraClrScheme>
      <a:clrScheme name="PowerPointTemplatev1.1.1 13">
        <a:dk1>
          <a:srgbClr val="00287C"/>
        </a:dk1>
        <a:lt1>
          <a:srgbClr val="FFFFFF"/>
        </a:lt1>
        <a:dk2>
          <a:srgbClr val="110572"/>
        </a:dk2>
        <a:lt2>
          <a:srgbClr val="808080"/>
        </a:lt2>
        <a:accent1>
          <a:srgbClr val="6482C3"/>
        </a:accent1>
        <a:accent2>
          <a:srgbClr val="B9CEEC"/>
        </a:accent2>
        <a:accent3>
          <a:srgbClr val="FFFFFF"/>
        </a:accent3>
        <a:accent4>
          <a:srgbClr val="002169"/>
        </a:accent4>
        <a:accent5>
          <a:srgbClr val="B8C1DE"/>
        </a:accent5>
        <a:accent6>
          <a:srgbClr val="A7BAD6"/>
        </a:accent6>
        <a:hlink>
          <a:srgbClr val="4C42B0"/>
        </a:hlink>
        <a:folHlink>
          <a:srgbClr val="4F44B6"/>
        </a:folHlink>
      </a:clrScheme>
      <a:clrMap bg1="lt1" tx1="dk1" bg2="lt2" tx2="dk2" accent1="accent1" accent2="accent2" accent3="accent3" accent4="accent4" accent5="accent5" accent6="accent6" hlink="hlink" folHlink="folHlink"/>
    </a:extraClrScheme>
    <a:extraClrScheme>
      <a:clrScheme name="PowerPointTemplatev1.1.1 14">
        <a:dk1>
          <a:srgbClr val="00287C"/>
        </a:dk1>
        <a:lt1>
          <a:srgbClr val="FFFFFF"/>
        </a:lt1>
        <a:dk2>
          <a:srgbClr val="110572"/>
        </a:dk2>
        <a:lt2>
          <a:srgbClr val="808080"/>
        </a:lt2>
        <a:accent1>
          <a:srgbClr val="6482C3"/>
        </a:accent1>
        <a:accent2>
          <a:srgbClr val="B9CEEC"/>
        </a:accent2>
        <a:accent3>
          <a:srgbClr val="FFFFFF"/>
        </a:accent3>
        <a:accent4>
          <a:srgbClr val="002169"/>
        </a:accent4>
        <a:accent5>
          <a:srgbClr val="B8C1DE"/>
        </a:accent5>
        <a:accent6>
          <a:srgbClr val="A7BAD6"/>
        </a:accent6>
        <a:hlink>
          <a:srgbClr val="4C42B0"/>
        </a:hlink>
        <a:folHlink>
          <a:srgbClr val="7970CA"/>
        </a:folHlink>
      </a:clrScheme>
      <a:clrMap bg1="lt1" tx1="dk1" bg2="lt2" tx2="dk2" accent1="accent1" accent2="accent2" accent3="accent3" accent4="accent4" accent5="accent5" accent6="accent6" hlink="hlink" folHlink="folHlink"/>
    </a:extraClrScheme>
    <a:extraClrScheme>
      <a:clrScheme name="PowerPointTemplatev1.1.1 15">
        <a:dk1>
          <a:srgbClr val="00287C"/>
        </a:dk1>
        <a:lt1>
          <a:srgbClr val="FFFFFF"/>
        </a:lt1>
        <a:dk2>
          <a:srgbClr val="110572"/>
        </a:dk2>
        <a:lt2>
          <a:srgbClr val="808080"/>
        </a:lt2>
        <a:accent1>
          <a:srgbClr val="9BAED9"/>
        </a:accent1>
        <a:accent2>
          <a:srgbClr val="B9CEEC"/>
        </a:accent2>
        <a:accent3>
          <a:srgbClr val="FFFFFF"/>
        </a:accent3>
        <a:accent4>
          <a:srgbClr val="002169"/>
        </a:accent4>
        <a:accent5>
          <a:srgbClr val="CBD3E9"/>
        </a:accent5>
        <a:accent6>
          <a:srgbClr val="A7BAD6"/>
        </a:accent6>
        <a:hlink>
          <a:srgbClr val="4C42B0"/>
        </a:hlink>
        <a:folHlink>
          <a:srgbClr val="7970C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PowerPointTemplatev1.1.1</Template>
  <TotalTime>414</TotalTime>
  <Words>235</Words>
  <Application>Microsoft Office PowerPoint</Application>
  <PresentationFormat>On-screen Show (4:3)</PresentationFormat>
  <Paragraphs>52</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Tahoma</vt:lpstr>
      <vt:lpstr>Arial</vt:lpstr>
      <vt:lpstr>Times New Roman</vt:lpstr>
      <vt:lpstr>Wingdings</vt:lpstr>
      <vt:lpstr>PowerPointTemplatev1.1.1</vt:lpstr>
      <vt:lpstr>Microsoft Graph Chart</vt:lpstr>
      <vt:lpstr>Blue Sky</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Sky Template</dc:title>
  <dc:creator>Presentation Magazine</dc:creator>
  <cp:lastModifiedBy>Jonty Pearce</cp:lastModifiedBy>
  <cp:revision>36</cp:revision>
  <dcterms:created xsi:type="dcterms:W3CDTF">2002-12-16T16:46:13Z</dcterms:created>
  <dcterms:modified xsi:type="dcterms:W3CDTF">2015-02-22T11:19:49Z</dcterms:modified>
</cp:coreProperties>
</file>