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6" r:id="rId2"/>
    <p:sldId id="258" r:id="rId3"/>
    <p:sldId id="259" r:id="rId4"/>
    <p:sldId id="260" r:id="rId5"/>
    <p:sldId id="261" r:id="rId6"/>
    <p:sldId id="262" r:id="rId7"/>
    <p:sldId id="263" r:id="rId8"/>
    <p:sldId id="264" r:id="rId9"/>
    <p:sldId id="267" r:id="rId1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8" d="100"/>
          <a:sy n="118" d="100"/>
        </p:scale>
        <p:origin x="-135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133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6F47153-3D4C-435A-A3B4-EDDDEA83F6AE}" type="slidenum">
              <a:rPr lang="en-US" altLang="en-US"/>
              <a:pPr>
                <a:defRPr/>
              </a:pPr>
              <a:t>‹#›</a:t>
            </a:fld>
            <a:endParaRPr lang="en-US" altLang="en-US"/>
          </a:p>
        </p:txBody>
      </p:sp>
    </p:spTree>
    <p:extLst>
      <p:ext uri="{BB962C8B-B14F-4D97-AF65-F5344CB8AC3E}">
        <p14:creationId xmlns:p14="http://schemas.microsoft.com/office/powerpoint/2010/main" val="34428879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A897367-BF21-4E14-852D-9872FB9C93A8}" type="slidenum">
              <a:rPr lang="en-US" altLang="en-US" sz="1200"/>
              <a:pPr/>
              <a:t>1</a:t>
            </a:fld>
            <a:endParaRPr lang="en-US" altLang="en-US" sz="1200"/>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35897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CA67B16-29DB-482A-A3FC-5CA45B61F919}" type="slidenum">
              <a:rPr lang="en-US" altLang="en-US" sz="1200"/>
              <a:pPr/>
              <a:t>2</a:t>
            </a:fld>
            <a:endParaRPr lang="en-US" altLang="en-US" sz="1200"/>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31147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5B57AA3-CE5E-4EDA-B9D0-49F37FAF91E0}" type="slidenum">
              <a:rPr lang="en-US" altLang="en-US" sz="1200"/>
              <a:pPr/>
              <a:t>3</a:t>
            </a:fld>
            <a:endParaRPr lang="en-US" altLang="en-US" sz="120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47810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A692BD8-D2D9-4239-82DE-7434D24FBD72}" type="slidenum">
              <a:rPr lang="en-US" altLang="en-US" sz="1200"/>
              <a:pPr/>
              <a:t>4</a:t>
            </a:fld>
            <a:endParaRPr lang="en-US" altLang="en-US" sz="120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011568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D49E9B6-ADB2-4C59-B3C8-7ACAA1974432}" type="slidenum">
              <a:rPr lang="en-US" altLang="en-US" sz="1200"/>
              <a:pPr/>
              <a:t>5</a:t>
            </a:fld>
            <a:endParaRPr lang="en-US" altLang="en-US" sz="1200"/>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016783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79FACE4C-4A2E-42D4-B94F-A62839C2332B}" type="slidenum">
              <a:rPr lang="en-US" altLang="en-US" sz="1200"/>
              <a:pPr/>
              <a:t>6</a:t>
            </a:fld>
            <a:endParaRPr lang="en-US" altLang="en-US" sz="1200"/>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019294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354F4E6-AD5C-4C2C-A04F-5D47E78D077D}" type="slidenum">
              <a:rPr lang="en-US" altLang="en-US" sz="1200"/>
              <a:pPr/>
              <a:t>7</a:t>
            </a:fld>
            <a:endParaRPr lang="en-US" altLang="en-US" sz="1200"/>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452717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DCF7481-C510-4DA7-8856-C235BB044AA0}" type="slidenum">
              <a:rPr lang="en-US" altLang="en-US" sz="1200"/>
              <a:pPr/>
              <a:t>8</a:t>
            </a:fld>
            <a:endParaRPr lang="en-US" altLang="en-US" sz="1200"/>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694765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084F87C-EEC2-4DDB-9372-8EB9FFAA9EB6}" type="slidenum">
              <a:rPr lang="en-US" altLang="en-US" sz="1200"/>
              <a:pPr/>
              <a:t>9</a:t>
            </a:fld>
            <a:endParaRPr lang="en-US" altLang="en-US" sz="1200"/>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803038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1" descr="corporate1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2"/>
          <p:cNvSpPr>
            <a:spLocks noGrp="1" noChangeArrowheads="1"/>
          </p:cNvSpPr>
          <p:nvPr>
            <p:ph type="ctrTitle"/>
          </p:nvPr>
        </p:nvSpPr>
        <p:spPr>
          <a:xfrm>
            <a:off x="685800" y="1752600"/>
            <a:ext cx="7772400" cy="1143000"/>
          </a:xfrm>
        </p:spPr>
        <p:txBody>
          <a:bodyPr/>
          <a:lstStyle>
            <a:lvl1pPr>
              <a:defRPr/>
            </a:lvl1pPr>
          </a:lstStyle>
          <a:p>
            <a:pPr lvl="0"/>
            <a:r>
              <a:rPr lang="en-US" altLang="en-US" noProof="0" smtClean="0"/>
              <a:t>Click to edit Master title style</a:t>
            </a:r>
          </a:p>
        </p:txBody>
      </p:sp>
      <p:sp>
        <p:nvSpPr>
          <p:cNvPr id="2051" name="Rectangle 3"/>
          <p:cNvSpPr>
            <a:spLocks noGrp="1" noChangeArrowheads="1"/>
          </p:cNvSpPr>
          <p:nvPr>
            <p:ph type="subTitle" idx="1"/>
          </p:nvPr>
        </p:nvSpPr>
        <p:spPr>
          <a:xfrm>
            <a:off x="1524000" y="3352800"/>
            <a:ext cx="6400800" cy="1752600"/>
          </a:xfrm>
        </p:spPr>
        <p:txBody>
          <a:bodyPr/>
          <a:lstStyle>
            <a:lvl1pPr marL="0" indent="0">
              <a:buFont typeface="Wingdings 2" panose="05020102010507070707" pitchFamily="18" charset="2"/>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a:xfrm>
            <a:off x="6858000" y="5638800"/>
            <a:ext cx="1600200" cy="457200"/>
          </a:xfrm>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n-US" altLang="en-US"/>
          </a:p>
        </p:txBody>
      </p:sp>
    </p:spTree>
    <p:extLst>
      <p:ext uri="{BB962C8B-B14F-4D97-AF65-F5344CB8AC3E}">
        <p14:creationId xmlns:p14="http://schemas.microsoft.com/office/powerpoint/2010/main" val="1157210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E35BD72-F67D-46DE-83D8-4208F0999809}" type="slidenum">
              <a:rPr lang="en-US" altLang="en-US"/>
              <a:pPr>
                <a:defRPr/>
              </a:pPr>
              <a:t>‹#›</a:t>
            </a:fld>
            <a:endParaRPr lang="en-US" altLang="en-US"/>
          </a:p>
        </p:txBody>
      </p:sp>
    </p:spTree>
    <p:extLst>
      <p:ext uri="{BB962C8B-B14F-4D97-AF65-F5344CB8AC3E}">
        <p14:creationId xmlns:p14="http://schemas.microsoft.com/office/powerpoint/2010/main" val="3459587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5626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304800"/>
            <a:ext cx="567690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DA942A2-F800-483C-A715-62E7584FECDC}" type="slidenum">
              <a:rPr lang="en-US" altLang="en-US"/>
              <a:pPr>
                <a:defRPr/>
              </a:pPr>
              <a:t>‹#›</a:t>
            </a:fld>
            <a:endParaRPr lang="en-US" altLang="en-US"/>
          </a:p>
        </p:txBody>
      </p:sp>
    </p:spTree>
    <p:extLst>
      <p:ext uri="{BB962C8B-B14F-4D97-AF65-F5344CB8AC3E}">
        <p14:creationId xmlns:p14="http://schemas.microsoft.com/office/powerpoint/2010/main" val="13940737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38862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AAE4913-A75B-43C6-8C21-5F64C0E638A4}" type="slidenum">
              <a:rPr lang="en-US" altLang="en-US"/>
              <a:pPr>
                <a:defRPr/>
              </a:pPr>
              <a:t>‹#›</a:t>
            </a:fld>
            <a:endParaRPr lang="en-US" altLang="en-US"/>
          </a:p>
        </p:txBody>
      </p:sp>
    </p:spTree>
    <p:extLst>
      <p:ext uri="{BB962C8B-B14F-4D97-AF65-F5344CB8AC3E}">
        <p14:creationId xmlns:p14="http://schemas.microsoft.com/office/powerpoint/2010/main" val="28465837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981200"/>
            <a:ext cx="38100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ECD3700-B0ED-4AB8-9E0A-03062B5713C4}" type="slidenum">
              <a:rPr lang="en-US" altLang="en-US"/>
              <a:pPr>
                <a:defRPr/>
              </a:pPr>
              <a:t>‹#›</a:t>
            </a:fld>
            <a:endParaRPr lang="en-US" altLang="en-US"/>
          </a:p>
        </p:txBody>
      </p:sp>
    </p:spTree>
    <p:extLst>
      <p:ext uri="{BB962C8B-B14F-4D97-AF65-F5344CB8AC3E}">
        <p14:creationId xmlns:p14="http://schemas.microsoft.com/office/powerpoint/2010/main" val="1414134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D959606-847B-49F3-AC1D-5DFF4B5C0F72}" type="slidenum">
              <a:rPr lang="en-US" altLang="en-US"/>
              <a:pPr>
                <a:defRPr/>
              </a:pPr>
              <a:t>‹#›</a:t>
            </a:fld>
            <a:endParaRPr lang="en-US" altLang="en-US"/>
          </a:p>
        </p:txBody>
      </p:sp>
    </p:spTree>
    <p:extLst>
      <p:ext uri="{BB962C8B-B14F-4D97-AF65-F5344CB8AC3E}">
        <p14:creationId xmlns:p14="http://schemas.microsoft.com/office/powerpoint/2010/main" val="812889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DEA2B7D-8B4B-404E-9230-ECF0B67CC385}" type="slidenum">
              <a:rPr lang="en-US" altLang="en-US"/>
              <a:pPr>
                <a:defRPr/>
              </a:pPr>
              <a:t>‹#›</a:t>
            </a:fld>
            <a:endParaRPr lang="en-US" altLang="en-US"/>
          </a:p>
        </p:txBody>
      </p:sp>
    </p:spTree>
    <p:extLst>
      <p:ext uri="{BB962C8B-B14F-4D97-AF65-F5344CB8AC3E}">
        <p14:creationId xmlns:p14="http://schemas.microsoft.com/office/powerpoint/2010/main" val="2313242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C2BC80E-D178-41AF-950C-30927151E81F}" type="slidenum">
              <a:rPr lang="en-US" altLang="en-US"/>
              <a:pPr>
                <a:defRPr/>
              </a:pPr>
              <a:t>‹#›</a:t>
            </a:fld>
            <a:endParaRPr lang="en-US" altLang="en-US"/>
          </a:p>
        </p:txBody>
      </p:sp>
    </p:spTree>
    <p:extLst>
      <p:ext uri="{BB962C8B-B14F-4D97-AF65-F5344CB8AC3E}">
        <p14:creationId xmlns:p14="http://schemas.microsoft.com/office/powerpoint/2010/main" val="985398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188E293D-A0DD-4FE3-92A4-F59EFAACC0BC}" type="slidenum">
              <a:rPr lang="en-US" altLang="en-US"/>
              <a:pPr>
                <a:defRPr/>
              </a:pPr>
              <a:t>‹#›</a:t>
            </a:fld>
            <a:endParaRPr lang="en-US" altLang="en-US"/>
          </a:p>
        </p:txBody>
      </p:sp>
    </p:spTree>
    <p:extLst>
      <p:ext uri="{BB962C8B-B14F-4D97-AF65-F5344CB8AC3E}">
        <p14:creationId xmlns:p14="http://schemas.microsoft.com/office/powerpoint/2010/main" val="1778723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270BA156-580F-4567-962C-8996A671A018}" type="slidenum">
              <a:rPr lang="en-US" altLang="en-US"/>
              <a:pPr>
                <a:defRPr/>
              </a:pPr>
              <a:t>‹#›</a:t>
            </a:fld>
            <a:endParaRPr lang="en-US" altLang="en-US"/>
          </a:p>
        </p:txBody>
      </p:sp>
    </p:spTree>
    <p:extLst>
      <p:ext uri="{BB962C8B-B14F-4D97-AF65-F5344CB8AC3E}">
        <p14:creationId xmlns:p14="http://schemas.microsoft.com/office/powerpoint/2010/main" val="788878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5095795B-3B16-4051-9603-410E0E7F6967}" type="slidenum">
              <a:rPr lang="en-US" altLang="en-US"/>
              <a:pPr>
                <a:defRPr/>
              </a:pPr>
              <a:t>‹#›</a:t>
            </a:fld>
            <a:endParaRPr lang="en-US" altLang="en-US"/>
          </a:p>
        </p:txBody>
      </p:sp>
    </p:spTree>
    <p:extLst>
      <p:ext uri="{BB962C8B-B14F-4D97-AF65-F5344CB8AC3E}">
        <p14:creationId xmlns:p14="http://schemas.microsoft.com/office/powerpoint/2010/main" val="1240109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E4CC86C-CC37-47DA-B947-758108A9A06D}" type="slidenum">
              <a:rPr lang="en-US" altLang="en-US"/>
              <a:pPr>
                <a:defRPr/>
              </a:pPr>
              <a:t>‹#›</a:t>
            </a:fld>
            <a:endParaRPr lang="en-US" altLang="en-US"/>
          </a:p>
        </p:txBody>
      </p:sp>
    </p:spTree>
    <p:extLst>
      <p:ext uri="{BB962C8B-B14F-4D97-AF65-F5344CB8AC3E}">
        <p14:creationId xmlns:p14="http://schemas.microsoft.com/office/powerpoint/2010/main" val="823466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FB00BF6-D1E1-4B4A-8AAC-0F893BAD94EF}" type="slidenum">
              <a:rPr lang="en-US" altLang="en-US"/>
              <a:pPr>
                <a:defRPr/>
              </a:pPr>
              <a:t>‹#›</a:t>
            </a:fld>
            <a:endParaRPr lang="en-US" altLang="en-US"/>
          </a:p>
        </p:txBody>
      </p:sp>
    </p:spTree>
    <p:extLst>
      <p:ext uri="{BB962C8B-B14F-4D97-AF65-F5344CB8AC3E}">
        <p14:creationId xmlns:p14="http://schemas.microsoft.com/office/powerpoint/2010/main" val="3712450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descr="corporate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9144000" cy="686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3048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685800" y="1981200"/>
            <a:ext cx="77724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p:txBody>
      </p:sp>
      <p:sp>
        <p:nvSpPr>
          <p:cNvPr id="2" name="Rectangle 4"/>
          <p:cNvSpPr>
            <a:spLocks noGrp="1" noChangeArrowheads="1"/>
          </p:cNvSpPr>
          <p:nvPr>
            <p:ph type="dt" sz="half" idx="2"/>
          </p:nvPr>
        </p:nvSpPr>
        <p:spPr bwMode="auto">
          <a:xfrm>
            <a:off x="685800" y="61722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atin typeface="+mn-lt"/>
              </a:defRPr>
            </a:lvl1pPr>
          </a:lstStyle>
          <a:p>
            <a:pPr>
              <a:defRPr/>
            </a:pPr>
            <a:endParaRPr lang="en-US" altLang="en-US"/>
          </a:p>
        </p:txBody>
      </p:sp>
      <p:sp>
        <p:nvSpPr>
          <p:cNvPr id="1029" name="Rectangle 5"/>
          <p:cNvSpPr>
            <a:spLocks noGrp="1" noChangeArrowheads="1"/>
          </p:cNvSpPr>
          <p:nvPr>
            <p:ph type="ftr" sz="quarter" idx="3"/>
          </p:nvPr>
        </p:nvSpPr>
        <p:spPr bwMode="auto">
          <a:xfrm>
            <a:off x="3124200" y="61722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atin typeface="+mn-lt"/>
              </a:defRPr>
            </a:lvl1pPr>
          </a:lstStyle>
          <a:p>
            <a:pPr>
              <a:defRPr/>
            </a:pPr>
            <a:endParaRPr lang="en-US" altLang="en-US"/>
          </a:p>
        </p:txBody>
      </p:sp>
      <p:sp>
        <p:nvSpPr>
          <p:cNvPr id="1030" name="Rectangle 6"/>
          <p:cNvSpPr>
            <a:spLocks noGrp="1" noChangeArrowheads="1"/>
          </p:cNvSpPr>
          <p:nvPr>
            <p:ph type="sldNum" sz="quarter" idx="4"/>
          </p:nvPr>
        </p:nvSpPr>
        <p:spPr bwMode="auto">
          <a:xfrm>
            <a:off x="6553200" y="61722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atin typeface="+mn-lt"/>
              </a:defRPr>
            </a:lvl1pPr>
          </a:lstStyle>
          <a:p>
            <a:pPr>
              <a:defRPr/>
            </a:pPr>
            <a:fld id="{29403D68-DFBB-44ED-AFAB-F9613ECE12D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l" rtl="0" eaLnBrk="0" fontAlgn="base" hangingPunct="0">
        <a:spcBef>
          <a:spcPct val="0"/>
        </a:spcBef>
        <a:spcAft>
          <a:spcPct val="0"/>
        </a:spcAft>
        <a:defRPr sz="3000" kern="1200">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Verdana" panose="020B0604030504040204" pitchFamily="34" charset="0"/>
        </a:defRPr>
      </a:lvl2pPr>
      <a:lvl3pPr algn="l" rtl="0" eaLnBrk="0" fontAlgn="base" hangingPunct="0">
        <a:spcBef>
          <a:spcPct val="0"/>
        </a:spcBef>
        <a:spcAft>
          <a:spcPct val="0"/>
        </a:spcAft>
        <a:defRPr sz="3000">
          <a:solidFill>
            <a:schemeClr val="tx2"/>
          </a:solidFill>
          <a:latin typeface="Verdana" panose="020B0604030504040204" pitchFamily="34" charset="0"/>
        </a:defRPr>
      </a:lvl3pPr>
      <a:lvl4pPr algn="l" rtl="0" eaLnBrk="0" fontAlgn="base" hangingPunct="0">
        <a:spcBef>
          <a:spcPct val="0"/>
        </a:spcBef>
        <a:spcAft>
          <a:spcPct val="0"/>
        </a:spcAft>
        <a:defRPr sz="3000">
          <a:solidFill>
            <a:schemeClr val="tx2"/>
          </a:solidFill>
          <a:latin typeface="Verdana" panose="020B0604030504040204" pitchFamily="34" charset="0"/>
        </a:defRPr>
      </a:lvl4pPr>
      <a:lvl5pPr algn="l" rtl="0" eaLnBrk="0" fontAlgn="base" hangingPunct="0">
        <a:spcBef>
          <a:spcPct val="0"/>
        </a:spcBef>
        <a:spcAft>
          <a:spcPct val="0"/>
        </a:spcAft>
        <a:defRPr sz="3000">
          <a:solidFill>
            <a:schemeClr val="tx2"/>
          </a:solidFill>
          <a:latin typeface="Verdana" panose="020B0604030504040204" pitchFamily="34" charset="0"/>
        </a:defRPr>
      </a:lvl5pPr>
      <a:lvl6pPr marL="457200" algn="l" rtl="0" fontAlgn="base">
        <a:spcBef>
          <a:spcPct val="0"/>
        </a:spcBef>
        <a:spcAft>
          <a:spcPct val="0"/>
        </a:spcAft>
        <a:defRPr sz="3000">
          <a:solidFill>
            <a:schemeClr val="tx2"/>
          </a:solidFill>
          <a:latin typeface="Verdana" panose="020B0604030504040204" pitchFamily="34" charset="0"/>
        </a:defRPr>
      </a:lvl6pPr>
      <a:lvl7pPr marL="914400" algn="l" rtl="0" fontAlgn="base">
        <a:spcBef>
          <a:spcPct val="0"/>
        </a:spcBef>
        <a:spcAft>
          <a:spcPct val="0"/>
        </a:spcAft>
        <a:defRPr sz="3000">
          <a:solidFill>
            <a:schemeClr val="tx2"/>
          </a:solidFill>
          <a:latin typeface="Verdana" panose="020B0604030504040204" pitchFamily="34" charset="0"/>
        </a:defRPr>
      </a:lvl7pPr>
      <a:lvl8pPr marL="1371600" algn="l" rtl="0" fontAlgn="base">
        <a:spcBef>
          <a:spcPct val="0"/>
        </a:spcBef>
        <a:spcAft>
          <a:spcPct val="0"/>
        </a:spcAft>
        <a:defRPr sz="3000">
          <a:solidFill>
            <a:schemeClr val="tx2"/>
          </a:solidFill>
          <a:latin typeface="Verdana" panose="020B0604030504040204" pitchFamily="34" charset="0"/>
        </a:defRPr>
      </a:lvl8pPr>
      <a:lvl9pPr marL="1828800" algn="l" rtl="0" fontAlgn="base">
        <a:spcBef>
          <a:spcPct val="0"/>
        </a:spcBef>
        <a:spcAft>
          <a:spcPct val="0"/>
        </a:spcAft>
        <a:defRPr sz="3000">
          <a:solidFill>
            <a:schemeClr val="tx2"/>
          </a:solidFill>
          <a:latin typeface="Verdana" panose="020B0604030504040204" pitchFamily="34" charset="0"/>
        </a:defRPr>
      </a:lvl9pPr>
    </p:titleStyle>
    <p:bodyStyle>
      <a:lvl1pPr marL="342900" indent="-342900" algn="l" rtl="0" eaLnBrk="0" fontAlgn="base" hangingPunct="0">
        <a:spcBef>
          <a:spcPct val="20000"/>
        </a:spcBef>
        <a:spcAft>
          <a:spcPct val="0"/>
        </a:spcAft>
        <a:buClr>
          <a:schemeClr val="accent1"/>
        </a:buClr>
        <a:buSzPct val="80000"/>
        <a:buFont typeface="Wingdings 2" panose="05020102010507070707" pitchFamily="18" charset="2"/>
        <a:buChar char=""/>
        <a:defRPr sz="25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25000"/>
        <a:buChar char="•"/>
        <a:defRPr sz="22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1"/>
        </a:buClr>
        <a:buSzPct val="6000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defRPr sz="2000" kern="1200">
          <a:solidFill>
            <a:schemeClr val="tx1"/>
          </a:solidFill>
          <a:latin typeface="Comic Sans MS" panose="030F0702030302020204" pitchFamily="66"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Comic Sans MS" panose="030F0702030302020204" pitchFamily="66"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pPr eaLnBrk="1" hangingPunct="1"/>
            <a:r>
              <a:rPr lang="en-US" altLang="en-US" smtClean="0"/>
              <a:t>Business 1 Template</a:t>
            </a:r>
          </a:p>
        </p:txBody>
      </p:sp>
      <p:sp>
        <p:nvSpPr>
          <p:cNvPr id="4099" name="Rectangle 5"/>
          <p:cNvSpPr>
            <a:spLocks noGrp="1" noChangeArrowheads="1"/>
          </p:cNvSpPr>
          <p:nvPr>
            <p:ph type="subTitle" idx="1"/>
          </p:nvPr>
        </p:nvSpPr>
        <p:spPr/>
        <p:txBody>
          <a:bodyPr/>
          <a:lstStyle/>
          <a:p>
            <a:pPr eaLnBrk="1" hangingPunct="1"/>
            <a:r>
              <a:rPr lang="en-GB" altLang="en-US" smtClean="0"/>
              <a:t>Presenter Name</a:t>
            </a:r>
            <a:endParaRPr lang="en-US" alt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8195" name="Rectangle 4"/>
          <p:cNvSpPr>
            <a:spLocks noChangeArrowheads="1"/>
          </p:cNvSpPr>
          <p:nvPr/>
        </p:nvSpPr>
        <p:spPr bwMode="auto">
          <a:xfrm>
            <a:off x="1430338" y="3322638"/>
            <a:ext cx="827087" cy="611187"/>
          </a:xfrm>
          <a:prstGeom prst="rect">
            <a:avLst/>
          </a:prstGeom>
          <a:solidFill>
            <a:schemeClr val="tx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8196" name="Rectangle 5"/>
          <p:cNvSpPr>
            <a:spLocks noChangeArrowheads="1"/>
          </p:cNvSpPr>
          <p:nvPr/>
        </p:nvSpPr>
        <p:spPr bwMode="auto">
          <a:xfrm>
            <a:off x="2506663" y="3322638"/>
            <a:ext cx="827087" cy="611187"/>
          </a:xfrm>
          <a:prstGeom prst="rect">
            <a:avLst/>
          </a:prstGeom>
          <a:solidFill>
            <a:schemeClr val="bg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8197" name="Rectangle 6"/>
          <p:cNvSpPr>
            <a:spLocks noChangeArrowheads="1"/>
          </p:cNvSpPr>
          <p:nvPr/>
        </p:nvSpPr>
        <p:spPr bwMode="auto">
          <a:xfrm>
            <a:off x="4635500" y="3322638"/>
            <a:ext cx="827088" cy="611187"/>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8198" name="Rectangle 7"/>
          <p:cNvSpPr>
            <a:spLocks noChangeArrowheads="1"/>
          </p:cNvSpPr>
          <p:nvPr/>
        </p:nvSpPr>
        <p:spPr bwMode="auto">
          <a:xfrm>
            <a:off x="5703888" y="3322638"/>
            <a:ext cx="827087" cy="611187"/>
          </a:xfrm>
          <a:prstGeom prst="rect">
            <a:avLst/>
          </a:prstGeom>
          <a:solidFill>
            <a:schemeClr val="accent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8199" name="Rectangle 8"/>
          <p:cNvSpPr>
            <a:spLocks noChangeArrowheads="1"/>
          </p:cNvSpPr>
          <p:nvPr/>
        </p:nvSpPr>
        <p:spPr bwMode="auto">
          <a:xfrm>
            <a:off x="6772275" y="3322638"/>
            <a:ext cx="827088" cy="611187"/>
          </a:xfrm>
          <a:prstGeom prst="rect">
            <a:avLst/>
          </a:prstGeom>
          <a:solidFill>
            <a:schemeClr va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8200" name="Rectangle 9"/>
          <p:cNvSpPr>
            <a:spLocks noChangeArrowheads="1"/>
          </p:cNvSpPr>
          <p:nvPr/>
        </p:nvSpPr>
        <p:spPr bwMode="auto">
          <a:xfrm>
            <a:off x="7842250" y="3322638"/>
            <a:ext cx="827088" cy="611187"/>
          </a:xfrm>
          <a:prstGeom prst="rect">
            <a:avLst/>
          </a:prstGeom>
          <a:solidFill>
            <a:schemeClr val="fo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8201" name="Rectangle 10"/>
          <p:cNvSpPr>
            <a:spLocks noChangeArrowheads="1"/>
          </p:cNvSpPr>
          <p:nvPr/>
        </p:nvSpPr>
        <p:spPr bwMode="auto">
          <a:xfrm>
            <a:off x="3567113" y="3322638"/>
            <a:ext cx="827087" cy="611187"/>
          </a:xfrm>
          <a:prstGeom prst="rect">
            <a:avLst/>
          </a:prstGeom>
          <a:solidFill>
            <a:schemeClr val="tx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8202" name="Rectangle 11"/>
          <p:cNvSpPr>
            <a:spLocks noChangeArrowheads="1"/>
          </p:cNvSpPr>
          <p:nvPr/>
        </p:nvSpPr>
        <p:spPr bwMode="auto">
          <a:xfrm>
            <a:off x="361950" y="3322638"/>
            <a:ext cx="827088" cy="611187"/>
          </a:xfrm>
          <a:prstGeom prst="rect">
            <a:avLst/>
          </a:prstGeom>
          <a:solidFill>
            <a:schemeClr val="bg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8203" name="Text Box 12"/>
          <p:cNvSpPr txBox="1">
            <a:spLocks noChangeArrowheads="1"/>
          </p:cNvSpPr>
          <p:nvPr/>
        </p:nvSpPr>
        <p:spPr bwMode="auto">
          <a:xfrm>
            <a:off x="142875" y="2682875"/>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600">
                <a:latin typeface="Arial" panose="020B0604020202020204" pitchFamily="34" charset="0"/>
                <a:cs typeface="Arial" panose="020B0604020202020204" pitchFamily="34" charset="0"/>
              </a:rPr>
              <a:t>Background</a:t>
            </a:r>
            <a:endParaRPr lang="en-US" altLang="en-US" sz="1600">
              <a:latin typeface="Arial" panose="020B0604020202020204" pitchFamily="34" charset="0"/>
              <a:cs typeface="Arial" panose="020B0604020202020204" pitchFamily="34" charset="0"/>
            </a:endParaRPr>
          </a:p>
        </p:txBody>
      </p:sp>
      <p:sp>
        <p:nvSpPr>
          <p:cNvPr id="8204" name="Text Box 13"/>
          <p:cNvSpPr txBox="1">
            <a:spLocks noChangeArrowheads="1"/>
          </p:cNvSpPr>
          <p:nvPr/>
        </p:nvSpPr>
        <p:spPr bwMode="auto">
          <a:xfrm>
            <a:off x="1460500" y="2560638"/>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600">
                <a:latin typeface="Arial" panose="020B0604020202020204" pitchFamily="34" charset="0"/>
                <a:cs typeface="Arial" panose="020B0604020202020204" pitchFamily="34" charset="0"/>
              </a:rPr>
              <a:t>Text &amp;</a:t>
            </a:r>
          </a:p>
          <a:p>
            <a:pPr algn="ctr" eaLnBrk="1" hangingPunct="1"/>
            <a:r>
              <a:rPr lang="en-GB" altLang="en-US" sz="1600">
                <a:latin typeface="Arial" panose="020B0604020202020204" pitchFamily="34" charset="0"/>
                <a:cs typeface="Arial" panose="020B0604020202020204" pitchFamily="34" charset="0"/>
              </a:rPr>
              <a:t>Lines</a:t>
            </a:r>
            <a:endParaRPr lang="en-US" altLang="en-US" sz="1600">
              <a:latin typeface="Arial" panose="020B0604020202020204" pitchFamily="34" charset="0"/>
              <a:cs typeface="Arial" panose="020B0604020202020204" pitchFamily="34" charset="0"/>
            </a:endParaRPr>
          </a:p>
        </p:txBody>
      </p:sp>
      <p:sp>
        <p:nvSpPr>
          <p:cNvPr id="8205" name="Text Box 14"/>
          <p:cNvSpPr txBox="1">
            <a:spLocks noChangeArrowheads="1"/>
          </p:cNvSpPr>
          <p:nvPr/>
        </p:nvSpPr>
        <p:spPr bwMode="auto">
          <a:xfrm>
            <a:off x="2411413" y="2682875"/>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600">
                <a:latin typeface="Arial" panose="020B0604020202020204" pitchFamily="34" charset="0"/>
                <a:cs typeface="Arial" panose="020B0604020202020204" pitchFamily="34" charset="0"/>
              </a:rPr>
              <a:t>Shadows</a:t>
            </a:r>
            <a:endParaRPr lang="en-US" altLang="en-US" sz="1600">
              <a:latin typeface="Arial" panose="020B0604020202020204" pitchFamily="34" charset="0"/>
              <a:cs typeface="Arial" panose="020B0604020202020204" pitchFamily="34" charset="0"/>
            </a:endParaRPr>
          </a:p>
        </p:txBody>
      </p:sp>
      <p:sp>
        <p:nvSpPr>
          <p:cNvPr id="8206" name="Text Box 15"/>
          <p:cNvSpPr txBox="1">
            <a:spLocks noChangeArrowheads="1"/>
          </p:cNvSpPr>
          <p:nvPr/>
        </p:nvSpPr>
        <p:spPr bwMode="auto">
          <a:xfrm>
            <a:off x="3690938" y="2560638"/>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600">
                <a:latin typeface="Arial" panose="020B0604020202020204" pitchFamily="34" charset="0"/>
                <a:cs typeface="Arial" panose="020B0604020202020204" pitchFamily="34" charset="0"/>
              </a:rPr>
              <a:t>Title</a:t>
            </a:r>
            <a:br>
              <a:rPr lang="en-GB" altLang="en-US" sz="1600">
                <a:latin typeface="Arial" panose="020B0604020202020204" pitchFamily="34" charset="0"/>
                <a:cs typeface="Arial" panose="020B0604020202020204" pitchFamily="34" charset="0"/>
              </a:rPr>
            </a:br>
            <a:r>
              <a:rPr lang="en-GB" altLang="en-US" sz="1600">
                <a:latin typeface="Arial" panose="020B0604020202020204" pitchFamily="34" charset="0"/>
                <a:cs typeface="Arial" panose="020B0604020202020204" pitchFamily="34" charset="0"/>
              </a:rPr>
              <a:t>Text</a:t>
            </a:r>
            <a:endParaRPr lang="en-US" altLang="en-US" sz="1600">
              <a:latin typeface="Arial" panose="020B0604020202020204" pitchFamily="34" charset="0"/>
              <a:cs typeface="Arial" panose="020B0604020202020204" pitchFamily="34" charset="0"/>
            </a:endParaRPr>
          </a:p>
        </p:txBody>
      </p:sp>
      <p:sp>
        <p:nvSpPr>
          <p:cNvPr id="8207" name="Text Box 16"/>
          <p:cNvSpPr txBox="1">
            <a:spLocks noChangeArrowheads="1"/>
          </p:cNvSpPr>
          <p:nvPr/>
        </p:nvSpPr>
        <p:spPr bwMode="auto">
          <a:xfrm>
            <a:off x="4778375" y="268287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600">
                <a:latin typeface="Arial" panose="020B0604020202020204" pitchFamily="34" charset="0"/>
                <a:cs typeface="Arial" panose="020B0604020202020204" pitchFamily="34" charset="0"/>
              </a:rPr>
              <a:t>Fills</a:t>
            </a:r>
            <a:endParaRPr lang="en-US" altLang="en-US" sz="1600">
              <a:latin typeface="Arial" panose="020B0604020202020204" pitchFamily="34" charset="0"/>
              <a:cs typeface="Arial" panose="020B0604020202020204" pitchFamily="34" charset="0"/>
            </a:endParaRPr>
          </a:p>
        </p:txBody>
      </p:sp>
      <p:sp>
        <p:nvSpPr>
          <p:cNvPr id="8208" name="Text Box 17"/>
          <p:cNvSpPr txBox="1">
            <a:spLocks noChangeArrowheads="1"/>
          </p:cNvSpPr>
          <p:nvPr/>
        </p:nvSpPr>
        <p:spPr bwMode="auto">
          <a:xfrm>
            <a:off x="5724525" y="2682875"/>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600">
                <a:latin typeface="Arial" panose="020B0604020202020204" pitchFamily="34" charset="0"/>
                <a:cs typeface="Arial" panose="020B0604020202020204" pitchFamily="34" charset="0"/>
              </a:rPr>
              <a:t>Accent</a:t>
            </a:r>
            <a:endParaRPr lang="en-US" altLang="en-US" sz="1600">
              <a:latin typeface="Arial" panose="020B0604020202020204" pitchFamily="34" charset="0"/>
              <a:cs typeface="Arial" panose="020B0604020202020204" pitchFamily="34" charset="0"/>
            </a:endParaRPr>
          </a:p>
        </p:txBody>
      </p:sp>
      <p:sp>
        <p:nvSpPr>
          <p:cNvPr id="8209" name="Text Box 18"/>
          <p:cNvSpPr txBox="1">
            <a:spLocks noChangeArrowheads="1"/>
          </p:cNvSpPr>
          <p:nvPr/>
        </p:nvSpPr>
        <p:spPr bwMode="auto">
          <a:xfrm>
            <a:off x="6659563" y="25606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600">
                <a:latin typeface="Arial" panose="020B0604020202020204" pitchFamily="34" charset="0"/>
                <a:cs typeface="Arial" panose="020B0604020202020204" pitchFamily="34" charset="0"/>
              </a:rPr>
              <a:t>Accent &amp;</a:t>
            </a:r>
          </a:p>
          <a:p>
            <a:pPr algn="ctr" eaLnBrk="1" hangingPunct="1"/>
            <a:r>
              <a:rPr lang="en-GB" altLang="en-US" sz="1600">
                <a:latin typeface="Arial" panose="020B0604020202020204" pitchFamily="34" charset="0"/>
                <a:cs typeface="Arial" panose="020B0604020202020204" pitchFamily="34" charset="0"/>
              </a:rPr>
              <a:t>Hyperlink</a:t>
            </a:r>
            <a:endParaRPr lang="en-US" altLang="en-US" sz="1600">
              <a:latin typeface="Arial" panose="020B0604020202020204" pitchFamily="34" charset="0"/>
              <a:cs typeface="Arial" panose="020B0604020202020204" pitchFamily="34" charset="0"/>
            </a:endParaRPr>
          </a:p>
        </p:txBody>
      </p:sp>
      <p:sp>
        <p:nvSpPr>
          <p:cNvPr id="8210" name="Text Box 19"/>
          <p:cNvSpPr txBox="1">
            <a:spLocks noChangeArrowheads="1"/>
          </p:cNvSpPr>
          <p:nvPr/>
        </p:nvSpPr>
        <p:spPr bwMode="auto">
          <a:xfrm>
            <a:off x="7740650" y="255905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600">
                <a:latin typeface="Arial" panose="020B0604020202020204" pitchFamily="34" charset="0"/>
                <a:cs typeface="Arial" panose="020B0604020202020204" pitchFamily="34" charset="0"/>
              </a:rPr>
              <a:t>Followed</a:t>
            </a:r>
          </a:p>
          <a:p>
            <a:pPr algn="ctr" eaLnBrk="1" hangingPunct="1"/>
            <a:r>
              <a:rPr lang="en-GB" altLang="en-US" sz="1600">
                <a:latin typeface="Arial" panose="020B0604020202020204" pitchFamily="34" charset="0"/>
                <a:cs typeface="Arial" panose="020B0604020202020204" pitchFamily="34" charset="0"/>
              </a:rPr>
              <a:t>Hyperlink</a:t>
            </a:r>
            <a:endParaRPr lang="en-US" altLang="en-US" sz="1600">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685800" y="1981200"/>
            <a:ext cx="3803650" cy="3886200"/>
          </a:xfrm>
        </p:spPr>
        <p:txBody>
          <a:bodyPr/>
          <a:lstStyle/>
          <a:p>
            <a:pPr eaLnBrk="1" hangingPunct="1"/>
            <a:r>
              <a:rPr lang="en-GB" altLang="en-US" sz="2100" smtClean="0"/>
              <a:t>Bullet 1</a:t>
            </a:r>
          </a:p>
          <a:p>
            <a:pPr eaLnBrk="1" hangingPunct="1"/>
            <a:r>
              <a:rPr lang="en-GB" altLang="en-US" sz="2100" smtClean="0"/>
              <a:t>Bullet 2</a:t>
            </a:r>
            <a:endParaRPr lang="en-US" altLang="en-US" sz="21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05488" y="2152650"/>
            <a:ext cx="2093912" cy="3529013"/>
          </a:xfrm>
          <a:prstGeom prst="rect">
            <a:avLst/>
          </a:prstGeom>
          <a:solidFill>
            <a:schemeClr val="accent1"/>
          </a:solidFill>
          <a:ln w="38100">
            <a:solidFill>
              <a:schemeClr val="accent1"/>
            </a:solid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2291" name="Object 3"/>
          <p:cNvGraphicFramePr>
            <a:graphicFrameLocks noChangeAspect="1"/>
          </p:cNvGraphicFramePr>
          <p:nvPr/>
        </p:nvGraphicFramePr>
        <p:xfrm>
          <a:off x="1374775" y="2062163"/>
          <a:ext cx="6732588" cy="3740150"/>
        </p:xfrm>
        <a:graphic>
          <a:graphicData uri="http://schemas.openxmlformats.org/presentationml/2006/ole">
            <mc:AlternateContent xmlns:mc="http://schemas.openxmlformats.org/markup-compatibility/2006">
              <mc:Choice xmlns:v="urn:schemas-microsoft-com:vml" Requires="v">
                <p:oleObj spid="_x0000_s12292" name="Chart" r:id="rId4" imgW="8296351" imgH="4610100" progId="MSGraph.Chart.8">
                  <p:embed followColorScheme="full"/>
                </p:oleObj>
              </mc:Choice>
              <mc:Fallback>
                <p:oleObj name="Chart" r:id="rId4" imgW="8296351"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4775" y="2062163"/>
                        <a:ext cx="6732588"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24633" name="Group 57"/>
          <p:cNvGraphicFramePr>
            <a:graphicFrameLocks noGrp="1"/>
          </p:cNvGraphicFramePr>
          <p:nvPr>
            <p:ph type="tbl" idx="1"/>
          </p:nvPr>
        </p:nvGraphicFramePr>
        <p:xfrm>
          <a:off x="431800" y="2044700"/>
          <a:ext cx="6229350" cy="3168650"/>
        </p:xfrm>
        <a:graphic>
          <a:graphicData uri="http://schemas.openxmlformats.org/drawingml/2006/table">
            <a:tbl>
              <a:tblPr/>
              <a:tblGrid>
                <a:gridCol w="3114675"/>
                <a:gridCol w="3114675"/>
              </a:tblGrid>
              <a:tr h="452438">
                <a:tc>
                  <a:txBody>
                    <a:bodyPr/>
                    <a:lstStyle>
                      <a:lvl1pPr>
                        <a:spcBef>
                          <a:spcPct val="20000"/>
                        </a:spcBef>
                        <a:buClr>
                          <a:schemeClr val="accent1"/>
                        </a:buClr>
                        <a:buSzPct val="80000"/>
                        <a:buFont typeface="Wingdings 2" panose="05020102010507070707" pitchFamily="18" charset="2"/>
                        <a:defRPr sz="2100">
                          <a:solidFill>
                            <a:schemeClr val="tx1"/>
                          </a:solidFill>
                          <a:latin typeface="Verdana" panose="020B0604030504040204" pitchFamily="34" charset="0"/>
                        </a:defRPr>
                      </a:lvl1pPr>
                      <a:lvl2pPr>
                        <a:spcBef>
                          <a:spcPct val="20000"/>
                        </a:spcBef>
                        <a:buClr>
                          <a:schemeClr val="accent1"/>
                        </a:buClr>
                        <a:buSzPct val="125000"/>
                        <a:defRPr sz="2000">
                          <a:solidFill>
                            <a:schemeClr val="tx1"/>
                          </a:solidFill>
                          <a:latin typeface="Verdana" panose="020B0604030504040204" pitchFamily="34" charset="0"/>
                        </a:defRPr>
                      </a:lvl2pPr>
                      <a:lvl3pPr>
                        <a:spcBef>
                          <a:spcPct val="20000"/>
                        </a:spcBef>
                        <a:buClr>
                          <a:schemeClr val="accent1"/>
                        </a:buClr>
                        <a:buSzPct val="60000"/>
                        <a:defRPr>
                          <a:solidFill>
                            <a:schemeClr val="tx1"/>
                          </a:solidFill>
                          <a:latin typeface="Verdana" panose="020B060403050404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2" panose="05020102010507070707" pitchFamily="18" charset="2"/>
                        <a:buNone/>
                        <a:tabLst/>
                      </a:pPr>
                      <a:r>
                        <a:rPr kumimoji="0" lang="en-GB" altLang="en-US" sz="2100" b="1" i="0" u="none" strike="noStrike" cap="none" normalizeH="0" baseline="0" smtClean="0">
                          <a:ln>
                            <a:noFill/>
                          </a:ln>
                          <a:solidFill>
                            <a:schemeClr val="bg1"/>
                          </a:solidFill>
                          <a:effectLst/>
                          <a:latin typeface="Verdana" panose="020B0604030504040204" pitchFamily="34" charset="0"/>
                        </a:rPr>
                        <a:t>Title</a:t>
                      </a:r>
                      <a:endParaRPr kumimoji="0" lang="en-US" altLang="en-US" sz="2100" b="1" i="0" u="none" strike="noStrike" cap="none" normalizeH="0" baseline="0" smtClean="0">
                        <a:ln>
                          <a:noFill/>
                        </a:ln>
                        <a:solidFill>
                          <a:schemeClr val="bg1"/>
                        </a:solidFill>
                        <a:effectLst/>
                        <a:latin typeface="Verdana" panose="020B0604030504040204" pitchFamily="34" charset="0"/>
                      </a:endParaRPr>
                    </a:p>
                  </a:txBody>
                  <a:tcPr marL="90000" marR="90000" marT="46800" marB="46800" anchor="ctr" anchorCtr="1"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1"/>
                        </a:buClr>
                        <a:buSzPct val="80000"/>
                        <a:buFont typeface="Wingdings 2" panose="05020102010507070707" pitchFamily="18" charset="2"/>
                        <a:defRPr sz="2100">
                          <a:solidFill>
                            <a:schemeClr val="tx1"/>
                          </a:solidFill>
                          <a:latin typeface="Verdana" panose="020B0604030504040204" pitchFamily="34" charset="0"/>
                        </a:defRPr>
                      </a:lvl1pPr>
                      <a:lvl2pPr>
                        <a:spcBef>
                          <a:spcPct val="20000"/>
                        </a:spcBef>
                        <a:buClr>
                          <a:schemeClr val="accent1"/>
                        </a:buClr>
                        <a:buSzPct val="125000"/>
                        <a:defRPr sz="2000">
                          <a:solidFill>
                            <a:schemeClr val="tx1"/>
                          </a:solidFill>
                          <a:latin typeface="Verdana" panose="020B0604030504040204" pitchFamily="34" charset="0"/>
                        </a:defRPr>
                      </a:lvl2pPr>
                      <a:lvl3pPr>
                        <a:spcBef>
                          <a:spcPct val="20000"/>
                        </a:spcBef>
                        <a:buClr>
                          <a:schemeClr val="accent1"/>
                        </a:buClr>
                        <a:buSzPct val="60000"/>
                        <a:defRPr>
                          <a:solidFill>
                            <a:schemeClr val="tx1"/>
                          </a:solidFill>
                          <a:latin typeface="Verdana" panose="020B060403050404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2" panose="05020102010507070707" pitchFamily="18" charset="2"/>
                        <a:buNone/>
                        <a:tabLst/>
                      </a:pPr>
                      <a:r>
                        <a:rPr kumimoji="0" lang="en-GB" altLang="en-US" sz="2100" b="1" i="0" u="none" strike="noStrike" cap="none" normalizeH="0" baseline="0" smtClean="0">
                          <a:ln>
                            <a:noFill/>
                          </a:ln>
                          <a:solidFill>
                            <a:schemeClr val="bg1"/>
                          </a:solidFill>
                          <a:effectLst/>
                          <a:latin typeface="Verdana" panose="020B0604030504040204" pitchFamily="34" charset="0"/>
                        </a:rPr>
                        <a:t>Title</a:t>
                      </a:r>
                      <a:endParaRPr kumimoji="0" lang="en-US" altLang="en-US" sz="2100" b="1" i="0" u="none" strike="noStrike" cap="none" normalizeH="0" baseline="0" smtClean="0">
                        <a:ln>
                          <a:noFill/>
                        </a:ln>
                        <a:solidFill>
                          <a:schemeClr val="bg1"/>
                        </a:solidFill>
                        <a:effectLst/>
                        <a:latin typeface="Verdana" panose="020B0604030504040204" pitchFamily="34" charset="0"/>
                      </a:endParaRPr>
                    </a:p>
                  </a:txBody>
                  <a:tcPr marL="90000" marR="90000" marT="46800" marB="46800" anchor="ctr" anchorCtr="1"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solidFill>
                  </a:tcPr>
                </a:tc>
              </a:tr>
              <a:tr h="452438">
                <a:tc>
                  <a:txBody>
                    <a:bodyPr/>
                    <a:lstStyle>
                      <a:lvl1pPr>
                        <a:spcBef>
                          <a:spcPct val="20000"/>
                        </a:spcBef>
                        <a:buClr>
                          <a:schemeClr val="accent1"/>
                        </a:buClr>
                        <a:buSzPct val="80000"/>
                        <a:buFont typeface="Wingdings 2" panose="05020102010507070707" pitchFamily="18" charset="2"/>
                        <a:defRPr sz="2100">
                          <a:solidFill>
                            <a:schemeClr val="tx1"/>
                          </a:solidFill>
                          <a:latin typeface="Verdana" panose="020B0604030504040204" pitchFamily="34" charset="0"/>
                        </a:defRPr>
                      </a:lvl1pPr>
                      <a:lvl2pPr>
                        <a:spcBef>
                          <a:spcPct val="20000"/>
                        </a:spcBef>
                        <a:buClr>
                          <a:schemeClr val="accent1"/>
                        </a:buClr>
                        <a:buSzPct val="125000"/>
                        <a:defRPr sz="2000">
                          <a:solidFill>
                            <a:schemeClr val="tx1"/>
                          </a:solidFill>
                          <a:latin typeface="Verdana" panose="020B0604030504040204" pitchFamily="34" charset="0"/>
                        </a:defRPr>
                      </a:lvl2pPr>
                      <a:lvl3pPr>
                        <a:spcBef>
                          <a:spcPct val="20000"/>
                        </a:spcBef>
                        <a:buClr>
                          <a:schemeClr val="accent1"/>
                        </a:buClr>
                        <a:buSzPct val="60000"/>
                        <a:defRPr>
                          <a:solidFill>
                            <a:schemeClr val="tx1"/>
                          </a:solidFill>
                          <a:latin typeface="Verdana" panose="020B060403050404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2" panose="05020102010507070707" pitchFamily="18" charset="2"/>
                        <a:buNone/>
                        <a:tabLst/>
                      </a:pPr>
                      <a:r>
                        <a:rPr kumimoji="0" lang="en-GB" altLang="en-US" sz="1900" b="0" i="0" u="none" strike="noStrike" cap="none" normalizeH="0" baseline="0" smtClean="0">
                          <a:ln>
                            <a:noFill/>
                          </a:ln>
                          <a:solidFill>
                            <a:schemeClr val="tx1"/>
                          </a:solidFill>
                          <a:effectLst/>
                          <a:latin typeface="Verdana" panose="020B0604030504040204" pitchFamily="34" charset="0"/>
                        </a:rPr>
                        <a:t>Data</a:t>
                      </a:r>
                      <a:endParaRPr kumimoji="0" lang="en-US" altLang="en-US" sz="1900" b="0" i="0" u="none" strike="noStrike" cap="none" normalizeH="0" baseline="0" smtClean="0">
                        <a:ln>
                          <a:noFill/>
                        </a:ln>
                        <a:solidFill>
                          <a:schemeClr val="tx1"/>
                        </a:solidFill>
                        <a:effectLst/>
                        <a:latin typeface="Verdana" panose="020B0604030504040204" pitchFamily="34" charset="0"/>
                      </a:endParaRPr>
                    </a:p>
                  </a:txBody>
                  <a:tcPr marL="90000" marR="90000" marT="46800" marB="46800" anchor="ctr" anchorCtr="1"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0000"/>
                        <a:buFont typeface="Wingdings 2" panose="05020102010507070707" pitchFamily="18" charset="2"/>
                        <a:defRPr sz="2100">
                          <a:solidFill>
                            <a:schemeClr val="tx1"/>
                          </a:solidFill>
                          <a:latin typeface="Verdana" panose="020B0604030504040204" pitchFamily="34" charset="0"/>
                        </a:defRPr>
                      </a:lvl1pPr>
                      <a:lvl2pPr>
                        <a:spcBef>
                          <a:spcPct val="20000"/>
                        </a:spcBef>
                        <a:buClr>
                          <a:schemeClr val="accent1"/>
                        </a:buClr>
                        <a:buSzPct val="125000"/>
                        <a:defRPr sz="2000">
                          <a:solidFill>
                            <a:schemeClr val="tx1"/>
                          </a:solidFill>
                          <a:latin typeface="Verdana" panose="020B0604030504040204" pitchFamily="34" charset="0"/>
                        </a:defRPr>
                      </a:lvl2pPr>
                      <a:lvl3pPr>
                        <a:spcBef>
                          <a:spcPct val="20000"/>
                        </a:spcBef>
                        <a:buClr>
                          <a:schemeClr val="accent1"/>
                        </a:buClr>
                        <a:buSzPct val="60000"/>
                        <a:defRPr>
                          <a:solidFill>
                            <a:schemeClr val="tx1"/>
                          </a:solidFill>
                          <a:latin typeface="Verdana" panose="020B060403050404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2" panose="05020102010507070707" pitchFamily="18" charset="2"/>
                        <a:buNone/>
                        <a:tabLst/>
                      </a:pPr>
                      <a:r>
                        <a:rPr kumimoji="0" lang="en-GB" altLang="en-US" sz="1900" b="0" i="0" u="none" strike="noStrike" cap="none" normalizeH="0" baseline="0" smtClean="0">
                          <a:ln>
                            <a:noFill/>
                          </a:ln>
                          <a:solidFill>
                            <a:schemeClr val="tx1"/>
                          </a:solidFill>
                          <a:effectLst/>
                          <a:latin typeface="Verdana" panose="020B0604030504040204" pitchFamily="34" charset="0"/>
                        </a:rPr>
                        <a:t>Data</a:t>
                      </a:r>
                      <a:endParaRPr kumimoji="0" lang="en-US" altLang="en-US" sz="1900" b="0" i="0" u="none" strike="noStrike" cap="none" normalizeH="0" baseline="0" smtClean="0">
                        <a:ln>
                          <a:noFill/>
                        </a:ln>
                        <a:solidFill>
                          <a:schemeClr val="tx1"/>
                        </a:solidFill>
                        <a:effectLst/>
                        <a:latin typeface="Verdana" panose="020B0604030504040204" pitchFamily="34" charset="0"/>
                      </a:endParaRPr>
                    </a:p>
                  </a:txBody>
                  <a:tcPr marL="90000" marR="90000" marT="46800" marB="46800" anchor="ctr" anchorCtr="1"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r>
              <a:tr h="452438">
                <a:tc>
                  <a:txBody>
                    <a:bodyPr/>
                    <a:lstStyle>
                      <a:lvl1pPr>
                        <a:spcBef>
                          <a:spcPct val="20000"/>
                        </a:spcBef>
                        <a:buClr>
                          <a:schemeClr val="accent1"/>
                        </a:buClr>
                        <a:buSzPct val="80000"/>
                        <a:buFont typeface="Wingdings 2" panose="05020102010507070707" pitchFamily="18" charset="2"/>
                        <a:defRPr sz="2100">
                          <a:solidFill>
                            <a:schemeClr val="tx1"/>
                          </a:solidFill>
                          <a:latin typeface="Verdana" panose="020B0604030504040204" pitchFamily="34" charset="0"/>
                        </a:defRPr>
                      </a:lvl1pPr>
                      <a:lvl2pPr>
                        <a:spcBef>
                          <a:spcPct val="20000"/>
                        </a:spcBef>
                        <a:buClr>
                          <a:schemeClr val="accent1"/>
                        </a:buClr>
                        <a:buSzPct val="125000"/>
                        <a:defRPr sz="2000">
                          <a:solidFill>
                            <a:schemeClr val="tx1"/>
                          </a:solidFill>
                          <a:latin typeface="Verdana" panose="020B0604030504040204" pitchFamily="34" charset="0"/>
                        </a:defRPr>
                      </a:lvl2pPr>
                      <a:lvl3pPr>
                        <a:spcBef>
                          <a:spcPct val="20000"/>
                        </a:spcBef>
                        <a:buClr>
                          <a:schemeClr val="accent1"/>
                        </a:buClr>
                        <a:buSzPct val="60000"/>
                        <a:defRPr>
                          <a:solidFill>
                            <a:schemeClr val="tx1"/>
                          </a:solidFill>
                          <a:latin typeface="Verdana" panose="020B060403050404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2" panose="05020102010507070707" pitchFamily="18" charset="2"/>
                        <a:buNone/>
                        <a:tabLst/>
                      </a:pPr>
                      <a:endParaRPr kumimoji="0" lang="en-GB" altLang="en-US" sz="1900" b="0" i="0" u="none" strike="noStrike" cap="none" normalizeH="0" baseline="0" smtClean="0">
                        <a:ln>
                          <a:noFill/>
                        </a:ln>
                        <a:solidFill>
                          <a:schemeClr val="tx1"/>
                        </a:solidFill>
                        <a:effectLst/>
                        <a:latin typeface="Verdana" panose="020B0604030504040204" pitchFamily="34" charset="0"/>
                      </a:endParaRPr>
                    </a:p>
                  </a:txBody>
                  <a:tcPr marL="90000" marR="90000" marT="46800" marB="46800" anchor="ctr" anchorCtr="1"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0000"/>
                        <a:buFont typeface="Wingdings 2" panose="05020102010507070707" pitchFamily="18" charset="2"/>
                        <a:defRPr sz="2100">
                          <a:solidFill>
                            <a:schemeClr val="tx1"/>
                          </a:solidFill>
                          <a:latin typeface="Verdana" panose="020B0604030504040204" pitchFamily="34" charset="0"/>
                        </a:defRPr>
                      </a:lvl1pPr>
                      <a:lvl2pPr>
                        <a:spcBef>
                          <a:spcPct val="20000"/>
                        </a:spcBef>
                        <a:buClr>
                          <a:schemeClr val="accent1"/>
                        </a:buClr>
                        <a:buSzPct val="125000"/>
                        <a:defRPr sz="2000">
                          <a:solidFill>
                            <a:schemeClr val="tx1"/>
                          </a:solidFill>
                          <a:latin typeface="Verdana" panose="020B0604030504040204" pitchFamily="34" charset="0"/>
                        </a:defRPr>
                      </a:lvl2pPr>
                      <a:lvl3pPr>
                        <a:spcBef>
                          <a:spcPct val="20000"/>
                        </a:spcBef>
                        <a:buClr>
                          <a:schemeClr val="accent1"/>
                        </a:buClr>
                        <a:buSzPct val="60000"/>
                        <a:defRPr>
                          <a:solidFill>
                            <a:schemeClr val="tx1"/>
                          </a:solidFill>
                          <a:latin typeface="Verdana" panose="020B060403050404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2" panose="05020102010507070707" pitchFamily="18" charset="2"/>
                        <a:buNone/>
                        <a:tabLst/>
                      </a:pPr>
                      <a:endParaRPr kumimoji="0" lang="en-GB" altLang="en-US" sz="1900" b="0" i="0" u="none" strike="noStrike" cap="none" normalizeH="0" baseline="0" smtClean="0">
                        <a:ln>
                          <a:noFill/>
                        </a:ln>
                        <a:solidFill>
                          <a:schemeClr val="tx1"/>
                        </a:solidFill>
                        <a:effectLst/>
                        <a:latin typeface="Verdana" panose="020B0604030504040204" pitchFamily="34" charset="0"/>
                      </a:endParaRPr>
                    </a:p>
                  </a:txBody>
                  <a:tcPr marL="90000" marR="90000" marT="46800" marB="46800" anchor="ctr" anchorCtr="1"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r>
              <a:tr h="454025">
                <a:tc>
                  <a:txBody>
                    <a:bodyPr/>
                    <a:lstStyle>
                      <a:lvl1pPr>
                        <a:spcBef>
                          <a:spcPct val="20000"/>
                        </a:spcBef>
                        <a:buClr>
                          <a:schemeClr val="accent1"/>
                        </a:buClr>
                        <a:buSzPct val="80000"/>
                        <a:buFont typeface="Wingdings 2" panose="05020102010507070707" pitchFamily="18" charset="2"/>
                        <a:defRPr sz="2100">
                          <a:solidFill>
                            <a:schemeClr val="tx1"/>
                          </a:solidFill>
                          <a:latin typeface="Verdana" panose="020B0604030504040204" pitchFamily="34" charset="0"/>
                        </a:defRPr>
                      </a:lvl1pPr>
                      <a:lvl2pPr>
                        <a:spcBef>
                          <a:spcPct val="20000"/>
                        </a:spcBef>
                        <a:buClr>
                          <a:schemeClr val="accent1"/>
                        </a:buClr>
                        <a:buSzPct val="125000"/>
                        <a:defRPr sz="2000">
                          <a:solidFill>
                            <a:schemeClr val="tx1"/>
                          </a:solidFill>
                          <a:latin typeface="Verdana" panose="020B0604030504040204" pitchFamily="34" charset="0"/>
                        </a:defRPr>
                      </a:lvl2pPr>
                      <a:lvl3pPr>
                        <a:spcBef>
                          <a:spcPct val="20000"/>
                        </a:spcBef>
                        <a:buClr>
                          <a:schemeClr val="accent1"/>
                        </a:buClr>
                        <a:buSzPct val="60000"/>
                        <a:defRPr>
                          <a:solidFill>
                            <a:schemeClr val="tx1"/>
                          </a:solidFill>
                          <a:latin typeface="Verdana" panose="020B060403050404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2" panose="05020102010507070707" pitchFamily="18" charset="2"/>
                        <a:buNone/>
                        <a:tabLst/>
                      </a:pPr>
                      <a:endParaRPr kumimoji="0" lang="en-GB" altLang="en-US" sz="1900" b="0" i="0" u="none" strike="noStrike" cap="none" normalizeH="0" baseline="0" smtClean="0">
                        <a:ln>
                          <a:noFill/>
                        </a:ln>
                        <a:solidFill>
                          <a:schemeClr val="tx1"/>
                        </a:solidFill>
                        <a:effectLst/>
                        <a:latin typeface="Verdana" panose="020B0604030504040204" pitchFamily="34" charset="0"/>
                      </a:endParaRPr>
                    </a:p>
                  </a:txBody>
                  <a:tcPr marL="90000" marR="90000" marT="46800" marB="46800" anchor="ctr" anchorCtr="1"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0000"/>
                        <a:buFont typeface="Wingdings 2" panose="05020102010507070707" pitchFamily="18" charset="2"/>
                        <a:defRPr sz="2100">
                          <a:solidFill>
                            <a:schemeClr val="tx1"/>
                          </a:solidFill>
                          <a:latin typeface="Verdana" panose="020B0604030504040204" pitchFamily="34" charset="0"/>
                        </a:defRPr>
                      </a:lvl1pPr>
                      <a:lvl2pPr>
                        <a:spcBef>
                          <a:spcPct val="20000"/>
                        </a:spcBef>
                        <a:buClr>
                          <a:schemeClr val="accent1"/>
                        </a:buClr>
                        <a:buSzPct val="125000"/>
                        <a:defRPr sz="2000">
                          <a:solidFill>
                            <a:schemeClr val="tx1"/>
                          </a:solidFill>
                          <a:latin typeface="Verdana" panose="020B0604030504040204" pitchFamily="34" charset="0"/>
                        </a:defRPr>
                      </a:lvl2pPr>
                      <a:lvl3pPr>
                        <a:spcBef>
                          <a:spcPct val="20000"/>
                        </a:spcBef>
                        <a:buClr>
                          <a:schemeClr val="accent1"/>
                        </a:buClr>
                        <a:buSzPct val="60000"/>
                        <a:defRPr>
                          <a:solidFill>
                            <a:schemeClr val="tx1"/>
                          </a:solidFill>
                          <a:latin typeface="Verdana" panose="020B060403050404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2" panose="05020102010507070707" pitchFamily="18" charset="2"/>
                        <a:buNone/>
                        <a:tabLst/>
                      </a:pPr>
                      <a:endParaRPr kumimoji="0" lang="en-GB" altLang="en-US" sz="1900" b="0" i="0" u="none" strike="noStrike" cap="none" normalizeH="0" baseline="0" smtClean="0">
                        <a:ln>
                          <a:noFill/>
                        </a:ln>
                        <a:solidFill>
                          <a:schemeClr val="tx1"/>
                        </a:solidFill>
                        <a:effectLst/>
                        <a:latin typeface="Verdana" panose="020B0604030504040204" pitchFamily="34" charset="0"/>
                      </a:endParaRPr>
                    </a:p>
                  </a:txBody>
                  <a:tcPr marL="90000" marR="90000" marT="46800" marB="46800" anchor="ctr" anchorCtr="1"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r>
              <a:tr h="452438">
                <a:tc>
                  <a:txBody>
                    <a:bodyPr/>
                    <a:lstStyle>
                      <a:lvl1pPr>
                        <a:spcBef>
                          <a:spcPct val="20000"/>
                        </a:spcBef>
                        <a:buClr>
                          <a:schemeClr val="accent1"/>
                        </a:buClr>
                        <a:buSzPct val="80000"/>
                        <a:buFont typeface="Wingdings 2" panose="05020102010507070707" pitchFamily="18" charset="2"/>
                        <a:defRPr sz="2100">
                          <a:solidFill>
                            <a:schemeClr val="tx1"/>
                          </a:solidFill>
                          <a:latin typeface="Verdana" panose="020B0604030504040204" pitchFamily="34" charset="0"/>
                        </a:defRPr>
                      </a:lvl1pPr>
                      <a:lvl2pPr>
                        <a:spcBef>
                          <a:spcPct val="20000"/>
                        </a:spcBef>
                        <a:buClr>
                          <a:schemeClr val="accent1"/>
                        </a:buClr>
                        <a:buSzPct val="125000"/>
                        <a:defRPr sz="2000">
                          <a:solidFill>
                            <a:schemeClr val="tx1"/>
                          </a:solidFill>
                          <a:latin typeface="Verdana" panose="020B0604030504040204" pitchFamily="34" charset="0"/>
                        </a:defRPr>
                      </a:lvl2pPr>
                      <a:lvl3pPr>
                        <a:spcBef>
                          <a:spcPct val="20000"/>
                        </a:spcBef>
                        <a:buClr>
                          <a:schemeClr val="accent1"/>
                        </a:buClr>
                        <a:buSzPct val="60000"/>
                        <a:defRPr>
                          <a:solidFill>
                            <a:schemeClr val="tx1"/>
                          </a:solidFill>
                          <a:latin typeface="Verdana" panose="020B060403050404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2" panose="05020102010507070707" pitchFamily="18" charset="2"/>
                        <a:buNone/>
                        <a:tabLst/>
                      </a:pPr>
                      <a:endParaRPr kumimoji="0" lang="en-GB" altLang="en-US" sz="1900" b="0" i="0" u="none" strike="noStrike" cap="none" normalizeH="0" baseline="0" smtClean="0">
                        <a:ln>
                          <a:noFill/>
                        </a:ln>
                        <a:solidFill>
                          <a:schemeClr val="tx1"/>
                        </a:solidFill>
                        <a:effectLst/>
                        <a:latin typeface="Verdana" panose="020B0604030504040204" pitchFamily="34" charset="0"/>
                      </a:endParaRPr>
                    </a:p>
                  </a:txBody>
                  <a:tcPr marL="90000" marR="90000" marT="46800" marB="46800" anchor="ctr" anchorCtr="1"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0000"/>
                        <a:buFont typeface="Wingdings 2" panose="05020102010507070707" pitchFamily="18" charset="2"/>
                        <a:defRPr sz="2100">
                          <a:solidFill>
                            <a:schemeClr val="tx1"/>
                          </a:solidFill>
                          <a:latin typeface="Verdana" panose="020B0604030504040204" pitchFamily="34" charset="0"/>
                        </a:defRPr>
                      </a:lvl1pPr>
                      <a:lvl2pPr>
                        <a:spcBef>
                          <a:spcPct val="20000"/>
                        </a:spcBef>
                        <a:buClr>
                          <a:schemeClr val="accent1"/>
                        </a:buClr>
                        <a:buSzPct val="125000"/>
                        <a:defRPr sz="2000">
                          <a:solidFill>
                            <a:schemeClr val="tx1"/>
                          </a:solidFill>
                          <a:latin typeface="Verdana" panose="020B0604030504040204" pitchFamily="34" charset="0"/>
                        </a:defRPr>
                      </a:lvl2pPr>
                      <a:lvl3pPr>
                        <a:spcBef>
                          <a:spcPct val="20000"/>
                        </a:spcBef>
                        <a:buClr>
                          <a:schemeClr val="accent1"/>
                        </a:buClr>
                        <a:buSzPct val="60000"/>
                        <a:defRPr>
                          <a:solidFill>
                            <a:schemeClr val="tx1"/>
                          </a:solidFill>
                          <a:latin typeface="Verdana" panose="020B060403050404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2" panose="05020102010507070707" pitchFamily="18" charset="2"/>
                        <a:buNone/>
                        <a:tabLst/>
                      </a:pPr>
                      <a:endParaRPr kumimoji="0" lang="en-GB" altLang="en-US" sz="1900" b="0" i="0" u="none" strike="noStrike" cap="none" normalizeH="0" baseline="0" smtClean="0">
                        <a:ln>
                          <a:noFill/>
                        </a:ln>
                        <a:solidFill>
                          <a:schemeClr val="tx1"/>
                        </a:solidFill>
                        <a:effectLst/>
                        <a:latin typeface="Verdana" panose="020B0604030504040204" pitchFamily="34" charset="0"/>
                      </a:endParaRPr>
                    </a:p>
                  </a:txBody>
                  <a:tcPr marL="90000" marR="90000" marT="46800" marB="46800" anchor="ctr" anchorCtr="1"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r>
              <a:tr h="452438">
                <a:tc>
                  <a:txBody>
                    <a:bodyPr/>
                    <a:lstStyle>
                      <a:lvl1pPr>
                        <a:spcBef>
                          <a:spcPct val="20000"/>
                        </a:spcBef>
                        <a:buClr>
                          <a:schemeClr val="accent1"/>
                        </a:buClr>
                        <a:buSzPct val="80000"/>
                        <a:buFont typeface="Wingdings 2" panose="05020102010507070707" pitchFamily="18" charset="2"/>
                        <a:defRPr sz="2100">
                          <a:solidFill>
                            <a:schemeClr val="tx1"/>
                          </a:solidFill>
                          <a:latin typeface="Verdana" panose="020B0604030504040204" pitchFamily="34" charset="0"/>
                        </a:defRPr>
                      </a:lvl1pPr>
                      <a:lvl2pPr>
                        <a:spcBef>
                          <a:spcPct val="20000"/>
                        </a:spcBef>
                        <a:buClr>
                          <a:schemeClr val="accent1"/>
                        </a:buClr>
                        <a:buSzPct val="125000"/>
                        <a:defRPr sz="2000">
                          <a:solidFill>
                            <a:schemeClr val="tx1"/>
                          </a:solidFill>
                          <a:latin typeface="Verdana" panose="020B0604030504040204" pitchFamily="34" charset="0"/>
                        </a:defRPr>
                      </a:lvl2pPr>
                      <a:lvl3pPr>
                        <a:spcBef>
                          <a:spcPct val="20000"/>
                        </a:spcBef>
                        <a:buClr>
                          <a:schemeClr val="accent1"/>
                        </a:buClr>
                        <a:buSzPct val="60000"/>
                        <a:defRPr>
                          <a:solidFill>
                            <a:schemeClr val="tx1"/>
                          </a:solidFill>
                          <a:latin typeface="Verdana" panose="020B060403050404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2" panose="05020102010507070707" pitchFamily="18" charset="2"/>
                        <a:buNone/>
                        <a:tabLst/>
                      </a:pPr>
                      <a:endParaRPr kumimoji="0" lang="en-GB" altLang="en-US" sz="1900" b="0" i="0" u="none" strike="noStrike" cap="none" normalizeH="0" baseline="0" smtClean="0">
                        <a:ln>
                          <a:noFill/>
                        </a:ln>
                        <a:solidFill>
                          <a:schemeClr val="tx1"/>
                        </a:solidFill>
                        <a:effectLst/>
                        <a:latin typeface="Verdana" panose="020B0604030504040204" pitchFamily="34" charset="0"/>
                      </a:endParaRPr>
                    </a:p>
                  </a:txBody>
                  <a:tcPr marL="90000" marR="90000" marT="46800" marB="46800" anchor="ctr" anchorCtr="1"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0000"/>
                        <a:buFont typeface="Wingdings 2" panose="05020102010507070707" pitchFamily="18" charset="2"/>
                        <a:defRPr sz="2100">
                          <a:solidFill>
                            <a:schemeClr val="tx1"/>
                          </a:solidFill>
                          <a:latin typeface="Verdana" panose="020B0604030504040204" pitchFamily="34" charset="0"/>
                        </a:defRPr>
                      </a:lvl1pPr>
                      <a:lvl2pPr>
                        <a:spcBef>
                          <a:spcPct val="20000"/>
                        </a:spcBef>
                        <a:buClr>
                          <a:schemeClr val="accent1"/>
                        </a:buClr>
                        <a:buSzPct val="125000"/>
                        <a:defRPr sz="2000">
                          <a:solidFill>
                            <a:schemeClr val="tx1"/>
                          </a:solidFill>
                          <a:latin typeface="Verdana" panose="020B0604030504040204" pitchFamily="34" charset="0"/>
                        </a:defRPr>
                      </a:lvl2pPr>
                      <a:lvl3pPr>
                        <a:spcBef>
                          <a:spcPct val="20000"/>
                        </a:spcBef>
                        <a:buClr>
                          <a:schemeClr val="accent1"/>
                        </a:buClr>
                        <a:buSzPct val="60000"/>
                        <a:defRPr>
                          <a:solidFill>
                            <a:schemeClr val="tx1"/>
                          </a:solidFill>
                          <a:latin typeface="Verdana" panose="020B060403050404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2" panose="05020102010507070707" pitchFamily="18" charset="2"/>
                        <a:buNone/>
                        <a:tabLst/>
                      </a:pPr>
                      <a:endParaRPr kumimoji="0" lang="en-GB" altLang="en-US" sz="1900" b="0" i="0" u="none" strike="noStrike" cap="none" normalizeH="0" baseline="0" smtClean="0">
                        <a:ln>
                          <a:noFill/>
                        </a:ln>
                        <a:solidFill>
                          <a:schemeClr val="tx1"/>
                        </a:solidFill>
                        <a:effectLst/>
                        <a:latin typeface="Verdana" panose="020B0604030504040204" pitchFamily="34" charset="0"/>
                      </a:endParaRPr>
                    </a:p>
                  </a:txBody>
                  <a:tcPr marL="90000" marR="90000" marT="46800" marB="46800" anchor="ctr" anchorCtr="1"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r>
              <a:tr h="452438">
                <a:tc>
                  <a:txBody>
                    <a:bodyPr/>
                    <a:lstStyle>
                      <a:lvl1pPr>
                        <a:spcBef>
                          <a:spcPct val="20000"/>
                        </a:spcBef>
                        <a:buClr>
                          <a:schemeClr val="accent1"/>
                        </a:buClr>
                        <a:buSzPct val="80000"/>
                        <a:buFont typeface="Wingdings 2" panose="05020102010507070707" pitchFamily="18" charset="2"/>
                        <a:defRPr sz="2100">
                          <a:solidFill>
                            <a:schemeClr val="tx1"/>
                          </a:solidFill>
                          <a:latin typeface="Verdana" panose="020B0604030504040204" pitchFamily="34" charset="0"/>
                        </a:defRPr>
                      </a:lvl1pPr>
                      <a:lvl2pPr>
                        <a:spcBef>
                          <a:spcPct val="20000"/>
                        </a:spcBef>
                        <a:buClr>
                          <a:schemeClr val="accent1"/>
                        </a:buClr>
                        <a:buSzPct val="125000"/>
                        <a:defRPr sz="2000">
                          <a:solidFill>
                            <a:schemeClr val="tx1"/>
                          </a:solidFill>
                          <a:latin typeface="Verdana" panose="020B0604030504040204" pitchFamily="34" charset="0"/>
                        </a:defRPr>
                      </a:lvl2pPr>
                      <a:lvl3pPr>
                        <a:spcBef>
                          <a:spcPct val="20000"/>
                        </a:spcBef>
                        <a:buClr>
                          <a:schemeClr val="accent1"/>
                        </a:buClr>
                        <a:buSzPct val="60000"/>
                        <a:defRPr>
                          <a:solidFill>
                            <a:schemeClr val="tx1"/>
                          </a:solidFill>
                          <a:latin typeface="Verdana" panose="020B060403050404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2" panose="05020102010507070707" pitchFamily="18" charset="2"/>
                        <a:buNone/>
                        <a:tabLst/>
                      </a:pPr>
                      <a:endParaRPr kumimoji="0" lang="en-GB" altLang="en-US" sz="1900" b="0" i="0" u="none" strike="noStrike" cap="none" normalizeH="0" baseline="0" smtClean="0">
                        <a:ln>
                          <a:noFill/>
                        </a:ln>
                        <a:solidFill>
                          <a:schemeClr val="tx1"/>
                        </a:solidFill>
                        <a:effectLst/>
                        <a:latin typeface="Verdana" panose="020B0604030504040204" pitchFamily="34" charset="0"/>
                      </a:endParaRPr>
                    </a:p>
                  </a:txBody>
                  <a:tcPr marL="90000" marR="90000" marT="46800" marB="46800" anchor="ctr" anchorCtr="1"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0000"/>
                        <a:buFont typeface="Wingdings 2" panose="05020102010507070707" pitchFamily="18" charset="2"/>
                        <a:defRPr sz="2100">
                          <a:solidFill>
                            <a:schemeClr val="tx1"/>
                          </a:solidFill>
                          <a:latin typeface="Verdana" panose="020B0604030504040204" pitchFamily="34" charset="0"/>
                        </a:defRPr>
                      </a:lvl1pPr>
                      <a:lvl2pPr>
                        <a:spcBef>
                          <a:spcPct val="20000"/>
                        </a:spcBef>
                        <a:buClr>
                          <a:schemeClr val="accent1"/>
                        </a:buClr>
                        <a:buSzPct val="125000"/>
                        <a:defRPr sz="2000">
                          <a:solidFill>
                            <a:schemeClr val="tx1"/>
                          </a:solidFill>
                          <a:latin typeface="Verdana" panose="020B0604030504040204" pitchFamily="34" charset="0"/>
                        </a:defRPr>
                      </a:lvl2pPr>
                      <a:lvl3pPr>
                        <a:spcBef>
                          <a:spcPct val="20000"/>
                        </a:spcBef>
                        <a:buClr>
                          <a:schemeClr val="accent1"/>
                        </a:buClr>
                        <a:buSzPct val="60000"/>
                        <a:defRPr>
                          <a:solidFill>
                            <a:schemeClr val="tx1"/>
                          </a:solidFill>
                          <a:latin typeface="Verdana" panose="020B060403050404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2" panose="05020102010507070707" pitchFamily="18" charset="2"/>
                        <a:buNone/>
                        <a:tabLst/>
                      </a:pPr>
                      <a:endParaRPr kumimoji="0" lang="en-GB" altLang="en-US" sz="1900" b="0" i="0" u="none" strike="noStrike" cap="none" normalizeH="0" baseline="0" smtClean="0">
                        <a:ln>
                          <a:noFill/>
                        </a:ln>
                        <a:solidFill>
                          <a:schemeClr val="tx1"/>
                        </a:solidFill>
                        <a:effectLst/>
                        <a:latin typeface="Verdana" panose="020B0604030504040204" pitchFamily="34" charset="0"/>
                      </a:endParaRPr>
                    </a:p>
                  </a:txBody>
                  <a:tcPr marL="90000" marR="90000" marT="46800" marB="46800" anchor="ctr" anchorCtr="1"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r>
            </a:tbl>
          </a:graphicData>
        </a:graphic>
      </p:graphicFrame>
      <p:sp>
        <p:nvSpPr>
          <p:cNvPr id="14365" name="Text Box 29"/>
          <p:cNvSpPr txBox="1">
            <a:spLocks noChangeArrowheads="1"/>
          </p:cNvSpPr>
          <p:nvPr/>
        </p:nvSpPr>
        <p:spPr bwMode="auto">
          <a:xfrm>
            <a:off x="2232025" y="5624513"/>
            <a:ext cx="4110038"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sz="1800" b="1">
                <a:latin typeface="Arial" panose="020B0604020202020204" pitchFamily="34" charset="0"/>
                <a:cs typeface="Arial" panose="020B0604020202020204" pitchFamily="34" charset="0"/>
              </a:rPr>
              <a:t>Note:  </a:t>
            </a:r>
            <a:r>
              <a:rPr lang="en-GB" altLang="en-US" sz="1800">
                <a:latin typeface="Arial" panose="020B0604020202020204" pitchFamily="34" charset="0"/>
                <a:cs typeface="Arial" panose="020B0604020202020204" pitchFamily="34" charset="0"/>
              </a:rPr>
              <a:t>PowerPoint does not allow </a:t>
            </a:r>
            <a:br>
              <a:rPr lang="en-GB" altLang="en-US" sz="1800">
                <a:latin typeface="Arial" panose="020B0604020202020204" pitchFamily="34" charset="0"/>
                <a:cs typeface="Arial" panose="020B0604020202020204" pitchFamily="34" charset="0"/>
              </a:rPr>
            </a:br>
            <a:r>
              <a:rPr lang="en-GB" altLang="en-US" sz="1800">
                <a:latin typeface="Arial" panose="020B0604020202020204" pitchFamily="34" charset="0"/>
                <a:cs typeface="Arial" panose="020B0604020202020204" pitchFamily="34" charset="0"/>
              </a:rPr>
              <a:t>you to have nice default tables </a:t>
            </a:r>
            <a:br>
              <a:rPr lang="en-GB" altLang="en-US" sz="1800">
                <a:latin typeface="Arial" panose="020B0604020202020204" pitchFamily="34" charset="0"/>
                <a:cs typeface="Arial" panose="020B0604020202020204" pitchFamily="34" charset="0"/>
              </a:rPr>
            </a:br>
            <a:r>
              <a:rPr lang="en-GB" altLang="en-US" sz="1800">
                <a:latin typeface="Arial" panose="020B0604020202020204" pitchFamily="34" charset="0"/>
                <a:cs typeface="Arial" panose="020B0604020202020204" pitchFamily="34" charset="0"/>
              </a:rPr>
              <a:t>– but you can cut and paste this one</a:t>
            </a:r>
            <a:endParaRPr lang="en-US" altLang="en-US" sz="1800">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16387" name="Rectangle 3"/>
          <p:cNvSpPr>
            <a:spLocks noGrp="1" noChangeArrowheads="1"/>
          </p:cNvSpPr>
          <p:nvPr>
            <p:ph type="body" sz="half" idx="1"/>
          </p:nvPr>
        </p:nvSpPr>
        <p:spPr>
          <a:xfrm>
            <a:off x="685800" y="1981200"/>
            <a:ext cx="3813175" cy="3886200"/>
          </a:xfrm>
        </p:spPr>
        <p:txBody>
          <a:bodyPr/>
          <a:lstStyle/>
          <a:p>
            <a:pPr eaLnBrk="1" hangingPunct="1"/>
            <a:r>
              <a:rPr lang="en-GB" altLang="en-US" sz="2100" smtClean="0"/>
              <a:t>Bullets go in here</a:t>
            </a:r>
            <a:endParaRPr lang="en-US" altLang="en-US" sz="2100" smtClean="0"/>
          </a:p>
        </p:txBody>
      </p:sp>
      <p:sp>
        <p:nvSpPr>
          <p:cNvPr id="16388" name="Rectangle 4"/>
          <p:cNvSpPr>
            <a:spLocks noGrp="1" noChangeArrowheads="1"/>
          </p:cNvSpPr>
          <p:nvPr>
            <p:ph type="body" sz="half" idx="2"/>
          </p:nvPr>
        </p:nvSpPr>
        <p:spPr>
          <a:xfrm>
            <a:off x="4643438" y="1981200"/>
            <a:ext cx="3814762" cy="3886200"/>
          </a:xfrm>
        </p:spPr>
        <p:txBody>
          <a:bodyPr/>
          <a:lstStyle/>
          <a:p>
            <a:pPr eaLnBrk="1" hangingPunct="1"/>
            <a:r>
              <a:rPr lang="en-GB" altLang="en-US" sz="2100" smtClean="0"/>
              <a:t>And also in here</a:t>
            </a:r>
            <a:endParaRPr lang="en-US" altLang="en-US" sz="210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8435" name="Rectangle 3"/>
          <p:cNvSpPr>
            <a:spLocks noGrp="1" noChangeArrowheads="1"/>
          </p:cNvSpPr>
          <p:nvPr>
            <p:ph type="body" sz="half" idx="1"/>
          </p:nvPr>
        </p:nvSpPr>
        <p:spPr>
          <a:xfrm>
            <a:off x="685800" y="1981200"/>
            <a:ext cx="4429125" cy="3886200"/>
          </a:xfrm>
          <a:noFill/>
        </p:spPr>
        <p:txBody>
          <a:bodyPr/>
          <a:lstStyle/>
          <a:p>
            <a:pPr eaLnBrk="1" hangingPunct="1"/>
            <a:r>
              <a:rPr lang="en-GB" altLang="en-US" sz="2100" smtClean="0"/>
              <a:t>Text and lines are like this</a:t>
            </a:r>
          </a:p>
          <a:p>
            <a:pPr eaLnBrk="1" hangingPunct="1"/>
            <a:r>
              <a:rPr lang="en-GB" altLang="en-US" sz="2100" u="sng" smtClean="0">
                <a:solidFill>
                  <a:schemeClr val="hlink"/>
                </a:solidFill>
              </a:rPr>
              <a:t>Hyperlinks like this</a:t>
            </a:r>
          </a:p>
          <a:p>
            <a:pPr eaLnBrk="1" hangingPunct="1"/>
            <a:r>
              <a:rPr lang="en-GB" altLang="en-US" sz="2100" u="sng" smtClean="0">
                <a:solidFill>
                  <a:schemeClr val="folHlink"/>
                </a:solidFill>
              </a:rPr>
              <a:t>Visited hyperlinks like this</a:t>
            </a:r>
            <a:endParaRPr lang="en-US" altLang="en-US" sz="2100" u="sng" smtClean="0">
              <a:solidFill>
                <a:schemeClr val="folHlink"/>
              </a:solidFill>
            </a:endParaRPr>
          </a:p>
        </p:txBody>
      </p:sp>
      <p:graphicFrame>
        <p:nvGraphicFramePr>
          <p:cNvPr id="28676" name="Group 4"/>
          <p:cNvGraphicFramePr>
            <a:graphicFrameLocks noGrp="1"/>
          </p:cNvGraphicFramePr>
          <p:nvPr>
            <p:ph sz="half" idx="2"/>
          </p:nvPr>
        </p:nvGraphicFramePr>
        <p:xfrm>
          <a:off x="5397500" y="2136775"/>
          <a:ext cx="2995613" cy="1250950"/>
        </p:xfrm>
        <a:graphic>
          <a:graphicData uri="http://schemas.openxmlformats.org/drawingml/2006/table">
            <a:tbl>
              <a:tblPr/>
              <a:tblGrid>
                <a:gridCol w="1498600"/>
                <a:gridCol w="1497013"/>
              </a:tblGrid>
              <a:tr h="625475">
                <a:tc>
                  <a:txBody>
                    <a:bodyPr/>
                    <a:lstStyle>
                      <a:lvl1pPr>
                        <a:spcBef>
                          <a:spcPct val="20000"/>
                        </a:spcBef>
                        <a:buClr>
                          <a:schemeClr val="accent1"/>
                        </a:buClr>
                        <a:buSzPct val="80000"/>
                        <a:buFont typeface="Wingdings 2" panose="05020102010507070707" pitchFamily="18" charset="2"/>
                        <a:defRPr sz="2100">
                          <a:solidFill>
                            <a:schemeClr val="tx1"/>
                          </a:solidFill>
                          <a:latin typeface="Verdana" panose="020B0604030504040204" pitchFamily="34" charset="0"/>
                        </a:defRPr>
                      </a:lvl1pPr>
                      <a:lvl2pPr>
                        <a:spcBef>
                          <a:spcPct val="20000"/>
                        </a:spcBef>
                        <a:buClr>
                          <a:schemeClr val="accent1"/>
                        </a:buClr>
                        <a:buSzPct val="125000"/>
                        <a:defRPr sz="2000">
                          <a:solidFill>
                            <a:schemeClr val="tx1"/>
                          </a:solidFill>
                          <a:latin typeface="Verdana" panose="020B0604030504040204" pitchFamily="34" charset="0"/>
                        </a:defRPr>
                      </a:lvl2pPr>
                      <a:lvl3pPr>
                        <a:spcBef>
                          <a:spcPct val="20000"/>
                        </a:spcBef>
                        <a:buClr>
                          <a:schemeClr val="accent1"/>
                        </a:buClr>
                        <a:buSzPct val="60000"/>
                        <a:defRPr>
                          <a:solidFill>
                            <a:schemeClr val="tx1"/>
                          </a:solidFill>
                          <a:latin typeface="Verdana" panose="020B060403050404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2" panose="05020102010507070707" pitchFamily="18" charset="2"/>
                        <a:buNone/>
                        <a:tabLst/>
                      </a:pPr>
                      <a:r>
                        <a:rPr kumimoji="0" lang="en-GB" altLang="en-US" sz="2100" b="0" i="0" u="none" strike="noStrike" cap="none" normalizeH="0" baseline="0" smtClean="0">
                          <a:ln>
                            <a:noFill/>
                          </a:ln>
                          <a:solidFill>
                            <a:schemeClr val="tx1"/>
                          </a:solidFill>
                          <a:effectLst/>
                          <a:latin typeface="Verdana" panose="020B0604030504040204" pitchFamily="34" charset="0"/>
                        </a:rPr>
                        <a:t>Table</a:t>
                      </a:r>
                      <a:endParaRPr kumimoji="0" lang="en-US" altLang="en-US" sz="2100" b="0" i="0" u="none" strike="noStrike" cap="none" normalizeH="0" baseline="0" smtClean="0">
                        <a:ln>
                          <a:noFill/>
                        </a:ln>
                        <a:solidFill>
                          <a:schemeClr val="tx1"/>
                        </a:solidFill>
                        <a:effectLst/>
                        <a:latin typeface="Verdana" panose="020B060403050404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0000"/>
                        <a:buFont typeface="Wingdings 2" panose="05020102010507070707" pitchFamily="18" charset="2"/>
                        <a:defRPr sz="2100">
                          <a:solidFill>
                            <a:schemeClr val="tx1"/>
                          </a:solidFill>
                          <a:latin typeface="Verdana" panose="020B0604030504040204" pitchFamily="34" charset="0"/>
                        </a:defRPr>
                      </a:lvl1pPr>
                      <a:lvl2pPr>
                        <a:spcBef>
                          <a:spcPct val="20000"/>
                        </a:spcBef>
                        <a:buClr>
                          <a:schemeClr val="accent1"/>
                        </a:buClr>
                        <a:buSzPct val="125000"/>
                        <a:defRPr sz="2000">
                          <a:solidFill>
                            <a:schemeClr val="tx1"/>
                          </a:solidFill>
                          <a:latin typeface="Verdana" panose="020B0604030504040204" pitchFamily="34" charset="0"/>
                        </a:defRPr>
                      </a:lvl2pPr>
                      <a:lvl3pPr>
                        <a:spcBef>
                          <a:spcPct val="20000"/>
                        </a:spcBef>
                        <a:buClr>
                          <a:schemeClr val="accent1"/>
                        </a:buClr>
                        <a:buSzPct val="60000"/>
                        <a:defRPr>
                          <a:solidFill>
                            <a:schemeClr val="tx1"/>
                          </a:solidFill>
                          <a:latin typeface="Verdana" panose="020B060403050404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2" panose="05020102010507070707" pitchFamily="18" charset="2"/>
                        <a:buNone/>
                        <a:tabLst/>
                      </a:pPr>
                      <a:endParaRPr kumimoji="0" lang="en-GB" altLang="en-US" sz="2100" b="0" i="0" u="none" strike="noStrike" cap="none" normalizeH="0" baseline="0" smtClean="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5475">
                <a:tc>
                  <a:txBody>
                    <a:bodyPr/>
                    <a:lstStyle>
                      <a:lvl1pPr>
                        <a:spcBef>
                          <a:spcPct val="20000"/>
                        </a:spcBef>
                        <a:buClr>
                          <a:schemeClr val="accent1"/>
                        </a:buClr>
                        <a:buSzPct val="80000"/>
                        <a:buFont typeface="Wingdings 2" panose="05020102010507070707" pitchFamily="18" charset="2"/>
                        <a:defRPr sz="2100">
                          <a:solidFill>
                            <a:schemeClr val="tx1"/>
                          </a:solidFill>
                          <a:latin typeface="Verdana" panose="020B0604030504040204" pitchFamily="34" charset="0"/>
                        </a:defRPr>
                      </a:lvl1pPr>
                      <a:lvl2pPr>
                        <a:spcBef>
                          <a:spcPct val="20000"/>
                        </a:spcBef>
                        <a:buClr>
                          <a:schemeClr val="accent1"/>
                        </a:buClr>
                        <a:buSzPct val="125000"/>
                        <a:defRPr sz="2000">
                          <a:solidFill>
                            <a:schemeClr val="tx1"/>
                          </a:solidFill>
                          <a:latin typeface="Verdana" panose="020B0604030504040204" pitchFamily="34" charset="0"/>
                        </a:defRPr>
                      </a:lvl2pPr>
                      <a:lvl3pPr>
                        <a:spcBef>
                          <a:spcPct val="20000"/>
                        </a:spcBef>
                        <a:buClr>
                          <a:schemeClr val="accent1"/>
                        </a:buClr>
                        <a:buSzPct val="60000"/>
                        <a:defRPr>
                          <a:solidFill>
                            <a:schemeClr val="tx1"/>
                          </a:solidFill>
                          <a:latin typeface="Verdana" panose="020B060403050404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2" panose="05020102010507070707" pitchFamily="18" charset="2"/>
                        <a:buNone/>
                        <a:tabLst/>
                      </a:pPr>
                      <a:endParaRPr kumimoji="0" lang="en-GB" altLang="en-US" sz="2100" b="0" i="0" u="none" strike="noStrike" cap="none" normalizeH="0" baseline="0" smtClean="0">
                        <a:ln>
                          <a:noFill/>
                        </a:ln>
                        <a:solidFill>
                          <a:schemeClr val="tx1"/>
                        </a:solidFill>
                        <a:effectLst/>
                        <a:latin typeface="Verdana" panose="020B060403050404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0000"/>
                        <a:buFont typeface="Wingdings 2" panose="05020102010507070707" pitchFamily="18" charset="2"/>
                        <a:defRPr sz="2100">
                          <a:solidFill>
                            <a:schemeClr val="tx1"/>
                          </a:solidFill>
                          <a:latin typeface="Verdana" panose="020B0604030504040204" pitchFamily="34" charset="0"/>
                        </a:defRPr>
                      </a:lvl1pPr>
                      <a:lvl2pPr>
                        <a:spcBef>
                          <a:spcPct val="20000"/>
                        </a:spcBef>
                        <a:buClr>
                          <a:schemeClr val="accent1"/>
                        </a:buClr>
                        <a:buSzPct val="125000"/>
                        <a:defRPr sz="2000">
                          <a:solidFill>
                            <a:schemeClr val="tx1"/>
                          </a:solidFill>
                          <a:latin typeface="Verdana" panose="020B0604030504040204" pitchFamily="34" charset="0"/>
                        </a:defRPr>
                      </a:lvl2pPr>
                      <a:lvl3pPr>
                        <a:spcBef>
                          <a:spcPct val="20000"/>
                        </a:spcBef>
                        <a:buClr>
                          <a:schemeClr val="accent1"/>
                        </a:buClr>
                        <a:buSzPct val="60000"/>
                        <a:defRPr>
                          <a:solidFill>
                            <a:schemeClr val="tx1"/>
                          </a:solidFill>
                          <a:latin typeface="Verdana" panose="020B0604030504040204" pitchFamily="34" charset="0"/>
                        </a:defRPr>
                      </a:lvl3pPr>
                      <a:lvl4pPr>
                        <a:spcBef>
                          <a:spcPct val="20000"/>
                        </a:spcBef>
                        <a:defRPr>
                          <a:solidFill>
                            <a:schemeClr val="tx1"/>
                          </a:solidFill>
                          <a:latin typeface="Comic Sans MS" panose="030F0702030302020204" pitchFamily="66" charset="0"/>
                        </a:defRPr>
                      </a:lvl4pPr>
                      <a:lvl5pPr>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2" panose="05020102010507070707" pitchFamily="18" charset="2"/>
                        <a:buNone/>
                        <a:tabLst/>
                      </a:pPr>
                      <a:endParaRPr kumimoji="0" lang="en-GB" altLang="en-US" sz="2100" b="0" i="0" u="none" strike="noStrike" cap="none" normalizeH="0" baseline="0" smtClean="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47" name="Rectangle 15"/>
          <p:cNvSpPr>
            <a:spLocks noChangeArrowheads="1"/>
          </p:cNvSpPr>
          <p:nvPr/>
        </p:nvSpPr>
        <p:spPr bwMode="auto">
          <a:xfrm>
            <a:off x="792163" y="4568825"/>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800">
                <a:latin typeface="Arial" panose="020B0604020202020204" pitchFamily="34" charset="0"/>
                <a:cs typeface="Arial" panose="020B0604020202020204" pitchFamily="34" charset="0"/>
              </a:rPr>
              <a:t>Text box</a:t>
            </a:r>
            <a:endParaRPr lang="en-US" altLang="en-US" sz="1800">
              <a:latin typeface="Arial" panose="020B0604020202020204" pitchFamily="34" charset="0"/>
              <a:cs typeface="Arial" panose="020B0604020202020204" pitchFamily="34" charset="0"/>
            </a:endParaRPr>
          </a:p>
        </p:txBody>
      </p:sp>
      <p:sp>
        <p:nvSpPr>
          <p:cNvPr id="18448" name="Rectangle 16"/>
          <p:cNvSpPr>
            <a:spLocks noChangeArrowheads="1"/>
          </p:cNvSpPr>
          <p:nvPr/>
        </p:nvSpPr>
        <p:spPr bwMode="auto">
          <a:xfrm>
            <a:off x="3671888" y="4568825"/>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800">
                <a:latin typeface="Arial" panose="020B0604020202020204" pitchFamily="34" charset="0"/>
                <a:cs typeface="Arial" panose="020B0604020202020204" pitchFamily="34" charset="0"/>
              </a:rPr>
              <a:t>Text box</a:t>
            </a:r>
          </a:p>
          <a:p>
            <a:pPr algn="ctr" eaLnBrk="1" hangingPunct="1"/>
            <a:r>
              <a:rPr lang="en-GB" altLang="en-US" sz="1800">
                <a:latin typeface="Arial" panose="020B0604020202020204" pitchFamily="34" charset="0"/>
                <a:cs typeface="Arial" panose="020B0604020202020204" pitchFamily="34" charset="0"/>
              </a:rPr>
              <a:t>With shadow</a:t>
            </a:r>
            <a:endParaRPr lang="en-US" altLang="en-US" sz="1800">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2048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048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GB" altLang="en-US" sz="2000" b="1">
                <a:latin typeface="Arial" panose="020B0604020202020204" pitchFamily="34" charset="0"/>
                <a:cs typeface="Arial" panose="020B0604020202020204" pitchFamily="34" charset="0"/>
              </a:rPr>
              <a:t>You are free to use these templates for your personal and business presentations.</a:t>
            </a:r>
          </a:p>
        </p:txBody>
      </p:sp>
      <p:sp>
        <p:nvSpPr>
          <p:cNvPr id="2048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sz="1600" b="1" u="sng">
                <a:latin typeface="Arial" panose="020B0604020202020204" pitchFamily="34" charset="0"/>
                <a:cs typeface="Arial" panose="020B0604020202020204" pitchFamily="34" charset="0"/>
              </a:rPr>
              <a:t>Do</a:t>
            </a:r>
          </a:p>
          <a:p>
            <a:pPr eaLnBrk="1" hangingPunct="1">
              <a:buFont typeface="Wingdings" panose="05000000000000000000" pitchFamily="2" charset="2"/>
              <a:buChar char="ü"/>
            </a:pPr>
            <a:r>
              <a:rPr lang="en-GB" altLang="en-US" sz="1400">
                <a:latin typeface="Arial" panose="020B0604020202020204" pitchFamily="34" charset="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latin typeface="Arial" panose="020B0604020202020204" pitchFamily="34" charset="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latin typeface="Arial" panose="020B0604020202020204" pitchFamily="34" charset="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latin typeface="Arial" panose="020B0604020202020204" pitchFamily="34" charset="0"/>
              <a:cs typeface="Arial" panose="020B0604020202020204" pitchFamily="34" charset="0"/>
            </a:endParaRPr>
          </a:p>
        </p:txBody>
      </p:sp>
      <p:sp>
        <p:nvSpPr>
          <p:cNvPr id="2048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sz="1600" b="1" u="sng">
                <a:latin typeface="Arial" panose="020B0604020202020204" pitchFamily="34" charset="0"/>
                <a:cs typeface="Arial" panose="020B0604020202020204" pitchFamily="34" charset="0"/>
              </a:rPr>
              <a:t>Don’t</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Pass off any of our created content as your own work</a:t>
            </a:r>
            <a:endParaRPr lang="en-US" altLang="en-US" sz="1400">
              <a:latin typeface="Arial" panose="020B0604020202020204" pitchFamily="34" charset="0"/>
              <a:cs typeface="Arial" panose="020B0604020202020204" pitchFamily="34" charset="0"/>
            </a:endParaRPr>
          </a:p>
        </p:txBody>
      </p:sp>
      <p:sp>
        <p:nvSpPr>
          <p:cNvPr id="2048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lvl="1" algn="ctr" eaLnBrk="1" hangingPunct="1">
              <a:lnSpc>
                <a:spcPct val="90000"/>
              </a:lnSpc>
              <a:spcBef>
                <a:spcPct val="20000"/>
              </a:spcBef>
              <a:buClr>
                <a:schemeClr val="accent1"/>
              </a:buClr>
            </a:pPr>
            <a:r>
              <a:rPr lang="en-GB" altLang="en-US" sz="2000" b="1">
                <a:latin typeface="Arial" panose="020B0604020202020204" pitchFamily="34" charset="0"/>
                <a:cs typeface="Arial" panose="020B0604020202020204" pitchFamily="34" charset="0"/>
              </a:rPr>
              <a:t>You can find many more free templates on the Presentation Magazine website </a:t>
            </a:r>
            <a:r>
              <a:rPr lang="en-GB" altLang="en-US" sz="2000" b="1">
                <a:latin typeface="Arial" panose="020B0604020202020204" pitchFamily="34" charset="0"/>
                <a:cs typeface="Arial" panose="020B0604020202020204" pitchFamily="34" charset="0"/>
                <a:hlinkClick r:id="rId3"/>
              </a:rPr>
              <a:t>www.presentationmagazine.com</a:t>
            </a:r>
            <a:r>
              <a:rPr lang="en-GB" altLang="en-US" sz="2000" b="1">
                <a:latin typeface="Arial" panose="020B0604020202020204" pitchFamily="34" charset="0"/>
                <a:cs typeface="Arial" panose="020B0604020202020204" pitchFamily="34" charset="0"/>
              </a:rPr>
              <a:t>  </a:t>
            </a:r>
            <a:endParaRPr lang="en-US" altLang="en-US" sz="2000" b="1">
              <a:latin typeface="Arial" panose="020B0604020202020204" pitchFamily="34" charset="0"/>
              <a:cs typeface="Arial" panose="020B0604020202020204" pitchFamily="34" charset="0"/>
            </a:endParaRPr>
          </a:p>
        </p:txBody>
      </p:sp>
      <p:sp>
        <p:nvSpPr>
          <p:cNvPr id="2048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GB" altLang="en-US" sz="1400">
                <a:latin typeface="Arial" panose="020B0604020202020204" pitchFamily="34" charset="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usiness1">
  <a:themeElements>
    <a:clrScheme name="">
      <a:dk1>
        <a:srgbClr val="FFFFFF"/>
      </a:dk1>
      <a:lt1>
        <a:srgbClr val="FFFFFF"/>
      </a:lt1>
      <a:dk2>
        <a:srgbClr val="FFFFFF"/>
      </a:dk2>
      <a:lt2>
        <a:srgbClr val="808080"/>
      </a:lt2>
      <a:accent1>
        <a:srgbClr val="33CCFF"/>
      </a:accent1>
      <a:accent2>
        <a:srgbClr val="99FF99"/>
      </a:accent2>
      <a:accent3>
        <a:srgbClr val="FFFFFF"/>
      </a:accent3>
      <a:accent4>
        <a:srgbClr val="DADADA"/>
      </a:accent4>
      <a:accent5>
        <a:srgbClr val="ADE2FF"/>
      </a:accent5>
      <a:accent6>
        <a:srgbClr val="8AE78A"/>
      </a:accent6>
      <a:hlink>
        <a:srgbClr val="FFFF99"/>
      </a:hlink>
      <a:folHlink>
        <a:srgbClr val="CCCCFF"/>
      </a:folHlink>
    </a:clrScheme>
    <a:fontScheme name="business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business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usiness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usiness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usiness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usine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usine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usine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business1 8">
        <a:dk1>
          <a:srgbClr val="808080"/>
        </a:dk1>
        <a:lt1>
          <a:srgbClr val="FFCCFF"/>
        </a:lt1>
        <a:dk2>
          <a:srgbClr val="FFCCCC"/>
        </a:dk2>
        <a:lt2>
          <a:srgbClr val="FFFFFF"/>
        </a:lt2>
        <a:accent1>
          <a:srgbClr val="990066"/>
        </a:accent1>
        <a:accent2>
          <a:srgbClr val="9C001A"/>
        </a:accent2>
        <a:accent3>
          <a:srgbClr val="FFE2E2"/>
        </a:accent3>
        <a:accent4>
          <a:srgbClr val="DAAEDA"/>
        </a:accent4>
        <a:accent5>
          <a:srgbClr val="CAAAB8"/>
        </a:accent5>
        <a:accent6>
          <a:srgbClr val="8D0016"/>
        </a:accent6>
        <a:hlink>
          <a:srgbClr val="CCCCFF"/>
        </a:hlink>
        <a:folHlink>
          <a:srgbClr val="B2B2B2"/>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business1</Template>
  <TotalTime>8</TotalTime>
  <Words>263</Words>
  <Application>Microsoft Office PowerPoint</Application>
  <PresentationFormat>On-screen Show (4:3)</PresentationFormat>
  <Paragraphs>60</Paragraphs>
  <Slides>9</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8" baseType="lpstr">
      <vt:lpstr>Times New Roman</vt:lpstr>
      <vt:lpstr>Arial</vt:lpstr>
      <vt:lpstr>Verdana</vt:lpstr>
      <vt:lpstr>Wingdings 2</vt:lpstr>
      <vt:lpstr>Comic Sans MS</vt:lpstr>
      <vt:lpstr>Webdings</vt:lpstr>
      <vt:lpstr>Wingdings</vt:lpstr>
      <vt:lpstr>business1</vt:lpstr>
      <vt:lpstr>Microsoft Graph Chart</vt:lpstr>
      <vt:lpstr>Business 1 Template</vt:lpstr>
      <vt:lpstr>Example Bullet Point Slide</vt:lpstr>
      <vt:lpstr>Colour scheme</vt:lpstr>
      <vt:lpstr>Picture slide</vt:lpstr>
      <vt:lpstr>Sample Graph (3 colours)</vt:lpstr>
      <vt:lpstr>Example of a table</vt:lpstr>
      <vt:lpstr>Two column bullet points</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1 Template</dc:title>
  <dc:creator>Presentation Magazine</dc:creator>
  <cp:lastModifiedBy>Jonty Pearce</cp:lastModifiedBy>
  <cp:revision>4</cp:revision>
  <dcterms:created xsi:type="dcterms:W3CDTF">2005-01-17T10:29:38Z</dcterms:created>
  <dcterms:modified xsi:type="dcterms:W3CDTF">2015-02-22T11:06:55Z</dcterms:modified>
</cp:coreProperties>
</file>