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4" r:id="rId6"/>
    <p:sldId id="262" r:id="rId7"/>
    <p:sldId id="263" r:id="rId8"/>
    <p:sldId id="265"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9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97" autoAdjust="0"/>
    <p:restoredTop sz="94660"/>
  </p:normalViewPr>
  <p:slideViewPr>
    <p:cSldViewPr snapToGrid="0">
      <p:cViewPr varScale="1">
        <p:scale>
          <a:sx n="118" d="100"/>
          <a:sy n="118" d="100"/>
        </p:scale>
        <p:origin x="-14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6FF4F7-4165-4D0C-9E4E-A8A38E8F2EEA}" type="slidenum">
              <a:rPr lang="en-US" altLang="en-US"/>
              <a:pPr>
                <a:defRPr/>
              </a:pPr>
              <a:t>‹#›</a:t>
            </a:fld>
            <a:endParaRPr lang="en-US" altLang="en-US"/>
          </a:p>
        </p:txBody>
      </p:sp>
    </p:spTree>
    <p:extLst>
      <p:ext uri="{BB962C8B-B14F-4D97-AF65-F5344CB8AC3E}">
        <p14:creationId xmlns:p14="http://schemas.microsoft.com/office/powerpoint/2010/main" val="1053737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11FD127-05AF-46AA-90FB-DAC031474E52}"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078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A44958-626D-4F3E-B625-99E1F9DF0A47}"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79232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F52E98-D4F9-41FE-B660-F675D2D0D74B}"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9405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C93CDB6-1DBB-4BB0-B4E8-EB8F9D0C5130}"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28427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CA855A1-3553-4B32-9A70-D926A92D9CD3}"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4138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AF8879-87F0-4C4E-BE72-91FEF0137EA7}"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9318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EE2358-B6D6-438B-B523-7B517D363CCA}"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24417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7FF8E60-5104-4DC2-8988-DC3F318F37F6}"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8193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99690EA-8B86-4BB9-B463-58D0FE263C90}"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4644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5"/>
          <p:cNvSpPr>
            <a:spLocks noChangeArrowheads="1"/>
          </p:cNvSpPr>
          <p:nvPr/>
        </p:nvSpPr>
        <p:spPr bwMode="auto">
          <a:xfrm>
            <a:off x="0" y="6248400"/>
            <a:ext cx="4572000" cy="609600"/>
          </a:xfrm>
          <a:prstGeom prst="rect">
            <a:avLst/>
          </a:prstGeom>
          <a:solidFill>
            <a:srgbClr val="DE9A9A"/>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5" name="Rectangle 16"/>
          <p:cNvSpPr>
            <a:spLocks noChangeArrowheads="1"/>
          </p:cNvSpPr>
          <p:nvPr/>
        </p:nvSpPr>
        <p:spPr bwMode="auto">
          <a:xfrm>
            <a:off x="4572000" y="6242050"/>
            <a:ext cx="4572000" cy="609600"/>
          </a:xfrm>
          <a:prstGeom prst="rect">
            <a:avLst/>
          </a:prstGeom>
          <a:solidFill>
            <a:schemeClr val="accent2"/>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6" name="Rectangle 14"/>
          <p:cNvSpPr>
            <a:spLocks noChangeArrowheads="1"/>
          </p:cNvSpPr>
          <p:nvPr/>
        </p:nvSpPr>
        <p:spPr bwMode="auto">
          <a:xfrm>
            <a:off x="0" y="0"/>
            <a:ext cx="9144000" cy="1676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pic>
        <p:nvPicPr>
          <p:cNvPr id="7" name="Picture 17" descr="corp3girl"/>
          <p:cNvPicPr>
            <a:picLocks noChangeAspect="1" noChangeArrowheads="1"/>
          </p:cNvPicPr>
          <p:nvPr/>
        </p:nvPicPr>
        <p:blipFill>
          <a:blip r:embed="rId2">
            <a:extLst>
              <a:ext uri="{28A0092B-C50C-407E-A947-70E740481C1C}">
                <a14:useLocalDpi xmlns:a14="http://schemas.microsoft.com/office/drawing/2010/main" val="0"/>
              </a:ext>
            </a:extLst>
          </a:blip>
          <a:srcRect t="5626" b="7260"/>
          <a:stretch>
            <a:fillRect/>
          </a:stretch>
        </p:blipFill>
        <p:spPr bwMode="auto">
          <a:xfrm>
            <a:off x="0" y="1676400"/>
            <a:ext cx="45910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 descr="corp3bui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76400"/>
            <a:ext cx="457200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9" descr="corp3person"/>
          <p:cNvPicPr>
            <a:picLocks noChangeAspect="1" noChangeArrowheads="1"/>
          </p:cNvPicPr>
          <p:nvPr/>
        </p:nvPicPr>
        <p:blipFill>
          <a:blip r:embed="rId4">
            <a:extLst>
              <a:ext uri="{28A0092B-C50C-407E-A947-70E740481C1C}">
                <a14:useLocalDpi xmlns:a14="http://schemas.microsoft.com/office/drawing/2010/main" val="0"/>
              </a:ext>
            </a:extLst>
          </a:blip>
          <a:srcRect t="16602" b="21622"/>
          <a:stretch>
            <a:fillRect/>
          </a:stretch>
        </p:blipFill>
        <p:spPr bwMode="auto">
          <a:xfrm>
            <a:off x="4572000" y="4724400"/>
            <a:ext cx="2819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0"/>
          <p:cNvSpPr>
            <a:spLocks noChangeArrowheads="1"/>
          </p:cNvSpPr>
          <p:nvPr/>
        </p:nvSpPr>
        <p:spPr bwMode="auto">
          <a:xfrm>
            <a:off x="7391400" y="4724400"/>
            <a:ext cx="1752600" cy="1524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11" name="Line 21"/>
          <p:cNvSpPr>
            <a:spLocks noChangeShapeType="1"/>
          </p:cNvSpPr>
          <p:nvPr/>
        </p:nvSpPr>
        <p:spPr bwMode="auto">
          <a:xfrm>
            <a:off x="0" y="1676400"/>
            <a:ext cx="9144000" cy="0"/>
          </a:xfrm>
          <a:prstGeom prst="line">
            <a:avLst/>
          </a:prstGeom>
          <a:noFill/>
          <a:ln w="222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Line 22"/>
          <p:cNvSpPr>
            <a:spLocks noChangeShapeType="1"/>
          </p:cNvSpPr>
          <p:nvPr/>
        </p:nvSpPr>
        <p:spPr bwMode="auto">
          <a:xfrm>
            <a:off x="0" y="6248400"/>
            <a:ext cx="9144000" cy="0"/>
          </a:xfrm>
          <a:prstGeom prst="line">
            <a:avLst/>
          </a:prstGeom>
          <a:noFill/>
          <a:ln w="222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Line 23"/>
          <p:cNvSpPr>
            <a:spLocks noChangeShapeType="1"/>
          </p:cNvSpPr>
          <p:nvPr/>
        </p:nvSpPr>
        <p:spPr bwMode="auto">
          <a:xfrm flipV="1">
            <a:off x="4572000" y="1676400"/>
            <a:ext cx="0" cy="457200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Line 24"/>
          <p:cNvSpPr>
            <a:spLocks noChangeShapeType="1"/>
          </p:cNvSpPr>
          <p:nvPr/>
        </p:nvSpPr>
        <p:spPr bwMode="auto">
          <a:xfrm>
            <a:off x="4572000" y="4724400"/>
            <a:ext cx="4572000" cy="0"/>
          </a:xfrm>
          <a:prstGeom prst="line">
            <a:avLst/>
          </a:prstGeom>
          <a:noFill/>
          <a:ln w="158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Line 25"/>
          <p:cNvSpPr>
            <a:spLocks noChangeShapeType="1"/>
          </p:cNvSpPr>
          <p:nvPr/>
        </p:nvSpPr>
        <p:spPr bwMode="auto">
          <a:xfrm>
            <a:off x="7391400" y="4724400"/>
            <a:ext cx="0" cy="1524000"/>
          </a:xfrm>
          <a:prstGeom prst="line">
            <a:avLst/>
          </a:prstGeom>
          <a:noFill/>
          <a:ln w="158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 name="Rectangle 2"/>
          <p:cNvSpPr>
            <a:spLocks noGrp="1" noChangeArrowheads="1"/>
          </p:cNvSpPr>
          <p:nvPr>
            <p:ph type="ctrTitle"/>
          </p:nvPr>
        </p:nvSpPr>
        <p:spPr>
          <a:xfrm>
            <a:off x="381000" y="609600"/>
            <a:ext cx="7921625" cy="1143000"/>
          </a:xfrm>
        </p:spPr>
        <p:txBody>
          <a:bodyPr rIns="91440"/>
          <a:lstStyle>
            <a:lvl1pPr>
              <a:defRPr sz="3600"/>
            </a:lvl1pPr>
          </a:lstStyle>
          <a:p>
            <a:pPr lvl="0"/>
            <a:r>
              <a:rPr lang="en-GB" altLang="en-US" noProof="0" smtClean="0"/>
              <a:t>CLICK HERE TO EDIT TITLE TEXT AREA</a:t>
            </a:r>
            <a:endParaRPr lang="en-US" altLang="en-US" noProof="0" smtClean="0"/>
          </a:p>
        </p:txBody>
      </p:sp>
      <p:sp>
        <p:nvSpPr>
          <p:cNvPr id="2051" name="Rectangle 3"/>
          <p:cNvSpPr>
            <a:spLocks noGrp="1" noChangeArrowheads="1"/>
          </p:cNvSpPr>
          <p:nvPr>
            <p:ph type="subTitle" idx="1"/>
          </p:nvPr>
        </p:nvSpPr>
        <p:spPr>
          <a:xfrm>
            <a:off x="4648200" y="6324600"/>
            <a:ext cx="4191000" cy="457200"/>
          </a:xfrm>
        </p:spPr>
        <p:txBody>
          <a:bodyPr/>
          <a:lstStyle>
            <a:lvl1pPr marL="0" indent="0">
              <a:buFontTx/>
              <a:buNone/>
              <a:defRPr sz="2000">
                <a:solidFill>
                  <a:schemeClr val="bg1"/>
                </a:solidFill>
              </a:defRPr>
            </a:lvl1pPr>
          </a:lstStyle>
          <a:p>
            <a:pPr lvl="0"/>
            <a:r>
              <a:rPr lang="en-US" altLang="en-US" noProof="0" smtClean="0"/>
              <a:t>Click to edit Master subtitle style</a:t>
            </a:r>
          </a:p>
        </p:txBody>
      </p:sp>
      <p:sp>
        <p:nvSpPr>
          <p:cNvPr id="16" name="Rectangle 4"/>
          <p:cNvSpPr>
            <a:spLocks noGrp="1" noChangeArrowheads="1"/>
          </p:cNvSpPr>
          <p:nvPr>
            <p:ph type="dt" sz="half" idx="10"/>
          </p:nvPr>
        </p:nvSpPr>
        <p:spPr>
          <a:xfrm>
            <a:off x="228600" y="6324600"/>
            <a:ext cx="1600200" cy="4572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258775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26ADC9-2F67-44BB-ABD0-54F9FAD8A53E}" type="slidenum">
              <a:rPr lang="en-US" altLang="en-US"/>
              <a:pPr>
                <a:defRPr/>
              </a:pPr>
              <a:t>‹#›</a:t>
            </a:fld>
            <a:endParaRPr lang="en-US" altLang="en-US"/>
          </a:p>
        </p:txBody>
      </p:sp>
    </p:spTree>
    <p:extLst>
      <p:ext uri="{BB962C8B-B14F-4D97-AF65-F5344CB8AC3E}">
        <p14:creationId xmlns:p14="http://schemas.microsoft.com/office/powerpoint/2010/main" val="103346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9213" y="762000"/>
            <a:ext cx="2058987" cy="5105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9075" y="762000"/>
            <a:ext cx="6027738"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1E5585-8F10-4C98-BBD4-4E01BBF89943}" type="slidenum">
              <a:rPr lang="en-US" altLang="en-US"/>
              <a:pPr>
                <a:defRPr/>
              </a:pPr>
              <a:t>‹#›</a:t>
            </a:fld>
            <a:endParaRPr lang="en-US" altLang="en-US"/>
          </a:p>
        </p:txBody>
      </p:sp>
    </p:spTree>
    <p:extLst>
      <p:ext uri="{BB962C8B-B14F-4D97-AF65-F5344CB8AC3E}">
        <p14:creationId xmlns:p14="http://schemas.microsoft.com/office/powerpoint/2010/main" val="1633343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9075" y="762000"/>
            <a:ext cx="4371975"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219075" y="2362200"/>
            <a:ext cx="8239125" cy="35052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8825F3-D63E-437E-BE6D-E22EC0C64C54}" type="slidenum">
              <a:rPr lang="en-US" altLang="en-US"/>
              <a:pPr>
                <a:defRPr/>
              </a:pPr>
              <a:t>‹#›</a:t>
            </a:fld>
            <a:endParaRPr lang="en-US" altLang="en-US"/>
          </a:p>
        </p:txBody>
      </p:sp>
    </p:spTree>
    <p:extLst>
      <p:ext uri="{BB962C8B-B14F-4D97-AF65-F5344CB8AC3E}">
        <p14:creationId xmlns:p14="http://schemas.microsoft.com/office/powerpoint/2010/main" val="2979250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762000"/>
            <a:ext cx="437197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19075" y="2362200"/>
            <a:ext cx="4043363"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14838" y="2362200"/>
            <a:ext cx="4043362"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227F5EC-453F-47B6-8170-63D7D3BB357F}" type="slidenum">
              <a:rPr lang="en-US" altLang="en-US"/>
              <a:pPr>
                <a:defRPr/>
              </a:pPr>
              <a:t>‹#›</a:t>
            </a:fld>
            <a:endParaRPr lang="en-US" altLang="en-US"/>
          </a:p>
        </p:txBody>
      </p:sp>
    </p:spTree>
    <p:extLst>
      <p:ext uri="{BB962C8B-B14F-4D97-AF65-F5344CB8AC3E}">
        <p14:creationId xmlns:p14="http://schemas.microsoft.com/office/powerpoint/2010/main" val="35988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6FF38-F0FA-4E8D-ADAA-622642A6AB88}" type="slidenum">
              <a:rPr lang="en-US" altLang="en-US"/>
              <a:pPr>
                <a:defRPr/>
              </a:pPr>
              <a:t>‹#›</a:t>
            </a:fld>
            <a:endParaRPr lang="en-US" altLang="en-US"/>
          </a:p>
        </p:txBody>
      </p:sp>
    </p:spTree>
    <p:extLst>
      <p:ext uri="{BB962C8B-B14F-4D97-AF65-F5344CB8AC3E}">
        <p14:creationId xmlns:p14="http://schemas.microsoft.com/office/powerpoint/2010/main" val="310792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B67448-E48A-4D50-8713-82B78B932F4C}" type="slidenum">
              <a:rPr lang="en-US" altLang="en-US"/>
              <a:pPr>
                <a:defRPr/>
              </a:pPr>
              <a:t>‹#›</a:t>
            </a:fld>
            <a:endParaRPr lang="en-US" altLang="en-US"/>
          </a:p>
        </p:txBody>
      </p:sp>
    </p:spTree>
    <p:extLst>
      <p:ext uri="{BB962C8B-B14F-4D97-AF65-F5344CB8AC3E}">
        <p14:creationId xmlns:p14="http://schemas.microsoft.com/office/powerpoint/2010/main" val="334491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9075" y="2362200"/>
            <a:ext cx="4043363"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14838" y="2362200"/>
            <a:ext cx="4043362"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67C574-C24B-48DE-990C-A2616827E222}" type="slidenum">
              <a:rPr lang="en-US" altLang="en-US"/>
              <a:pPr>
                <a:defRPr/>
              </a:pPr>
              <a:t>‹#›</a:t>
            </a:fld>
            <a:endParaRPr lang="en-US" altLang="en-US"/>
          </a:p>
        </p:txBody>
      </p:sp>
    </p:spTree>
    <p:extLst>
      <p:ext uri="{BB962C8B-B14F-4D97-AF65-F5344CB8AC3E}">
        <p14:creationId xmlns:p14="http://schemas.microsoft.com/office/powerpoint/2010/main" val="76392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B59BF93-C1E1-4BEA-BC7A-DBCB11D728AE}" type="slidenum">
              <a:rPr lang="en-US" altLang="en-US"/>
              <a:pPr>
                <a:defRPr/>
              </a:pPr>
              <a:t>‹#›</a:t>
            </a:fld>
            <a:endParaRPr lang="en-US" altLang="en-US"/>
          </a:p>
        </p:txBody>
      </p:sp>
    </p:spTree>
    <p:extLst>
      <p:ext uri="{BB962C8B-B14F-4D97-AF65-F5344CB8AC3E}">
        <p14:creationId xmlns:p14="http://schemas.microsoft.com/office/powerpoint/2010/main" val="358351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0E65E40-F402-4B47-9A70-8F8E98DA2CE1}" type="slidenum">
              <a:rPr lang="en-US" altLang="en-US"/>
              <a:pPr>
                <a:defRPr/>
              </a:pPr>
              <a:t>‹#›</a:t>
            </a:fld>
            <a:endParaRPr lang="en-US" altLang="en-US"/>
          </a:p>
        </p:txBody>
      </p:sp>
    </p:spTree>
    <p:extLst>
      <p:ext uri="{BB962C8B-B14F-4D97-AF65-F5344CB8AC3E}">
        <p14:creationId xmlns:p14="http://schemas.microsoft.com/office/powerpoint/2010/main" val="418302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A107C38-CA7F-4A86-9865-70DEF143F1E4}" type="slidenum">
              <a:rPr lang="en-US" altLang="en-US"/>
              <a:pPr>
                <a:defRPr/>
              </a:pPr>
              <a:t>‹#›</a:t>
            </a:fld>
            <a:endParaRPr lang="en-US" altLang="en-US"/>
          </a:p>
        </p:txBody>
      </p:sp>
    </p:spTree>
    <p:extLst>
      <p:ext uri="{BB962C8B-B14F-4D97-AF65-F5344CB8AC3E}">
        <p14:creationId xmlns:p14="http://schemas.microsoft.com/office/powerpoint/2010/main" val="369959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419135-69BE-4106-BBA9-9E0A4D6F2C43}" type="slidenum">
              <a:rPr lang="en-US" altLang="en-US"/>
              <a:pPr>
                <a:defRPr/>
              </a:pPr>
              <a:t>‹#›</a:t>
            </a:fld>
            <a:endParaRPr lang="en-US" altLang="en-US"/>
          </a:p>
        </p:txBody>
      </p:sp>
    </p:spTree>
    <p:extLst>
      <p:ext uri="{BB962C8B-B14F-4D97-AF65-F5344CB8AC3E}">
        <p14:creationId xmlns:p14="http://schemas.microsoft.com/office/powerpoint/2010/main" val="38584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426CA2-3504-4CE7-BFBD-9417DF434BDB}" type="slidenum">
              <a:rPr lang="en-US" altLang="en-US"/>
              <a:pPr>
                <a:defRPr/>
              </a:pPr>
              <a:t>‹#›</a:t>
            </a:fld>
            <a:endParaRPr lang="en-US" altLang="en-US"/>
          </a:p>
        </p:txBody>
      </p:sp>
    </p:spTree>
    <p:extLst>
      <p:ext uri="{BB962C8B-B14F-4D97-AF65-F5344CB8AC3E}">
        <p14:creationId xmlns:p14="http://schemas.microsoft.com/office/powerpoint/2010/main" val="322401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auto">
          <a:xfrm>
            <a:off x="0" y="838200"/>
            <a:ext cx="45720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1027" name="Rectangle 2"/>
          <p:cNvSpPr>
            <a:spLocks noGrp="1" noChangeArrowheads="1"/>
          </p:cNvSpPr>
          <p:nvPr>
            <p:ph type="title"/>
          </p:nvPr>
        </p:nvSpPr>
        <p:spPr bwMode="auto">
          <a:xfrm>
            <a:off x="219075" y="762000"/>
            <a:ext cx="4371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198000" bIns="45720" numCol="1" anchor="ctr" anchorCtr="0" compatLnSpc="1">
            <a:prstTxWarp prst="textNoShape">
              <a:avLst/>
            </a:prstTxWarp>
          </a:bodyPr>
          <a:lstStyle/>
          <a:p>
            <a:pPr lvl="0"/>
            <a:r>
              <a:rPr lang="en-GB" altLang="en-US" smtClean="0"/>
              <a:t>CLICK HERE TO EDIT TITLE TEXT AREA</a:t>
            </a:r>
            <a:endParaRPr lang="en-US" altLang="en-US" smtClean="0"/>
          </a:p>
        </p:txBody>
      </p:sp>
      <p:sp>
        <p:nvSpPr>
          <p:cNvPr id="1028" name="Rectangle 3"/>
          <p:cNvSpPr>
            <a:spLocks noGrp="1" noChangeArrowheads="1"/>
          </p:cNvSpPr>
          <p:nvPr>
            <p:ph type="body" idx="1"/>
          </p:nvPr>
        </p:nvSpPr>
        <p:spPr bwMode="auto">
          <a:xfrm>
            <a:off x="219075" y="2362200"/>
            <a:ext cx="82391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50F4E9E6-3E88-4A18-81F0-3D058E31FFC8}" type="slidenum">
              <a:rPr lang="en-US" altLang="en-US"/>
              <a:pPr>
                <a:defRPr/>
              </a:pPr>
              <a:t>‹#›</a:t>
            </a:fld>
            <a:endParaRPr lang="en-US" altLang="en-US"/>
          </a:p>
        </p:txBody>
      </p:sp>
      <p:pic>
        <p:nvPicPr>
          <p:cNvPr id="1032" name="Picture 13" descr="corp3girl"/>
          <p:cNvPicPr>
            <a:picLocks noChangeAspect="1" noChangeArrowheads="1"/>
          </p:cNvPicPr>
          <p:nvPr/>
        </p:nvPicPr>
        <p:blipFill>
          <a:blip r:embed="rId15">
            <a:extLst>
              <a:ext uri="{28A0092B-C50C-407E-A947-70E740481C1C}">
                <a14:useLocalDpi xmlns:a14="http://schemas.microsoft.com/office/drawing/2010/main" val="0"/>
              </a:ext>
            </a:extLst>
          </a:blip>
          <a:srcRect t="12885" b="71144"/>
          <a:stretch>
            <a:fillRect/>
          </a:stretch>
        </p:blipFill>
        <p:spPr bwMode="auto">
          <a:xfrm>
            <a:off x="0" y="0"/>
            <a:ext cx="45910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4" descr="corp3building"/>
          <p:cNvPicPr>
            <a:picLocks noChangeAspect="1" noChangeArrowheads="1"/>
          </p:cNvPicPr>
          <p:nvPr/>
        </p:nvPicPr>
        <p:blipFill>
          <a:blip r:embed="rId16">
            <a:extLst>
              <a:ext uri="{28A0092B-C50C-407E-A947-70E740481C1C}">
                <a14:useLocalDpi xmlns:a14="http://schemas.microsoft.com/office/drawing/2010/main" val="0"/>
              </a:ext>
            </a:extLst>
          </a:blip>
          <a:srcRect t="22430" b="50156"/>
          <a:stretch>
            <a:fillRect/>
          </a:stretch>
        </p:blipFill>
        <p:spPr bwMode="auto">
          <a:xfrm>
            <a:off x="4586288" y="0"/>
            <a:ext cx="457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5"/>
          <p:cNvSpPr>
            <a:spLocks noChangeShapeType="1"/>
          </p:cNvSpPr>
          <p:nvPr/>
        </p:nvSpPr>
        <p:spPr bwMode="auto">
          <a:xfrm flipV="1">
            <a:off x="4572000" y="0"/>
            <a:ext cx="0" cy="838200"/>
          </a:xfrm>
          <a:prstGeom prst="line">
            <a:avLst/>
          </a:prstGeom>
          <a:noFill/>
          <a:ln w="158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5" name="Rectangle 17"/>
          <p:cNvSpPr>
            <a:spLocks noChangeArrowheads="1"/>
          </p:cNvSpPr>
          <p:nvPr userDrawn="1"/>
        </p:nvSpPr>
        <p:spPr bwMode="auto">
          <a:xfrm>
            <a:off x="4572000" y="835025"/>
            <a:ext cx="4572000" cy="993775"/>
          </a:xfrm>
          <a:prstGeom prst="rect">
            <a:avLst/>
          </a:prstGeom>
          <a:solidFill>
            <a:srgbClr val="DE9A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1036" name="Line 19"/>
          <p:cNvSpPr>
            <a:spLocks noChangeShapeType="1"/>
          </p:cNvSpPr>
          <p:nvPr userDrawn="1"/>
        </p:nvSpPr>
        <p:spPr bwMode="auto">
          <a:xfrm>
            <a:off x="4572000" y="0"/>
            <a:ext cx="0" cy="18288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7" name="Line 18"/>
          <p:cNvSpPr>
            <a:spLocks noChangeShapeType="1"/>
          </p:cNvSpPr>
          <p:nvPr userDrawn="1"/>
        </p:nvSpPr>
        <p:spPr bwMode="auto">
          <a:xfrm>
            <a:off x="0" y="838200"/>
            <a:ext cx="9144000"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r" rtl="0" eaLnBrk="0" fontAlgn="base" hangingPunct="0">
        <a:spcBef>
          <a:spcPct val="0"/>
        </a:spcBef>
        <a:spcAft>
          <a:spcPct val="0"/>
        </a:spcAft>
        <a:defRPr sz="2400" b="1" kern="1200">
          <a:solidFill>
            <a:schemeClr val="tx2"/>
          </a:solidFill>
          <a:latin typeface="+mj-lt"/>
          <a:ea typeface="+mj-ea"/>
          <a:cs typeface="+mj-cs"/>
        </a:defRPr>
      </a:lvl1pPr>
      <a:lvl2pPr algn="r" rtl="0" eaLnBrk="0" fontAlgn="base" hangingPunct="0">
        <a:spcBef>
          <a:spcPct val="0"/>
        </a:spcBef>
        <a:spcAft>
          <a:spcPct val="0"/>
        </a:spcAft>
        <a:defRPr sz="2400" b="1">
          <a:solidFill>
            <a:schemeClr val="tx2"/>
          </a:solidFill>
          <a:latin typeface="Arial" panose="020B0604020202020204" pitchFamily="34" charset="0"/>
        </a:defRPr>
      </a:lvl2pPr>
      <a:lvl3pPr algn="r" rtl="0" eaLnBrk="0" fontAlgn="base" hangingPunct="0">
        <a:spcBef>
          <a:spcPct val="0"/>
        </a:spcBef>
        <a:spcAft>
          <a:spcPct val="0"/>
        </a:spcAft>
        <a:defRPr sz="2400" b="1">
          <a:solidFill>
            <a:schemeClr val="tx2"/>
          </a:solidFill>
          <a:latin typeface="Arial" panose="020B0604020202020204" pitchFamily="34" charset="0"/>
        </a:defRPr>
      </a:lvl3pPr>
      <a:lvl4pPr algn="r" rtl="0" eaLnBrk="0" fontAlgn="base" hangingPunct="0">
        <a:spcBef>
          <a:spcPct val="0"/>
        </a:spcBef>
        <a:spcAft>
          <a:spcPct val="0"/>
        </a:spcAft>
        <a:defRPr sz="2400" b="1">
          <a:solidFill>
            <a:schemeClr val="tx2"/>
          </a:solidFill>
          <a:latin typeface="Arial" panose="020B0604020202020204" pitchFamily="34" charset="0"/>
        </a:defRPr>
      </a:lvl4pPr>
      <a:lvl5pPr algn="r" rtl="0" eaLnBrk="0" fontAlgn="base" hangingPunct="0">
        <a:spcBef>
          <a:spcPct val="0"/>
        </a:spcBef>
        <a:spcAft>
          <a:spcPct val="0"/>
        </a:spcAft>
        <a:defRPr sz="2400" b="1">
          <a:solidFill>
            <a:schemeClr val="tx2"/>
          </a:solidFill>
          <a:latin typeface="Arial" panose="020B0604020202020204" pitchFamily="34" charset="0"/>
        </a:defRPr>
      </a:lvl5pPr>
      <a:lvl6pPr marL="457200" algn="r" rtl="0" fontAlgn="base">
        <a:spcBef>
          <a:spcPct val="0"/>
        </a:spcBef>
        <a:spcAft>
          <a:spcPct val="0"/>
        </a:spcAft>
        <a:defRPr sz="2400" b="1">
          <a:solidFill>
            <a:schemeClr val="tx2"/>
          </a:solidFill>
          <a:latin typeface="Arial" panose="020B0604020202020204" pitchFamily="34" charset="0"/>
        </a:defRPr>
      </a:lvl6pPr>
      <a:lvl7pPr marL="914400" algn="r" rtl="0" fontAlgn="base">
        <a:spcBef>
          <a:spcPct val="0"/>
        </a:spcBef>
        <a:spcAft>
          <a:spcPct val="0"/>
        </a:spcAft>
        <a:defRPr sz="2400" b="1">
          <a:solidFill>
            <a:schemeClr val="tx2"/>
          </a:solidFill>
          <a:latin typeface="Arial" panose="020B0604020202020204" pitchFamily="34" charset="0"/>
        </a:defRPr>
      </a:lvl7pPr>
      <a:lvl8pPr marL="1371600" algn="r" rtl="0" fontAlgn="base">
        <a:spcBef>
          <a:spcPct val="0"/>
        </a:spcBef>
        <a:spcAft>
          <a:spcPct val="0"/>
        </a:spcAft>
        <a:defRPr sz="2400" b="1">
          <a:solidFill>
            <a:schemeClr val="tx2"/>
          </a:solidFill>
          <a:latin typeface="Arial" panose="020B0604020202020204" pitchFamily="34" charset="0"/>
        </a:defRPr>
      </a:lvl8pPr>
      <a:lvl9pPr marL="1828800" algn="r" rtl="0" fontAlgn="base">
        <a:spcBef>
          <a:spcPct val="0"/>
        </a:spcBef>
        <a:spcAft>
          <a:spcPct val="0"/>
        </a:spcAft>
        <a:defRPr sz="2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Comic Sans MS" panose="030F0702030302020204" pitchFamily="66"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Business 3 Template</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GB" altLang="en-US" sz="1800">
              <a:latin typeface="Arial" panose="020B0604020202020204" pitchFamily="34" charset="0"/>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Background</a:t>
            </a:r>
            <a:endParaRPr lang="en-US" altLang="en-US" sz="1600">
              <a:solidFill>
                <a:srgbClr val="000000"/>
              </a:solidFill>
              <a:latin typeface="Arial" panose="020B0604020202020204" pitchFamily="34" charset="0"/>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Text &amp;</a:t>
            </a:r>
          </a:p>
          <a:p>
            <a:pPr algn="ctr" eaLnBrk="1" hangingPunct="1"/>
            <a:r>
              <a:rPr lang="en-GB" altLang="en-US" sz="1600">
                <a:solidFill>
                  <a:srgbClr val="000000"/>
                </a:solidFill>
                <a:latin typeface="Arial" panose="020B0604020202020204" pitchFamily="34" charset="0"/>
                <a:cs typeface="Arial" panose="020B0604020202020204" pitchFamily="34" charset="0"/>
              </a:rPr>
              <a:t>Lines</a:t>
            </a:r>
            <a:endParaRPr lang="en-US" altLang="en-US" sz="1600">
              <a:solidFill>
                <a:srgbClr val="000000"/>
              </a:solidFill>
              <a:latin typeface="Arial" panose="020B0604020202020204" pitchFamily="34" charset="0"/>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Shadows</a:t>
            </a:r>
            <a:endParaRPr lang="en-US" altLang="en-US" sz="1600">
              <a:solidFill>
                <a:srgbClr val="000000"/>
              </a:solidFill>
              <a:latin typeface="Arial" panose="020B0604020202020204" pitchFamily="34" charset="0"/>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Title</a:t>
            </a:r>
            <a:br>
              <a:rPr lang="en-GB" altLang="en-US" sz="1600">
                <a:solidFill>
                  <a:srgbClr val="000000"/>
                </a:solidFill>
                <a:latin typeface="Arial" panose="020B0604020202020204" pitchFamily="34" charset="0"/>
                <a:cs typeface="Arial" panose="020B0604020202020204" pitchFamily="34" charset="0"/>
              </a:rPr>
            </a:br>
            <a:r>
              <a:rPr lang="en-GB" altLang="en-US" sz="1600">
                <a:solidFill>
                  <a:srgbClr val="000000"/>
                </a:solidFill>
                <a:latin typeface="Arial" panose="020B0604020202020204" pitchFamily="34" charset="0"/>
                <a:cs typeface="Arial" panose="020B0604020202020204" pitchFamily="34" charset="0"/>
              </a:rPr>
              <a:t>Text</a:t>
            </a:r>
            <a:endParaRPr lang="en-US" altLang="en-US" sz="1600">
              <a:solidFill>
                <a:srgbClr val="000000"/>
              </a:solidFill>
              <a:latin typeface="Arial" panose="020B0604020202020204" pitchFamily="34" charset="0"/>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Fills</a:t>
            </a:r>
            <a:endParaRPr lang="en-US" altLang="en-US" sz="1600">
              <a:solidFill>
                <a:srgbClr val="000000"/>
              </a:solidFill>
              <a:latin typeface="Arial" panose="020B0604020202020204" pitchFamily="34" charset="0"/>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a:t>
            </a:r>
            <a:endParaRPr lang="en-US" altLang="en-US" sz="1600">
              <a:solidFill>
                <a:srgbClr val="000000"/>
              </a:solidFill>
              <a:latin typeface="Arial" panose="020B0604020202020204" pitchFamily="34" charset="0"/>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 &amp;</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Followed</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19075" y="2362200"/>
            <a:ext cx="4032250" cy="3505200"/>
          </a:xfrm>
        </p:spPr>
        <p:txBody>
          <a:bodyPr/>
          <a:lstStyle/>
          <a:p>
            <a:pPr eaLnBrk="1" hangingPunct="1"/>
            <a:r>
              <a:rPr lang="en-GB" altLang="en-US" sz="2100" smtClean="0"/>
              <a:t>Bullet 1</a:t>
            </a:r>
          </a:p>
          <a:p>
            <a:pPr eaLnBrk="1" hangingPunct="1"/>
            <a:r>
              <a:rPr lang="en-GB" altLang="en-US" sz="2100" smtClean="0"/>
              <a:t>Bullet 2</a:t>
            </a:r>
            <a:endParaRPr lang="en-US" altLang="en-US" sz="21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223838" y="1973263"/>
          <a:ext cx="6732587"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838" y="1973263"/>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4633" name="Group 57"/>
          <p:cNvGraphicFramePr>
            <a:graphicFrameLocks noGrp="1"/>
          </p:cNvGraphicFramePr>
          <p:nvPr>
            <p:ph type="tbl" idx="1"/>
          </p:nvPr>
        </p:nvGraphicFramePr>
        <p:xfrm>
          <a:off x="431800" y="2044700"/>
          <a:ext cx="6229350" cy="3168650"/>
        </p:xfrm>
        <a:graphic>
          <a:graphicData uri="http://schemas.openxmlformats.org/drawingml/2006/table">
            <a:tbl>
              <a:tblPr/>
              <a:tblGrid>
                <a:gridCol w="3114675"/>
                <a:gridCol w="3114675"/>
              </a:tblGrid>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2100" b="1" i="0" u="none" strike="noStrike" cap="none" normalizeH="0" baseline="0" smtClean="0">
                          <a:ln>
                            <a:noFill/>
                          </a:ln>
                          <a:solidFill>
                            <a:schemeClr val="bg1"/>
                          </a:solidFill>
                          <a:effectLst/>
                          <a:latin typeface="Arial" panose="020B0604020202020204" pitchFamily="34" charset="0"/>
                        </a:rPr>
                        <a:t>Title</a:t>
                      </a:r>
                      <a:endParaRPr kumimoji="0" lang="en-US" altLang="en-US" sz="21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2100" b="1" i="0" u="none" strike="noStrike" cap="none" normalizeH="0" baseline="0" smtClean="0">
                          <a:ln>
                            <a:noFill/>
                          </a:ln>
                          <a:solidFill>
                            <a:schemeClr val="bg1"/>
                          </a:solidFill>
                          <a:effectLst/>
                          <a:latin typeface="Arial" panose="020B0604020202020204" pitchFamily="34" charset="0"/>
                        </a:rPr>
                        <a:t>Title</a:t>
                      </a:r>
                      <a:endParaRPr kumimoji="0" lang="en-US" altLang="en-US" sz="21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hlink"/>
                    </a:solidFill>
                  </a:tcPr>
                </a:tc>
              </a:tr>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1900" b="0" i="0" u="none" strike="noStrike" cap="none" normalizeH="0" baseline="0" smtClean="0">
                          <a:ln>
                            <a:noFill/>
                          </a:ln>
                          <a:solidFill>
                            <a:schemeClr val="tx1"/>
                          </a:solidFill>
                          <a:effectLst/>
                          <a:latin typeface="Arial" panose="020B0604020202020204" pitchFamily="34" charset="0"/>
                        </a:rPr>
                        <a:t>Data</a:t>
                      </a:r>
                      <a:endParaRPr kumimoji="0" lang="en-US"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1900" b="0" i="0" u="none" strike="noStrike" cap="none" normalizeH="0" baseline="0" smtClean="0">
                          <a:ln>
                            <a:noFill/>
                          </a:ln>
                          <a:solidFill>
                            <a:schemeClr val="tx1"/>
                          </a:solidFill>
                          <a:effectLst/>
                          <a:latin typeface="Arial" panose="020B0604020202020204" pitchFamily="34" charset="0"/>
                        </a:rPr>
                        <a:t>Data</a:t>
                      </a:r>
                      <a:endParaRPr kumimoji="0" lang="en-US"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4025">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19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232025" y="5624513"/>
            <a:ext cx="41687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800" b="1">
                <a:latin typeface="Arial" panose="020B0604020202020204" pitchFamily="34" charset="0"/>
                <a:cs typeface="Arial" panose="020B0604020202020204" pitchFamily="34" charset="0"/>
              </a:rPr>
              <a:t>Note:  </a:t>
            </a:r>
            <a:r>
              <a:rPr lang="en-GB" altLang="en-US" sz="1800">
                <a:latin typeface="Arial" panose="020B0604020202020204" pitchFamily="34" charset="0"/>
                <a:cs typeface="Arial" panose="020B0604020202020204" pitchFamily="34" charset="0"/>
              </a:rPr>
              <a:t>PowerPoint does not allow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you to have nice default tables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 but you can cut and paste this one</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219075" y="2362200"/>
            <a:ext cx="4041775" cy="3505200"/>
          </a:xfrm>
        </p:spPr>
        <p:txBody>
          <a:bodyPr/>
          <a:lstStyle/>
          <a:p>
            <a:pPr eaLnBrk="1" hangingPunct="1"/>
            <a:r>
              <a:rPr lang="en-GB" altLang="en-US" sz="2100" smtClean="0"/>
              <a:t>Bullets go in here</a:t>
            </a:r>
            <a:endParaRPr lang="en-US" altLang="en-US" sz="2100" smtClean="0"/>
          </a:p>
        </p:txBody>
      </p:sp>
      <p:sp>
        <p:nvSpPr>
          <p:cNvPr id="16388" name="Rectangle 4"/>
          <p:cNvSpPr>
            <a:spLocks noGrp="1" noChangeArrowheads="1"/>
          </p:cNvSpPr>
          <p:nvPr>
            <p:ph type="body" sz="half" idx="2"/>
          </p:nvPr>
        </p:nvSpPr>
        <p:spPr/>
        <p:txBody>
          <a:bodyPr/>
          <a:lstStyle/>
          <a:p>
            <a:pPr eaLnBrk="1" hangingPunct="1"/>
            <a:r>
              <a:rPr lang="en-GB" altLang="en-US" sz="2100" smtClean="0"/>
              <a:t>And also in here</a:t>
            </a:r>
            <a:endParaRPr lang="en-US" altLang="en-US" sz="21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219075" y="2362200"/>
            <a:ext cx="4695825" cy="3505200"/>
          </a:xfrm>
          <a:noFill/>
        </p:spPr>
        <p:txBody>
          <a:bodyPr/>
          <a:lstStyle/>
          <a:p>
            <a:pPr eaLnBrk="1" hangingPunct="1"/>
            <a:r>
              <a:rPr lang="en-GB" altLang="en-US" sz="2100" smtClean="0"/>
              <a:t>Text and lines are like this</a:t>
            </a:r>
          </a:p>
          <a:p>
            <a:pPr eaLnBrk="1" hangingPunct="1"/>
            <a:r>
              <a:rPr lang="en-GB" altLang="en-US" sz="2100" u="sng" smtClean="0">
                <a:solidFill>
                  <a:schemeClr val="hlink"/>
                </a:solidFill>
              </a:rPr>
              <a:t>Hyperlinks like this</a:t>
            </a:r>
          </a:p>
          <a:p>
            <a:pPr eaLnBrk="1" hangingPunct="1"/>
            <a:r>
              <a:rPr lang="en-GB" altLang="en-US" sz="2100" u="sng" smtClean="0">
                <a:solidFill>
                  <a:schemeClr val="folHlink"/>
                </a:solidFill>
              </a:rPr>
              <a:t>Visited hyperlinks like this</a:t>
            </a:r>
            <a:endParaRPr lang="en-US" altLang="en-US" sz="2100" u="sng" smtClean="0">
              <a:solidFill>
                <a:schemeClr val="folHlink"/>
              </a:solidFill>
            </a:endParaRPr>
          </a:p>
        </p:txBody>
      </p:sp>
      <p:graphicFrame>
        <p:nvGraphicFramePr>
          <p:cNvPr id="30724" name="Group 4"/>
          <p:cNvGraphicFramePr>
            <a:graphicFrameLocks noGrp="1"/>
          </p:cNvGraphicFramePr>
          <p:nvPr>
            <p:ph sz="half" idx="2"/>
          </p:nvPr>
        </p:nvGraphicFramePr>
        <p:xfrm>
          <a:off x="5213350" y="2501900"/>
          <a:ext cx="3176588" cy="1250950"/>
        </p:xfrm>
        <a:graphic>
          <a:graphicData uri="http://schemas.openxmlformats.org/drawingml/2006/table">
            <a:tbl>
              <a:tblPr/>
              <a:tblGrid>
                <a:gridCol w="1589088"/>
                <a:gridCol w="1587500"/>
              </a:tblGrid>
              <a:tr h="625475">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2100" b="0" i="0" u="none" strike="noStrike" cap="none" normalizeH="0" baseline="0" smtClean="0">
                          <a:ln>
                            <a:noFill/>
                          </a:ln>
                          <a:solidFill>
                            <a:schemeClr val="tx1"/>
                          </a:solidFill>
                          <a:effectLst/>
                          <a:latin typeface="Arial" panose="020B0604020202020204" pitchFamily="34" charset="0"/>
                        </a:rPr>
                        <a:t>Table</a:t>
                      </a:r>
                      <a:endParaRPr kumimoji="0" lang="en-US"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100">
                          <a:solidFill>
                            <a:schemeClr val="tx1"/>
                          </a:solidFill>
                          <a:latin typeface="Arial" panose="020B0604020202020204" pitchFamily="34" charset="0"/>
                        </a:defRPr>
                      </a:lvl1pPr>
                      <a:lvl2pPr>
                        <a:spcBef>
                          <a:spcPct val="20000"/>
                        </a:spcBef>
                        <a:buClr>
                          <a:schemeClr val="accent1"/>
                        </a:buClr>
                        <a:defRPr sz="2000">
                          <a:solidFill>
                            <a:schemeClr val="tx1"/>
                          </a:solidFill>
                          <a:latin typeface="Arial" panose="020B0604020202020204" pitchFamily="34" charset="0"/>
                        </a:defRPr>
                      </a:lvl2pPr>
                      <a:lvl3pPr>
                        <a:spcBef>
                          <a:spcPct val="20000"/>
                        </a:spcBef>
                        <a:buClr>
                          <a:schemeClr val="accent1"/>
                        </a:buClr>
                        <a:buSzPct val="60000"/>
                        <a:defRPr>
                          <a:solidFill>
                            <a:schemeClr val="tx1"/>
                          </a:solidFill>
                          <a:latin typeface="Arial" panose="020B060402020202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8448" name="Rectangle 16"/>
          <p:cNvSpPr>
            <a:spLocks noChangeArrowheads="1"/>
          </p:cNvSpPr>
          <p:nvPr/>
        </p:nvSpPr>
        <p:spPr bwMode="auto">
          <a:xfrm>
            <a:off x="3671888"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p>
          <a:p>
            <a:pPr algn="ctr" eaLnBrk="1" hangingPunct="1"/>
            <a:r>
              <a:rPr lang="en-GB" altLang="en-US" sz="1800">
                <a:latin typeface="Arial" panose="020B0604020202020204" pitchFamily="34" charset="0"/>
                <a:cs typeface="Arial" panose="020B0604020202020204" pitchFamily="34" charset="0"/>
              </a:rPr>
              <a:t>With shadow</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797050"/>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219450"/>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20486" name="Text Box 6"/>
          <p:cNvSpPr txBox="1">
            <a:spLocks noChangeArrowheads="1"/>
          </p:cNvSpPr>
          <p:nvPr/>
        </p:nvSpPr>
        <p:spPr bwMode="auto">
          <a:xfrm>
            <a:off x="4495800" y="3219450"/>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20488" name="Text Box 8"/>
          <p:cNvSpPr txBox="1">
            <a:spLocks noChangeArrowheads="1"/>
          </p:cNvSpPr>
          <p:nvPr/>
        </p:nvSpPr>
        <p:spPr bwMode="auto">
          <a:xfrm>
            <a:off x="1150938" y="2487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3">
  <a:themeElements>
    <a:clrScheme name="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fontScheme name="business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3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usiness3 9">
        <a:dk1>
          <a:srgbClr val="080808"/>
        </a:dk1>
        <a:lt1>
          <a:srgbClr val="FFFFFF"/>
        </a:lt1>
        <a:dk2>
          <a:srgbClr val="FFFFFF"/>
        </a:dk2>
        <a:lt2>
          <a:srgbClr val="336699"/>
        </a:lt2>
        <a:accent1>
          <a:srgbClr val="D17575"/>
        </a:accent1>
        <a:accent2>
          <a:srgbClr val="339999"/>
        </a:accent2>
        <a:accent3>
          <a:srgbClr val="FFFFFF"/>
        </a:accent3>
        <a:accent4>
          <a:srgbClr val="060606"/>
        </a:accent4>
        <a:accent5>
          <a:srgbClr val="E5BDBD"/>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
      <a:clrScheme name="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business3</Template>
  <TotalTime>43</TotalTime>
  <Words>263</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Times New Roman</vt:lpstr>
      <vt:lpstr>Arial</vt:lpstr>
      <vt:lpstr>Comic Sans MS</vt:lpstr>
      <vt:lpstr>Wingdings 2</vt:lpstr>
      <vt:lpstr>Webdings</vt:lpstr>
      <vt:lpstr>Wingdings</vt:lpstr>
      <vt:lpstr>business3</vt:lpstr>
      <vt:lpstr>Microsoft Graph Chart</vt:lpstr>
      <vt:lpstr>Business 3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3 Template</dc:title>
  <dc:creator>Presentation Magazine</dc:creator>
  <cp:lastModifiedBy>Jonty Pearce</cp:lastModifiedBy>
  <cp:revision>4</cp:revision>
  <dcterms:created xsi:type="dcterms:W3CDTF">2005-01-17T10:30:11Z</dcterms:created>
  <dcterms:modified xsi:type="dcterms:W3CDTF">2015-02-22T11:06:53Z</dcterms:modified>
</cp:coreProperties>
</file>