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97F0B16-CFCD-442E-93D9-5EBB08C061B4}" type="slidenum">
              <a:rPr lang="en-US" altLang="en-US"/>
              <a:pPr>
                <a:defRPr/>
              </a:pPr>
              <a:t>‹#›</a:t>
            </a:fld>
            <a:endParaRPr lang="en-US" altLang="en-US"/>
          </a:p>
        </p:txBody>
      </p:sp>
    </p:spTree>
    <p:extLst>
      <p:ext uri="{BB962C8B-B14F-4D97-AF65-F5344CB8AC3E}">
        <p14:creationId xmlns:p14="http://schemas.microsoft.com/office/powerpoint/2010/main" val="25435918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B440E7-D44A-4F66-8FC9-246044A2E800}"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04279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14173E-2E96-4E7B-9322-0554C466B760}"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28951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E774196-4DF8-49A2-801F-0DEC8DD129E6}" type="slidenum">
              <a:rPr lang="en-US" altLang="en-US"/>
              <a:pPr/>
              <a:t>3</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91204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C94466-2C01-4F1C-B012-9D02438D0EA9}" type="slidenum">
              <a:rPr lang="en-US" altLang="en-US"/>
              <a:pPr/>
              <a:t>4</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45723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CFFD84E-F3DA-46FA-BA4B-3667AAF11AE8}" type="slidenum">
              <a:rPr lang="en-US" altLang="en-US"/>
              <a:pPr/>
              <a:t>5</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89007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0061160-9BFA-4955-8F22-FC9525C449ED}" type="slidenum">
              <a:rPr lang="en-US" altLang="en-US"/>
              <a:pPr/>
              <a:t>6</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20122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6521434-6BF6-4855-8400-3118D06A9654}" type="slidenum">
              <a:rPr lang="en-US" altLang="en-US"/>
              <a:pPr>
                <a:defRPr/>
              </a:pPr>
              <a:t>‹#›</a:t>
            </a:fld>
            <a:endParaRPr lang="en-US" altLang="en-US"/>
          </a:p>
        </p:txBody>
      </p:sp>
    </p:spTree>
    <p:extLst>
      <p:ext uri="{BB962C8B-B14F-4D97-AF65-F5344CB8AC3E}">
        <p14:creationId xmlns:p14="http://schemas.microsoft.com/office/powerpoint/2010/main" val="3335338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E15ABF9-DE19-4160-B03C-8B0B574FC5B9}" type="slidenum">
              <a:rPr lang="en-US" altLang="en-US"/>
              <a:pPr>
                <a:defRPr/>
              </a:pPr>
              <a:t>‹#›</a:t>
            </a:fld>
            <a:endParaRPr lang="en-US" altLang="en-US"/>
          </a:p>
        </p:txBody>
      </p:sp>
    </p:spTree>
    <p:extLst>
      <p:ext uri="{BB962C8B-B14F-4D97-AF65-F5344CB8AC3E}">
        <p14:creationId xmlns:p14="http://schemas.microsoft.com/office/powerpoint/2010/main" val="3348591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E989161-1968-43F6-A7FC-1710F23FF9A3}" type="slidenum">
              <a:rPr lang="en-US" altLang="en-US"/>
              <a:pPr>
                <a:defRPr/>
              </a:pPr>
              <a:t>‹#›</a:t>
            </a:fld>
            <a:endParaRPr lang="en-US" altLang="en-US"/>
          </a:p>
        </p:txBody>
      </p:sp>
    </p:spTree>
    <p:extLst>
      <p:ext uri="{BB962C8B-B14F-4D97-AF65-F5344CB8AC3E}">
        <p14:creationId xmlns:p14="http://schemas.microsoft.com/office/powerpoint/2010/main" val="2797216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4D1A1D8-A0BE-41BE-A717-171AA1522A0A}" type="slidenum">
              <a:rPr lang="en-US" altLang="en-US"/>
              <a:pPr>
                <a:defRPr/>
              </a:pPr>
              <a:t>‹#›</a:t>
            </a:fld>
            <a:endParaRPr lang="en-US" altLang="en-US"/>
          </a:p>
        </p:txBody>
      </p:sp>
    </p:spTree>
    <p:extLst>
      <p:ext uri="{BB962C8B-B14F-4D97-AF65-F5344CB8AC3E}">
        <p14:creationId xmlns:p14="http://schemas.microsoft.com/office/powerpoint/2010/main" val="1967938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93CE342-FC0C-4403-AC12-A166E7C1BF16}" type="slidenum">
              <a:rPr lang="en-US" altLang="en-US"/>
              <a:pPr>
                <a:defRPr/>
              </a:pPr>
              <a:t>‹#›</a:t>
            </a:fld>
            <a:endParaRPr lang="en-US" altLang="en-US"/>
          </a:p>
        </p:txBody>
      </p:sp>
    </p:spTree>
    <p:extLst>
      <p:ext uri="{BB962C8B-B14F-4D97-AF65-F5344CB8AC3E}">
        <p14:creationId xmlns:p14="http://schemas.microsoft.com/office/powerpoint/2010/main" val="3104082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5BEF28A-95F0-44A9-8F38-611851D983AE}" type="slidenum">
              <a:rPr lang="en-US" altLang="en-US"/>
              <a:pPr>
                <a:defRPr/>
              </a:pPr>
              <a:t>‹#›</a:t>
            </a:fld>
            <a:endParaRPr lang="en-US" altLang="en-US"/>
          </a:p>
        </p:txBody>
      </p:sp>
    </p:spTree>
    <p:extLst>
      <p:ext uri="{BB962C8B-B14F-4D97-AF65-F5344CB8AC3E}">
        <p14:creationId xmlns:p14="http://schemas.microsoft.com/office/powerpoint/2010/main" val="1778934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3592D78-3506-413A-9FA2-E12985E85318}" type="slidenum">
              <a:rPr lang="en-US" altLang="en-US"/>
              <a:pPr>
                <a:defRPr/>
              </a:pPr>
              <a:t>‹#›</a:t>
            </a:fld>
            <a:endParaRPr lang="en-US" altLang="en-US"/>
          </a:p>
        </p:txBody>
      </p:sp>
    </p:spTree>
    <p:extLst>
      <p:ext uri="{BB962C8B-B14F-4D97-AF65-F5344CB8AC3E}">
        <p14:creationId xmlns:p14="http://schemas.microsoft.com/office/powerpoint/2010/main" val="1645906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1EDCC9D-9945-43FD-B615-5E687A7ED455}" type="slidenum">
              <a:rPr lang="en-US" altLang="en-US"/>
              <a:pPr>
                <a:defRPr/>
              </a:pPr>
              <a:t>‹#›</a:t>
            </a:fld>
            <a:endParaRPr lang="en-US" altLang="en-US"/>
          </a:p>
        </p:txBody>
      </p:sp>
    </p:spTree>
    <p:extLst>
      <p:ext uri="{BB962C8B-B14F-4D97-AF65-F5344CB8AC3E}">
        <p14:creationId xmlns:p14="http://schemas.microsoft.com/office/powerpoint/2010/main" val="208829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D01B00A-F4EE-49A4-ADC6-23D3165C78E1}" type="slidenum">
              <a:rPr lang="en-US" altLang="en-US"/>
              <a:pPr>
                <a:defRPr/>
              </a:pPr>
              <a:t>‹#›</a:t>
            </a:fld>
            <a:endParaRPr lang="en-US" altLang="en-US"/>
          </a:p>
        </p:txBody>
      </p:sp>
    </p:spTree>
    <p:extLst>
      <p:ext uri="{BB962C8B-B14F-4D97-AF65-F5344CB8AC3E}">
        <p14:creationId xmlns:p14="http://schemas.microsoft.com/office/powerpoint/2010/main" val="1092721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2086F5E-D894-478B-A875-DDD6FBC4E5CF}" type="slidenum">
              <a:rPr lang="en-US" altLang="en-US"/>
              <a:pPr>
                <a:defRPr/>
              </a:pPr>
              <a:t>‹#›</a:t>
            </a:fld>
            <a:endParaRPr lang="en-US" altLang="en-US"/>
          </a:p>
        </p:txBody>
      </p:sp>
    </p:spTree>
    <p:extLst>
      <p:ext uri="{BB962C8B-B14F-4D97-AF65-F5344CB8AC3E}">
        <p14:creationId xmlns:p14="http://schemas.microsoft.com/office/powerpoint/2010/main" val="1753426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A1687D7-0FA2-4C0F-A0B2-86FFBD2D8713}" type="slidenum">
              <a:rPr lang="en-US" altLang="en-US"/>
              <a:pPr>
                <a:defRPr/>
              </a:pPr>
              <a:t>‹#›</a:t>
            </a:fld>
            <a:endParaRPr lang="en-US" altLang="en-US"/>
          </a:p>
        </p:txBody>
      </p:sp>
    </p:spTree>
    <p:extLst>
      <p:ext uri="{BB962C8B-B14F-4D97-AF65-F5344CB8AC3E}">
        <p14:creationId xmlns:p14="http://schemas.microsoft.com/office/powerpoint/2010/main" val="1982641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958E98B-A408-40FD-AB54-6455E599F13A}" type="slidenum">
              <a:rPr lang="en-US" altLang="en-US"/>
              <a:pPr>
                <a:defRPr/>
              </a:pPr>
              <a:t>‹#›</a:t>
            </a:fld>
            <a:endParaRPr lang="en-US" altLang="en-US"/>
          </a:p>
        </p:txBody>
      </p:sp>
    </p:spTree>
    <p:extLst>
      <p:ext uri="{BB962C8B-B14F-4D97-AF65-F5344CB8AC3E}">
        <p14:creationId xmlns:p14="http://schemas.microsoft.com/office/powerpoint/2010/main" val="3308089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45A98D4-0DFE-483B-9F8F-C3EA1813F503}" type="slidenum">
              <a:rPr lang="en-US" altLang="en-US"/>
              <a:pPr>
                <a:defRPr/>
              </a:pPr>
              <a:t>‹#›</a:t>
            </a:fld>
            <a:endParaRPr lang="en-US" altLang="en-US"/>
          </a:p>
        </p:txBody>
      </p:sp>
    </p:spTree>
    <p:extLst>
      <p:ext uri="{BB962C8B-B14F-4D97-AF65-F5344CB8AC3E}">
        <p14:creationId xmlns:p14="http://schemas.microsoft.com/office/powerpoint/2010/main" val="2387318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9F61BE0-A016-4511-B01C-D15BE4DE0AB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nchor="ctr"/>
          <a:lstStyle/>
          <a:p>
            <a:pPr eaLnBrk="1" hangingPunct="1"/>
            <a:r>
              <a:rPr lang="en-GB" altLang="en-US" sz="4400" smtClean="0"/>
              <a:t>Metallic Template</a:t>
            </a:r>
            <a:endParaRPr lang="en-US" altLang="en-US" sz="4400" smtClean="0"/>
          </a:p>
        </p:txBody>
      </p:sp>
      <p:sp>
        <p:nvSpPr>
          <p:cNvPr id="3075" name="Rectangle 3"/>
          <p:cNvSpPr>
            <a:spLocks noGrp="1" noChangeArrowheads="1"/>
          </p:cNvSpPr>
          <p:nvPr>
            <p:ph type="subTitle" idx="1"/>
          </p:nvPr>
        </p:nvSpPr>
        <p:spPr>
          <a:xfrm>
            <a:off x="1371600" y="3886200"/>
            <a:ext cx="6400800" cy="1752600"/>
          </a:xfrm>
        </p:spPr>
        <p:txBody>
          <a:bodyPr/>
          <a:lstStyle/>
          <a:p>
            <a:pPr eaLnBrk="1" hangingPunct="1"/>
            <a:r>
              <a:rPr lang="en-GB" altLang="en-US" sz="3200" smtClean="0"/>
              <a:t>Presenter Name</a:t>
            </a:r>
            <a:endParaRPr lang="en-US" altLang="en-US" sz="32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5123" name="Rectangle 3"/>
          <p:cNvSpPr>
            <a:spLocks noGrp="1" noChangeArrowheads="1"/>
          </p:cNvSpPr>
          <p:nvPr>
            <p:ph type="body" idx="1"/>
          </p:nvPr>
        </p:nvSpPr>
        <p:spPr/>
        <p:txBody>
          <a:bodyPr/>
          <a:lstStyle/>
          <a:p>
            <a:pPr eaLnBrk="1" hangingPunct="1"/>
            <a:r>
              <a:rPr lang="en-GB" altLang="en-US" smtClean="0"/>
              <a:t>Bullet Point 1</a:t>
            </a:r>
          </a:p>
          <a:p>
            <a:pPr eaLnBrk="1" hangingPunct="1"/>
            <a:r>
              <a:rPr lang="en-GB" altLang="en-US" smtClean="0"/>
              <a:t>Bullet Point 2</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7171" name="Object 3"/>
          <p:cNvGraphicFramePr>
            <a:graphicFrameLocks noChangeAspect="1"/>
          </p:cNvGraphicFramePr>
          <p:nvPr>
            <p:ph type="chart" idx="1"/>
          </p:nvPr>
        </p:nvGraphicFramePr>
        <p:xfrm>
          <a:off x="1492250" y="2043113"/>
          <a:ext cx="7132638" cy="3932237"/>
        </p:xfrm>
        <a:graphic>
          <a:graphicData uri="http://schemas.openxmlformats.org/presentationml/2006/ole">
            <mc:AlternateContent xmlns:mc="http://schemas.openxmlformats.org/markup-compatibility/2006">
              <mc:Choice xmlns:v="urn:schemas-microsoft-com:vml" Requires="v">
                <p:oleObj spid="_x0000_s7172"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250" y="2043113"/>
                        <a:ext cx="7132638" cy="3932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9219" name="Rectangle 3"/>
          <p:cNvSpPr>
            <a:spLocks noGrp="1" noChangeArrowheads="1"/>
          </p:cNvSpPr>
          <p:nvPr>
            <p:ph type="body" sz="half" idx="1"/>
          </p:nvPr>
        </p:nvSpPr>
        <p:spPr>
          <a:xfrm>
            <a:off x="457200" y="1600200"/>
            <a:ext cx="4032250"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9220"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2663" y="1628775"/>
            <a:ext cx="2093912" cy="3529013"/>
          </a:xfrm>
          <a:prstGeom prst="rect">
            <a:avLst/>
          </a:prstGeom>
          <a:noFill/>
          <a:ln w="38100">
            <a:solidFill>
              <a:schemeClr val="tx2"/>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1267"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8436" name="Group 4"/>
          <p:cNvGraphicFramePr>
            <a:graphicFrameLocks noGrp="1"/>
          </p:cNvGraphicFramePr>
          <p:nvPr>
            <p:ph sz="half" idx="2"/>
          </p:nvPr>
        </p:nvGraphicFramePr>
        <p:xfrm>
          <a:off x="4994275" y="1951038"/>
          <a:ext cx="3630613" cy="1873250"/>
        </p:xfrm>
        <a:graphic>
          <a:graphicData uri="http://schemas.openxmlformats.org/drawingml/2006/table">
            <a:tbl>
              <a:tblPr/>
              <a:tblGrid>
                <a:gridCol w="1816100"/>
                <a:gridCol w="1814513"/>
              </a:tblGrid>
              <a:tr h="9366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6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79" name="Rectangle 15"/>
          <p:cNvSpPr>
            <a:spLocks noChangeArrowheads="1"/>
          </p:cNvSpPr>
          <p:nvPr/>
        </p:nvSpPr>
        <p:spPr bwMode="auto">
          <a:xfrm>
            <a:off x="1403350" y="44370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1280" name="Rectangle 16"/>
          <p:cNvSpPr>
            <a:spLocks noChangeArrowheads="1"/>
          </p:cNvSpPr>
          <p:nvPr/>
        </p:nvSpPr>
        <p:spPr bwMode="auto">
          <a:xfrm>
            <a:off x="3944938" y="44370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1281" name="Line 17"/>
          <p:cNvSpPr>
            <a:spLocks noChangeShapeType="1"/>
          </p:cNvSpPr>
          <p:nvPr/>
        </p:nvSpPr>
        <p:spPr bwMode="auto">
          <a:xfrm flipV="1">
            <a:off x="4067175" y="24209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99"/>
      </a:dk1>
      <a:lt1>
        <a:srgbClr val="666699"/>
      </a:lt1>
      <a:dk2>
        <a:srgbClr val="000099"/>
      </a:dk2>
      <a:lt2>
        <a:srgbClr val="3E3E5C"/>
      </a:lt2>
      <a:accent1>
        <a:srgbClr val="C1C1FF"/>
      </a:accent1>
      <a:accent2>
        <a:srgbClr val="6666FF"/>
      </a:accent2>
      <a:accent3>
        <a:srgbClr val="B8B8CA"/>
      </a:accent3>
      <a:accent4>
        <a:srgbClr val="000082"/>
      </a:accent4>
      <a:accent5>
        <a:srgbClr val="DDDDFF"/>
      </a:accent5>
      <a:accent6>
        <a:srgbClr val="5C5CE7"/>
      </a:accent6>
      <a:hlink>
        <a:srgbClr val="FFFF99"/>
      </a:hlink>
      <a:folHlink>
        <a:srgbClr val="99CC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FF"/>
        </a:dk1>
        <a:lt1>
          <a:srgbClr val="666699"/>
        </a:lt1>
        <a:dk2>
          <a:srgbClr val="FFFFFF"/>
        </a:dk2>
        <a:lt2>
          <a:srgbClr val="3E3E5C"/>
        </a:lt2>
        <a:accent1>
          <a:srgbClr val="60597B"/>
        </a:accent1>
        <a:accent2>
          <a:srgbClr val="6666FF"/>
        </a:accent2>
        <a:accent3>
          <a:srgbClr val="B8B8CA"/>
        </a:accent3>
        <a:accent4>
          <a:srgbClr val="0000DA"/>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4">
        <a:dk1>
          <a:srgbClr val="000099"/>
        </a:dk1>
        <a:lt1>
          <a:srgbClr val="666699"/>
        </a:lt1>
        <a:dk2>
          <a:srgbClr val="FFFFFF"/>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5">
        <a:dk1>
          <a:srgbClr val="000099"/>
        </a:dk1>
        <a:lt1>
          <a:srgbClr val="666699"/>
        </a:lt1>
        <a:dk2>
          <a:srgbClr val="000099"/>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6">
        <a:dk1>
          <a:srgbClr val="000099"/>
        </a:dk1>
        <a:lt1>
          <a:srgbClr val="666699"/>
        </a:lt1>
        <a:dk2>
          <a:srgbClr val="000099"/>
        </a:dk2>
        <a:lt2>
          <a:srgbClr val="3E3E5C"/>
        </a:lt2>
        <a:accent1>
          <a:srgbClr val="C1C1FF"/>
        </a:accent1>
        <a:accent2>
          <a:srgbClr val="6666FF"/>
        </a:accent2>
        <a:accent3>
          <a:srgbClr val="B8B8CA"/>
        </a:accent3>
        <a:accent4>
          <a:srgbClr val="000082"/>
        </a:accent4>
        <a:accent5>
          <a:srgbClr val="DDDDF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white_template</Template>
  <TotalTime>11</TotalTime>
  <Words>220</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Metallic Template</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5</dc:title>
  <dc:creator>Presentation Magazine</dc:creator>
  <cp:lastModifiedBy>Jonty Pearce</cp:lastModifiedBy>
  <cp:revision>3</cp:revision>
  <dcterms:created xsi:type="dcterms:W3CDTF">2005-01-24T13:51:05Z</dcterms:created>
  <dcterms:modified xsi:type="dcterms:W3CDTF">2015-02-22T11:06:52Z</dcterms:modified>
</cp:coreProperties>
</file>