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7CA255"/>
    <a:srgbClr val="ADADAD"/>
    <a:srgbClr val="FFFFFF"/>
    <a:srgbClr val="000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E62BC2F-08ED-4AC7-811A-A050F833BBB4}" type="slidenum">
              <a:rPr lang="en-US" altLang="en-US"/>
              <a:pPr>
                <a:defRPr/>
              </a:pPr>
              <a:t>‹#›</a:t>
            </a:fld>
            <a:endParaRPr lang="en-US" altLang="en-US"/>
          </a:p>
        </p:txBody>
      </p:sp>
    </p:spTree>
    <p:extLst>
      <p:ext uri="{BB962C8B-B14F-4D97-AF65-F5344CB8AC3E}">
        <p14:creationId xmlns:p14="http://schemas.microsoft.com/office/powerpoint/2010/main" val="4219638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326F909-8434-4B4C-874E-AA47512D7D61}" type="slidenum">
              <a:rPr lang="en-US" altLang="en-US"/>
              <a:pPr>
                <a:defRPr/>
              </a:pPr>
              <a:t>‹#›</a:t>
            </a:fld>
            <a:endParaRPr lang="en-US" altLang="en-US"/>
          </a:p>
        </p:txBody>
      </p:sp>
    </p:spTree>
    <p:extLst>
      <p:ext uri="{BB962C8B-B14F-4D97-AF65-F5344CB8AC3E}">
        <p14:creationId xmlns:p14="http://schemas.microsoft.com/office/powerpoint/2010/main" val="1906084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998D9B3-5CB0-4E88-AE1F-9EE5456019D5}"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7543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A184DE-182B-49A9-95BA-DA5786FFA294}"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21483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3A5E740-13FF-4A8C-AC8B-90949A5F3390}"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88313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511466-17B8-4028-BE2E-932EAD30811B}"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8976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7C7C22-F233-473E-97FC-6F8BB4FD8554}"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98761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B1962C-1531-4BDF-8FA2-AED85D5C9512}"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43540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docks"/>
          <p:cNvPicPr>
            <a:picLocks noChangeAspect="1" noChangeArrowheads="1"/>
          </p:cNvPicPr>
          <p:nvPr userDrawn="1"/>
        </p:nvPicPr>
        <p:blipFill>
          <a:blip r:embed="rId2">
            <a:extLst>
              <a:ext uri="{28A0092B-C50C-407E-A947-70E740481C1C}">
                <a14:useLocalDpi xmlns:a14="http://schemas.microsoft.com/office/drawing/2010/main" val="0"/>
              </a:ext>
            </a:extLst>
          </a:blip>
          <a:srcRect l="8514" t="3308" r="8513" b="330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BD45F0F1-6C44-4986-B136-3F374C0734FC}" type="slidenum">
              <a:rPr lang="en-US" altLang="en-US"/>
              <a:pPr>
                <a:defRPr/>
              </a:pPr>
              <a:t>‹#›</a:t>
            </a:fld>
            <a:endParaRPr lang="en-US" altLang="en-US"/>
          </a:p>
        </p:txBody>
      </p:sp>
    </p:spTree>
    <p:extLst>
      <p:ext uri="{BB962C8B-B14F-4D97-AF65-F5344CB8AC3E}">
        <p14:creationId xmlns:p14="http://schemas.microsoft.com/office/powerpoint/2010/main" val="2453618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8E70B7-4B9F-4633-922A-F558D1147A83}" type="slidenum">
              <a:rPr lang="en-US" altLang="en-US"/>
              <a:pPr>
                <a:defRPr/>
              </a:pPr>
              <a:t>‹#›</a:t>
            </a:fld>
            <a:endParaRPr lang="en-US" altLang="en-US"/>
          </a:p>
        </p:txBody>
      </p:sp>
    </p:spTree>
    <p:extLst>
      <p:ext uri="{BB962C8B-B14F-4D97-AF65-F5344CB8AC3E}">
        <p14:creationId xmlns:p14="http://schemas.microsoft.com/office/powerpoint/2010/main" val="3102362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C48EDA6-1691-4F4E-B284-22FC7818C9FD}" type="slidenum">
              <a:rPr lang="en-US" altLang="en-US"/>
              <a:pPr>
                <a:defRPr/>
              </a:pPr>
              <a:t>‹#›</a:t>
            </a:fld>
            <a:endParaRPr lang="en-US" altLang="en-US"/>
          </a:p>
        </p:txBody>
      </p:sp>
    </p:spTree>
    <p:extLst>
      <p:ext uri="{BB962C8B-B14F-4D97-AF65-F5344CB8AC3E}">
        <p14:creationId xmlns:p14="http://schemas.microsoft.com/office/powerpoint/2010/main" val="3888368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88826B5-2C54-4AE8-B16F-327CEF577A98}" type="slidenum">
              <a:rPr lang="en-US" altLang="en-US"/>
              <a:pPr>
                <a:defRPr/>
              </a:pPr>
              <a:t>‹#›</a:t>
            </a:fld>
            <a:endParaRPr lang="en-US" altLang="en-US"/>
          </a:p>
        </p:txBody>
      </p:sp>
    </p:spTree>
    <p:extLst>
      <p:ext uri="{BB962C8B-B14F-4D97-AF65-F5344CB8AC3E}">
        <p14:creationId xmlns:p14="http://schemas.microsoft.com/office/powerpoint/2010/main" val="1199547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BB96E06-0556-44DF-943C-72560008C400}" type="slidenum">
              <a:rPr lang="en-US" altLang="en-US"/>
              <a:pPr>
                <a:defRPr/>
              </a:pPr>
              <a:t>‹#›</a:t>
            </a:fld>
            <a:endParaRPr lang="en-US" altLang="en-US"/>
          </a:p>
        </p:txBody>
      </p:sp>
    </p:spTree>
    <p:extLst>
      <p:ext uri="{BB962C8B-B14F-4D97-AF65-F5344CB8AC3E}">
        <p14:creationId xmlns:p14="http://schemas.microsoft.com/office/powerpoint/2010/main" val="2084333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AC00896-99F5-49E7-A11F-FDCD57508A57}" type="slidenum">
              <a:rPr lang="en-US" altLang="en-US"/>
              <a:pPr>
                <a:defRPr/>
              </a:pPr>
              <a:t>‹#›</a:t>
            </a:fld>
            <a:endParaRPr lang="en-US" altLang="en-US"/>
          </a:p>
        </p:txBody>
      </p:sp>
    </p:spTree>
    <p:extLst>
      <p:ext uri="{BB962C8B-B14F-4D97-AF65-F5344CB8AC3E}">
        <p14:creationId xmlns:p14="http://schemas.microsoft.com/office/powerpoint/2010/main" val="2772662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B68788-2E49-421C-B9C1-47EF67F1051C}" type="slidenum">
              <a:rPr lang="en-US" altLang="en-US"/>
              <a:pPr>
                <a:defRPr/>
              </a:pPr>
              <a:t>‹#›</a:t>
            </a:fld>
            <a:endParaRPr lang="en-US" altLang="en-US"/>
          </a:p>
        </p:txBody>
      </p:sp>
    </p:spTree>
    <p:extLst>
      <p:ext uri="{BB962C8B-B14F-4D97-AF65-F5344CB8AC3E}">
        <p14:creationId xmlns:p14="http://schemas.microsoft.com/office/powerpoint/2010/main" val="1055937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14F59A0-4224-4B70-9BF3-541A9324D7BD}" type="slidenum">
              <a:rPr lang="en-US" altLang="en-US"/>
              <a:pPr>
                <a:defRPr/>
              </a:pPr>
              <a:t>‹#›</a:t>
            </a:fld>
            <a:endParaRPr lang="en-US" altLang="en-US"/>
          </a:p>
        </p:txBody>
      </p:sp>
    </p:spTree>
    <p:extLst>
      <p:ext uri="{BB962C8B-B14F-4D97-AF65-F5344CB8AC3E}">
        <p14:creationId xmlns:p14="http://schemas.microsoft.com/office/powerpoint/2010/main" val="1312203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C92F2ED-F51F-484C-96D9-88D8563C53AD}" type="slidenum">
              <a:rPr lang="en-US" altLang="en-US"/>
              <a:pPr>
                <a:defRPr/>
              </a:pPr>
              <a:t>‹#›</a:t>
            </a:fld>
            <a:endParaRPr lang="en-US" altLang="en-US"/>
          </a:p>
        </p:txBody>
      </p:sp>
    </p:spTree>
    <p:extLst>
      <p:ext uri="{BB962C8B-B14F-4D97-AF65-F5344CB8AC3E}">
        <p14:creationId xmlns:p14="http://schemas.microsoft.com/office/powerpoint/2010/main" val="374105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EB81B1F-06AD-4A4E-B7A2-9CB92C265464}" type="slidenum">
              <a:rPr lang="en-US" altLang="en-US"/>
              <a:pPr>
                <a:defRPr/>
              </a:pPr>
              <a:t>‹#›</a:t>
            </a:fld>
            <a:endParaRPr lang="en-US" altLang="en-US"/>
          </a:p>
        </p:txBody>
      </p:sp>
    </p:spTree>
    <p:extLst>
      <p:ext uri="{BB962C8B-B14F-4D97-AF65-F5344CB8AC3E}">
        <p14:creationId xmlns:p14="http://schemas.microsoft.com/office/powerpoint/2010/main" val="3138417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28C8CDE-50B1-4C40-97B5-AFBCA338B0C7}" type="slidenum">
              <a:rPr lang="en-US" altLang="en-US"/>
              <a:pPr>
                <a:defRPr/>
              </a:pPr>
              <a:t>‹#›</a:t>
            </a:fld>
            <a:endParaRPr lang="en-US" altLang="en-US"/>
          </a:p>
        </p:txBody>
      </p:sp>
    </p:spTree>
    <p:extLst>
      <p:ext uri="{BB962C8B-B14F-4D97-AF65-F5344CB8AC3E}">
        <p14:creationId xmlns:p14="http://schemas.microsoft.com/office/powerpoint/2010/main" val="4128462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27EA98-8670-4BAD-8C25-1169720468E7}" type="slidenum">
              <a:rPr lang="en-US" altLang="en-US"/>
              <a:pPr>
                <a:defRPr/>
              </a:pPr>
              <a:t>‹#›</a:t>
            </a:fld>
            <a:endParaRPr lang="en-US" altLang="en-US"/>
          </a:p>
        </p:txBody>
      </p:sp>
    </p:spTree>
    <p:extLst>
      <p:ext uri="{BB962C8B-B14F-4D97-AF65-F5344CB8AC3E}">
        <p14:creationId xmlns:p14="http://schemas.microsoft.com/office/powerpoint/2010/main" val="4277916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584F8A5-39CB-40D1-B608-F4385A2532BA}" type="slidenum">
              <a:rPr lang="en-US" altLang="en-US"/>
              <a:pPr>
                <a:defRPr/>
              </a:pPr>
              <a:t>‹#›</a:t>
            </a:fld>
            <a:endParaRPr lang="en-US" altLang="en-US"/>
          </a:p>
        </p:txBody>
      </p:sp>
    </p:spTree>
    <p:extLst>
      <p:ext uri="{BB962C8B-B14F-4D97-AF65-F5344CB8AC3E}">
        <p14:creationId xmlns:p14="http://schemas.microsoft.com/office/powerpoint/2010/main" val="1334415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docks"/>
          <p:cNvPicPr>
            <a:picLocks noChangeAspect="1" noChangeArrowheads="1"/>
          </p:cNvPicPr>
          <p:nvPr userDrawn="1"/>
        </p:nvPicPr>
        <p:blipFill>
          <a:blip r:embed="rId15">
            <a:extLst>
              <a:ext uri="{28A0092B-C50C-407E-A947-70E740481C1C}">
                <a14:useLocalDpi xmlns:a14="http://schemas.microsoft.com/office/drawing/2010/main" val="0"/>
              </a:ext>
            </a:extLst>
          </a:blip>
          <a:srcRect l="8514" t="3308" r="8513" b="330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99FA413-AD99-4A40-93ED-4760A2AA47B5}" type="slidenum">
              <a:rPr lang="en-US" altLang="en-US"/>
              <a:pPr>
                <a:defRPr/>
              </a:pPr>
              <a:t>‹#›</a:t>
            </a:fld>
            <a:endParaRPr lang="en-US" altLang="en-US"/>
          </a:p>
        </p:txBody>
      </p:sp>
      <p:sp>
        <p:nvSpPr>
          <p:cNvPr id="1032" name="Rectangle 8"/>
          <p:cNvSpPr>
            <a:spLocks noChangeArrowheads="1"/>
          </p:cNvSpPr>
          <p:nvPr userDrawn="1"/>
        </p:nvSpPr>
        <p:spPr bwMode="auto">
          <a:xfrm>
            <a:off x="0" y="0"/>
            <a:ext cx="9144000" cy="6858000"/>
          </a:xfrm>
          <a:prstGeom prst="rect">
            <a:avLst/>
          </a:prstGeom>
          <a:solidFill>
            <a:srgbClr val="FFFFFF">
              <a:alpha val="54901"/>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1044575"/>
            <a:ext cx="7772400" cy="1470025"/>
          </a:xfrm>
        </p:spPr>
        <p:txBody>
          <a:bodyPr/>
          <a:lstStyle/>
          <a:p>
            <a:pPr eaLnBrk="1" hangingPunct="1"/>
            <a:r>
              <a:rPr lang="en-GB" altLang="en-US" sz="7200" b="1" smtClean="0">
                <a:solidFill>
                  <a:schemeClr val="hlink"/>
                </a:solidFill>
              </a:rPr>
              <a:t>Docks</a:t>
            </a:r>
            <a:endParaRPr lang="en-US" altLang="en-US" smtClean="0"/>
          </a:p>
        </p:txBody>
      </p:sp>
      <p:sp>
        <p:nvSpPr>
          <p:cNvPr id="5123" name="Text Box 15"/>
          <p:cNvSpPr txBox="1">
            <a:spLocks noChangeArrowheads="1"/>
          </p:cNvSpPr>
          <p:nvPr/>
        </p:nvSpPr>
        <p:spPr bwMode="auto">
          <a:xfrm>
            <a:off x="3870325" y="20018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1943100" y="21336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solidFill>
                <a:srgbClr val="ADADAD"/>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folHlink"/>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4080"/>
      </a:lt1>
      <a:dk2>
        <a:srgbClr val="000000"/>
      </a:dk2>
      <a:lt2>
        <a:srgbClr val="0080FF"/>
      </a:lt2>
      <a:accent1>
        <a:srgbClr val="66CCFF"/>
      </a:accent1>
      <a:accent2>
        <a:srgbClr val="333399"/>
      </a:accent2>
      <a:accent3>
        <a:srgbClr val="AAAAAA"/>
      </a:accent3>
      <a:accent4>
        <a:srgbClr val="00356C"/>
      </a:accent4>
      <a:accent5>
        <a:srgbClr val="B8E2FF"/>
      </a:accent5>
      <a:accent6>
        <a:srgbClr val="2D2D8A"/>
      </a:accent6>
      <a:hlink>
        <a:srgbClr val="FF66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1012</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Docks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Docks Template</dc:title>
  <dc:creator>Presentation Magazine</dc:creator>
  <cp:lastModifiedBy>Jonty Pearce</cp:lastModifiedBy>
  <cp:revision>33</cp:revision>
  <dcterms:modified xsi:type="dcterms:W3CDTF">2015-02-22T11:06:51Z</dcterms:modified>
</cp:coreProperties>
</file>