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9" r:id="rId2"/>
    <p:sldId id="260" r:id="rId3"/>
    <p:sldId id="261" r:id="rId4"/>
    <p:sldId id="262" r:id="rId5"/>
    <p:sldId id="263" r:id="rId6"/>
    <p:sldId id="264" r:id="rId7"/>
    <p:sldId id="265" r:id="rId8"/>
    <p:sldId id="266" r:id="rId9"/>
    <p:sldId id="268"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533D"/>
    <a:srgbClr val="DC855E"/>
    <a:srgbClr val="BF3E29"/>
    <a:srgbClr val="E2B158"/>
    <a:srgbClr val="ECCB90"/>
    <a:srgbClr val="D094AC"/>
    <a:srgbClr val="DDD8D7"/>
    <a:srgbClr val="C6C9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20" autoAdjust="0"/>
    <p:restoredTop sz="94660"/>
  </p:normalViewPr>
  <p:slideViewPr>
    <p:cSldViewPr>
      <p:cViewPr varScale="1">
        <p:scale>
          <a:sx n="118" d="100"/>
          <a:sy n="118" d="100"/>
        </p:scale>
        <p:origin x="-166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74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AAEB25F-AD6A-4DCC-A9E5-1781FEAF53C6}" type="slidenum">
              <a:rPr lang="en-US" altLang="en-US"/>
              <a:pPr>
                <a:defRPr/>
              </a:pPr>
              <a:t>‹#›</a:t>
            </a:fld>
            <a:endParaRPr lang="en-US" altLang="en-US"/>
          </a:p>
        </p:txBody>
      </p:sp>
    </p:spTree>
    <p:extLst>
      <p:ext uri="{BB962C8B-B14F-4D97-AF65-F5344CB8AC3E}">
        <p14:creationId xmlns:p14="http://schemas.microsoft.com/office/powerpoint/2010/main" val="9916880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A88710-D094-425B-9E51-50108678DB32}"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49987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1ACE00-B695-47E6-AC39-05E3AF2F2A2C}"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10715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089820C-7C24-4E15-965E-E7D8A6BB8395}"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33703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69DE8B4-00BF-43A1-9A42-8A15A3356150}"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02276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C2C158-599A-482F-A2DF-7574D9445A9B}"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35235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0E071EB-3F44-4819-8FC7-AE0104BE375B}"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02231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55704B-1E77-4364-A74E-86BAA7944A17}"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83332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492E79-EB5D-43C1-A4B1-9FD2241FC475}" type="slidenum">
              <a:rPr lang="en-US" altLang="en-US"/>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20473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C37D60-BD1E-42F4-8AA0-BECDCF8932CB}" type="slidenum">
              <a:rPr lang="en-US" altLang="en-US"/>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646685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redbow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72325" y="0"/>
            <a:ext cx="19589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8"/>
          <p:cNvSpPr>
            <a:spLocks noChangeShapeType="1"/>
          </p:cNvSpPr>
          <p:nvPr userDrawn="1"/>
        </p:nvSpPr>
        <p:spPr bwMode="auto">
          <a:xfrm>
            <a:off x="7164388" y="0"/>
            <a:ext cx="0" cy="685800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GB"/>
          </a:p>
        </p:txBody>
      </p:sp>
      <p:sp>
        <p:nvSpPr>
          <p:cNvPr id="6" name="Line 9"/>
          <p:cNvSpPr>
            <a:spLocks noChangeShapeType="1"/>
          </p:cNvSpPr>
          <p:nvPr userDrawn="1"/>
        </p:nvSpPr>
        <p:spPr bwMode="auto">
          <a:xfrm>
            <a:off x="0" y="0"/>
            <a:ext cx="0" cy="6858000"/>
          </a:xfrm>
          <a:prstGeom prst="line">
            <a:avLst/>
          </a:prstGeom>
          <a:noFill/>
          <a:ln w="1016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GB"/>
          </a:p>
        </p:txBody>
      </p:sp>
      <p:sp>
        <p:nvSpPr>
          <p:cNvPr id="39938" name="Rectangle 2"/>
          <p:cNvSpPr>
            <a:spLocks noGrp="1" noChangeArrowheads="1"/>
          </p:cNvSpPr>
          <p:nvPr>
            <p:ph type="subTitle" idx="1"/>
          </p:nvPr>
        </p:nvSpPr>
        <p:spPr>
          <a:xfrm>
            <a:off x="1371600" y="3886200"/>
            <a:ext cx="5216525" cy="1752600"/>
          </a:xfrm>
        </p:spPr>
        <p:txBody>
          <a:bodyPr/>
          <a:lstStyle>
            <a:lvl1pPr marL="0" indent="0" algn="ctr">
              <a:buFontTx/>
              <a:buNone/>
              <a:defRPr/>
            </a:lvl1pPr>
          </a:lstStyle>
          <a:p>
            <a:pPr lvl="0"/>
            <a:r>
              <a:rPr lang="en-US" altLang="en-US" noProof="0" smtClean="0"/>
              <a:t>Click to edit Master subtitle style</a:t>
            </a:r>
          </a:p>
        </p:txBody>
      </p:sp>
      <p:sp>
        <p:nvSpPr>
          <p:cNvPr id="39943" name="Rectangle 7"/>
          <p:cNvSpPr>
            <a:spLocks noGrp="1" noChangeArrowheads="1"/>
          </p:cNvSpPr>
          <p:nvPr>
            <p:ph type="ctrTitle"/>
          </p:nvPr>
        </p:nvSpPr>
        <p:spPr>
          <a:xfrm>
            <a:off x="685800" y="1700213"/>
            <a:ext cx="6334125" cy="1900237"/>
          </a:xfrm>
        </p:spPr>
        <p:txBody>
          <a:bodyPr/>
          <a:lstStyle>
            <a:lvl1pPr>
              <a:defRPr/>
            </a:lvl1pPr>
          </a:lstStyle>
          <a:p>
            <a:pPr lvl="0"/>
            <a:r>
              <a:rPr lang="en-US" altLang="en-US" noProof="0" smtClean="0"/>
              <a:t>Click to edit Master title style</a:t>
            </a:r>
          </a:p>
        </p:txBody>
      </p:sp>
      <p:sp>
        <p:nvSpPr>
          <p:cNvPr id="7" name="Rectangle 3"/>
          <p:cNvSpPr>
            <a:spLocks noGrp="1" noChangeArrowheads="1"/>
          </p:cNvSpPr>
          <p:nvPr>
            <p:ph type="dt" sz="half" idx="10"/>
          </p:nvPr>
        </p:nvSpPr>
        <p:spPr/>
        <p:txBody>
          <a:bodyPr/>
          <a:lstStyle>
            <a:lvl1pPr>
              <a:defRPr smtClean="0"/>
            </a:lvl1pPr>
          </a:lstStyle>
          <a:p>
            <a:pPr>
              <a:defRPr/>
            </a:pPr>
            <a:endParaRPr lang="en-US" altLang="en-US"/>
          </a:p>
        </p:txBody>
      </p:sp>
      <p:sp>
        <p:nvSpPr>
          <p:cNvPr id="8" name="Rectangle 4"/>
          <p:cNvSpPr>
            <a:spLocks noGrp="1" noChangeArrowheads="1"/>
          </p:cNvSpPr>
          <p:nvPr>
            <p:ph type="ftr" sz="quarter" idx="11"/>
          </p:nvPr>
        </p:nvSpPr>
        <p:spPr/>
        <p:txBody>
          <a:bodyPr/>
          <a:lstStyle>
            <a:lvl1pPr>
              <a:defRPr smtClean="0"/>
            </a:lvl1pPr>
          </a:lstStyle>
          <a:p>
            <a:pPr>
              <a:defRPr/>
            </a:pPr>
            <a:endParaRPr lang="en-US" altLang="en-US"/>
          </a:p>
        </p:txBody>
      </p:sp>
      <p:sp>
        <p:nvSpPr>
          <p:cNvPr id="9" name="Rectangle 5"/>
          <p:cNvSpPr>
            <a:spLocks noGrp="1" noChangeArrowheads="1"/>
          </p:cNvSpPr>
          <p:nvPr>
            <p:ph type="sldNum" sz="quarter" idx="12"/>
          </p:nvPr>
        </p:nvSpPr>
        <p:spPr/>
        <p:txBody>
          <a:bodyPr/>
          <a:lstStyle>
            <a:lvl1pPr>
              <a:defRPr smtClean="0"/>
            </a:lvl1pPr>
          </a:lstStyle>
          <a:p>
            <a:pPr>
              <a:defRPr/>
            </a:pPr>
            <a:fld id="{02F263A5-B273-4E74-9E90-1EF8C2113B1D}" type="slidenum">
              <a:rPr lang="en-US" altLang="en-US"/>
              <a:pPr>
                <a:defRPr/>
              </a:pPr>
              <a:t>‹#›</a:t>
            </a:fld>
            <a:endParaRPr lang="en-US" altLang="en-US"/>
          </a:p>
        </p:txBody>
      </p:sp>
    </p:spTree>
    <p:extLst>
      <p:ext uri="{BB962C8B-B14F-4D97-AF65-F5344CB8AC3E}">
        <p14:creationId xmlns:p14="http://schemas.microsoft.com/office/powerpoint/2010/main" val="3190369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5DCB5B2-B259-4EEF-9B23-9C2EA969F14E}" type="slidenum">
              <a:rPr lang="en-US" altLang="en-US"/>
              <a:pPr>
                <a:defRPr/>
              </a:pPr>
              <a:t>‹#›</a:t>
            </a:fld>
            <a:endParaRPr lang="en-US" altLang="en-US"/>
          </a:p>
        </p:txBody>
      </p:sp>
    </p:spTree>
    <p:extLst>
      <p:ext uri="{BB962C8B-B14F-4D97-AF65-F5344CB8AC3E}">
        <p14:creationId xmlns:p14="http://schemas.microsoft.com/office/powerpoint/2010/main" val="2717394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75263" y="274638"/>
            <a:ext cx="1673225"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0825" y="274638"/>
            <a:ext cx="4872038"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2EB4F99-F00B-430F-ABF0-74B495B4A617}" type="slidenum">
              <a:rPr lang="en-US" altLang="en-US"/>
              <a:pPr>
                <a:defRPr/>
              </a:pPr>
              <a:t>‹#›</a:t>
            </a:fld>
            <a:endParaRPr lang="en-US" altLang="en-US"/>
          </a:p>
        </p:txBody>
      </p:sp>
    </p:spTree>
    <p:extLst>
      <p:ext uri="{BB962C8B-B14F-4D97-AF65-F5344CB8AC3E}">
        <p14:creationId xmlns:p14="http://schemas.microsoft.com/office/powerpoint/2010/main" val="1072502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50825" y="274638"/>
            <a:ext cx="6697663"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250825" y="1600200"/>
            <a:ext cx="6697663"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D528D99-74E3-4407-BDD5-617B568A8F24}" type="slidenum">
              <a:rPr lang="en-US" altLang="en-US"/>
              <a:pPr>
                <a:defRPr/>
              </a:pPr>
              <a:t>‹#›</a:t>
            </a:fld>
            <a:endParaRPr lang="en-US" altLang="en-US"/>
          </a:p>
        </p:txBody>
      </p:sp>
    </p:spTree>
    <p:extLst>
      <p:ext uri="{BB962C8B-B14F-4D97-AF65-F5344CB8AC3E}">
        <p14:creationId xmlns:p14="http://schemas.microsoft.com/office/powerpoint/2010/main" val="4143505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274638"/>
            <a:ext cx="6697663"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250825" y="1600200"/>
            <a:ext cx="3271838"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675063" y="1600200"/>
            <a:ext cx="32734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CBD712E-AB7E-45FF-8833-6225A049C315}" type="slidenum">
              <a:rPr lang="en-US" altLang="en-US"/>
              <a:pPr>
                <a:defRPr/>
              </a:pPr>
              <a:t>‹#›</a:t>
            </a:fld>
            <a:endParaRPr lang="en-US" altLang="en-US"/>
          </a:p>
        </p:txBody>
      </p:sp>
    </p:spTree>
    <p:extLst>
      <p:ext uri="{BB962C8B-B14F-4D97-AF65-F5344CB8AC3E}">
        <p14:creationId xmlns:p14="http://schemas.microsoft.com/office/powerpoint/2010/main" val="4239765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4D6C20E-206D-43ED-A036-1128CC332E1B}" type="slidenum">
              <a:rPr lang="en-US" altLang="en-US"/>
              <a:pPr>
                <a:defRPr/>
              </a:pPr>
              <a:t>‹#›</a:t>
            </a:fld>
            <a:endParaRPr lang="en-US" altLang="en-US"/>
          </a:p>
        </p:txBody>
      </p:sp>
    </p:spTree>
    <p:extLst>
      <p:ext uri="{BB962C8B-B14F-4D97-AF65-F5344CB8AC3E}">
        <p14:creationId xmlns:p14="http://schemas.microsoft.com/office/powerpoint/2010/main" val="3075321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29FE2B5-5726-4F83-BD8F-335EF451A4D8}" type="slidenum">
              <a:rPr lang="en-US" altLang="en-US"/>
              <a:pPr>
                <a:defRPr/>
              </a:pPr>
              <a:t>‹#›</a:t>
            </a:fld>
            <a:endParaRPr lang="en-US" altLang="en-US"/>
          </a:p>
        </p:txBody>
      </p:sp>
    </p:spTree>
    <p:extLst>
      <p:ext uri="{BB962C8B-B14F-4D97-AF65-F5344CB8AC3E}">
        <p14:creationId xmlns:p14="http://schemas.microsoft.com/office/powerpoint/2010/main" val="959896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0825" y="1600200"/>
            <a:ext cx="3271838"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675063" y="1600200"/>
            <a:ext cx="32734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DB13C01-5B7A-4B53-A77D-78FCE8181488}" type="slidenum">
              <a:rPr lang="en-US" altLang="en-US"/>
              <a:pPr>
                <a:defRPr/>
              </a:pPr>
              <a:t>‹#›</a:t>
            </a:fld>
            <a:endParaRPr lang="en-US" altLang="en-US"/>
          </a:p>
        </p:txBody>
      </p:sp>
    </p:spTree>
    <p:extLst>
      <p:ext uri="{BB962C8B-B14F-4D97-AF65-F5344CB8AC3E}">
        <p14:creationId xmlns:p14="http://schemas.microsoft.com/office/powerpoint/2010/main" val="2478682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4316409-738C-4A7D-8853-CD9C6AE2E0E0}" type="slidenum">
              <a:rPr lang="en-US" altLang="en-US"/>
              <a:pPr>
                <a:defRPr/>
              </a:pPr>
              <a:t>‹#›</a:t>
            </a:fld>
            <a:endParaRPr lang="en-US" altLang="en-US"/>
          </a:p>
        </p:txBody>
      </p:sp>
    </p:spTree>
    <p:extLst>
      <p:ext uri="{BB962C8B-B14F-4D97-AF65-F5344CB8AC3E}">
        <p14:creationId xmlns:p14="http://schemas.microsoft.com/office/powerpoint/2010/main" val="3871190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94ADBA3-F154-4628-A7E4-A4DB94C78892}" type="slidenum">
              <a:rPr lang="en-US" altLang="en-US"/>
              <a:pPr>
                <a:defRPr/>
              </a:pPr>
              <a:t>‹#›</a:t>
            </a:fld>
            <a:endParaRPr lang="en-US" altLang="en-US"/>
          </a:p>
        </p:txBody>
      </p:sp>
    </p:spTree>
    <p:extLst>
      <p:ext uri="{BB962C8B-B14F-4D97-AF65-F5344CB8AC3E}">
        <p14:creationId xmlns:p14="http://schemas.microsoft.com/office/powerpoint/2010/main" val="1749616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95745B2-11CB-4BD1-AF9F-FB2C610F1ABD}" type="slidenum">
              <a:rPr lang="en-US" altLang="en-US"/>
              <a:pPr>
                <a:defRPr/>
              </a:pPr>
              <a:t>‹#›</a:t>
            </a:fld>
            <a:endParaRPr lang="en-US" altLang="en-US"/>
          </a:p>
        </p:txBody>
      </p:sp>
    </p:spTree>
    <p:extLst>
      <p:ext uri="{BB962C8B-B14F-4D97-AF65-F5344CB8AC3E}">
        <p14:creationId xmlns:p14="http://schemas.microsoft.com/office/powerpoint/2010/main" val="3708306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1B2D8AB-EB57-4EA3-B2E8-4A8A1AB90946}" type="slidenum">
              <a:rPr lang="en-US" altLang="en-US"/>
              <a:pPr>
                <a:defRPr/>
              </a:pPr>
              <a:t>‹#›</a:t>
            </a:fld>
            <a:endParaRPr lang="en-US" altLang="en-US"/>
          </a:p>
        </p:txBody>
      </p:sp>
    </p:spTree>
    <p:extLst>
      <p:ext uri="{BB962C8B-B14F-4D97-AF65-F5344CB8AC3E}">
        <p14:creationId xmlns:p14="http://schemas.microsoft.com/office/powerpoint/2010/main" val="3781448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C82173E-2054-4B27-922C-B25E3B14AAFB}" type="slidenum">
              <a:rPr lang="en-US" altLang="en-US"/>
              <a:pPr>
                <a:defRPr/>
              </a:pPr>
              <a:t>‹#›</a:t>
            </a:fld>
            <a:endParaRPr lang="en-US" altLang="en-US"/>
          </a:p>
        </p:txBody>
      </p:sp>
    </p:spTree>
    <p:extLst>
      <p:ext uri="{BB962C8B-B14F-4D97-AF65-F5344CB8AC3E}">
        <p14:creationId xmlns:p14="http://schemas.microsoft.com/office/powerpoint/2010/main" val="495265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F3E29"/>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250825" y="1600200"/>
            <a:ext cx="6697663"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7" name="Picture 7" descr="redbows"/>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172325" y="0"/>
            <a:ext cx="19589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2"/>
          <p:cNvSpPr>
            <a:spLocks noGrp="1" noChangeArrowheads="1"/>
          </p:cNvSpPr>
          <p:nvPr>
            <p:ph type="title"/>
          </p:nvPr>
        </p:nvSpPr>
        <p:spPr bwMode="auto">
          <a:xfrm>
            <a:off x="250825" y="274638"/>
            <a:ext cx="66976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Line 13"/>
          <p:cNvSpPr>
            <a:spLocks noChangeShapeType="1"/>
          </p:cNvSpPr>
          <p:nvPr userDrawn="1"/>
        </p:nvSpPr>
        <p:spPr bwMode="auto">
          <a:xfrm>
            <a:off x="7164388" y="0"/>
            <a:ext cx="0" cy="685800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GB"/>
          </a:p>
        </p:txBody>
      </p:sp>
      <p:sp>
        <p:nvSpPr>
          <p:cNvPr id="1030" name="Line 14"/>
          <p:cNvSpPr>
            <a:spLocks noChangeShapeType="1"/>
          </p:cNvSpPr>
          <p:nvPr userDrawn="1"/>
        </p:nvSpPr>
        <p:spPr bwMode="auto">
          <a:xfrm>
            <a:off x="0" y="0"/>
            <a:ext cx="0" cy="6858000"/>
          </a:xfrm>
          <a:prstGeom prst="line">
            <a:avLst/>
          </a:prstGeom>
          <a:noFill/>
          <a:ln w="1016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GB"/>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E59E805-BD41-42F1-A39C-305C96BCDDB3}"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anose="020B0604020202020204" pitchFamily="34" charset="0"/>
        </a:defRPr>
      </a:lvl2pPr>
      <a:lvl3pPr algn="ctr" rtl="0" eaLnBrk="0" fontAlgn="base" hangingPunct="0">
        <a:spcBef>
          <a:spcPct val="0"/>
        </a:spcBef>
        <a:spcAft>
          <a:spcPct val="0"/>
        </a:spcAft>
        <a:defRPr sz="3600">
          <a:solidFill>
            <a:schemeClr val="tx2"/>
          </a:solidFill>
          <a:latin typeface="Arial" panose="020B0604020202020204" pitchFamily="34" charset="0"/>
        </a:defRPr>
      </a:lvl3pPr>
      <a:lvl4pPr algn="ctr" rtl="0" eaLnBrk="0" fontAlgn="base" hangingPunct="0">
        <a:spcBef>
          <a:spcPct val="0"/>
        </a:spcBef>
        <a:spcAft>
          <a:spcPct val="0"/>
        </a:spcAft>
        <a:defRPr sz="3600">
          <a:solidFill>
            <a:schemeClr val="tx2"/>
          </a:solidFill>
          <a:latin typeface="Arial" panose="020B0604020202020204" pitchFamily="34" charset="0"/>
        </a:defRPr>
      </a:lvl4pPr>
      <a:lvl5pPr algn="ctr" rtl="0" eaLnBrk="0" fontAlgn="base" hangingPunct="0">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altLang="en-US" smtClean="0"/>
              <a:t>Festive Bows </a:t>
            </a:r>
            <a:br>
              <a:rPr lang="en-US" altLang="en-US" smtClean="0"/>
            </a:br>
            <a:r>
              <a:rPr lang="en-US" altLang="en-US" smtClean="0"/>
              <a:t> Christmas Template</a:t>
            </a:r>
          </a:p>
        </p:txBody>
      </p:sp>
      <p:sp>
        <p:nvSpPr>
          <p:cNvPr id="4099" name="Rectangle 3"/>
          <p:cNvSpPr>
            <a:spLocks noGrp="1" noChangeArrowheads="1"/>
          </p:cNvSpPr>
          <p:nvPr>
            <p:ph type="subTitle" idx="1"/>
          </p:nvPr>
        </p:nvSpPr>
        <p:spPr/>
        <p:txBody>
          <a:bodyPr/>
          <a:lstStyle/>
          <a:p>
            <a:pPr eaLnBrk="1" hangingPunct="1"/>
            <a:r>
              <a:rPr lang="en-GB" altLang="en-US" smtClean="0"/>
              <a:t>Presenter Name</a:t>
            </a:r>
            <a:endParaRPr lang="en-US"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283527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6" name="Rectangle 4"/>
          <p:cNvSpPr>
            <a:spLocks noChangeArrowheads="1"/>
          </p:cNvSpPr>
          <p:nvPr/>
        </p:nvSpPr>
        <p:spPr bwMode="auto">
          <a:xfrm>
            <a:off x="391160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178276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285115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391953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498951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497205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176688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3" name="Text Box 11"/>
          <p:cNvSpPr txBox="1">
            <a:spLocks noChangeArrowheads="1"/>
          </p:cNvSpPr>
          <p:nvPr/>
        </p:nvSpPr>
        <p:spPr bwMode="auto">
          <a:xfrm>
            <a:off x="154781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8204" name="Text Box 12"/>
          <p:cNvSpPr txBox="1">
            <a:spLocks noChangeArrowheads="1"/>
          </p:cNvSpPr>
          <p:nvPr/>
        </p:nvSpPr>
        <p:spPr bwMode="auto">
          <a:xfrm>
            <a:off x="286543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8205" name="Text Box 13"/>
          <p:cNvSpPr txBox="1">
            <a:spLocks noChangeArrowheads="1"/>
          </p:cNvSpPr>
          <p:nvPr/>
        </p:nvSpPr>
        <p:spPr bwMode="auto">
          <a:xfrm>
            <a:off x="381635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8206" name="Text Box 14"/>
          <p:cNvSpPr txBox="1">
            <a:spLocks noChangeArrowheads="1"/>
          </p:cNvSpPr>
          <p:nvPr/>
        </p:nvSpPr>
        <p:spPr bwMode="auto">
          <a:xfrm>
            <a:off x="509587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8207" name="Text Box 15"/>
          <p:cNvSpPr txBox="1">
            <a:spLocks noChangeArrowheads="1"/>
          </p:cNvSpPr>
          <p:nvPr/>
        </p:nvSpPr>
        <p:spPr bwMode="auto">
          <a:xfrm>
            <a:off x="192563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8208" name="Text Box 16"/>
          <p:cNvSpPr txBox="1">
            <a:spLocks noChangeArrowheads="1"/>
          </p:cNvSpPr>
          <p:nvPr/>
        </p:nvSpPr>
        <p:spPr bwMode="auto">
          <a:xfrm>
            <a:off x="287178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8209" name="Text Box 17"/>
          <p:cNvSpPr txBox="1">
            <a:spLocks noChangeArrowheads="1"/>
          </p:cNvSpPr>
          <p:nvPr/>
        </p:nvSpPr>
        <p:spPr bwMode="auto">
          <a:xfrm>
            <a:off x="380682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8210" name="Text Box 18"/>
          <p:cNvSpPr txBox="1">
            <a:spLocks noChangeArrowheads="1"/>
          </p:cNvSpPr>
          <p:nvPr/>
        </p:nvSpPr>
        <p:spPr bwMode="auto">
          <a:xfrm>
            <a:off x="488791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250825" y="1600200"/>
            <a:ext cx="3278188" cy="4525963"/>
          </a:xfrm>
        </p:spPr>
        <p:txBody>
          <a:bodyPr/>
          <a:lstStyle/>
          <a:p>
            <a:pPr eaLnBrk="1" hangingPunct="1"/>
            <a:r>
              <a:rPr lang="en-GB" altLang="en-US" sz="2000" smtClean="0"/>
              <a:t>Bullet 1</a:t>
            </a:r>
          </a:p>
          <a:p>
            <a:pPr eaLnBrk="1" hangingPunct="1"/>
            <a:r>
              <a:rPr lang="en-GB" altLang="en-US" sz="2000" smtClean="0"/>
              <a:t>Bullet 2</a:t>
            </a:r>
            <a:endParaRPr lang="en-US" altLang="en-US" sz="2000" smtClean="0"/>
          </a:p>
        </p:txBody>
      </p:sp>
      <p:pic>
        <p:nvPicPr>
          <p:cNvPr id="10244" name="Picture 4" descr="park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4663" y="1989138"/>
            <a:ext cx="2454275" cy="3273425"/>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rgbClr val="55008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2291" name="Object 3"/>
          <p:cNvGraphicFramePr>
            <a:graphicFrameLocks noChangeAspect="1"/>
          </p:cNvGraphicFramePr>
          <p:nvPr/>
        </p:nvGraphicFramePr>
        <p:xfrm>
          <a:off x="395288" y="1989138"/>
          <a:ext cx="6732587" cy="3740150"/>
        </p:xfrm>
        <a:graphic>
          <a:graphicData uri="http://schemas.openxmlformats.org/presentationml/2006/ole">
            <mc:AlternateContent xmlns:mc="http://schemas.openxmlformats.org/markup-compatibility/2006">
              <mc:Choice xmlns:v="urn:schemas-microsoft-com:vml" Requires="v">
                <p:oleObj spid="_x0000_s12292"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31774" name="Group 30"/>
          <p:cNvGraphicFramePr>
            <a:graphicFrameLocks noGrp="1"/>
          </p:cNvGraphicFramePr>
          <p:nvPr>
            <p:ph type="tbl" idx="1"/>
          </p:nvPr>
        </p:nvGraphicFramePr>
        <p:xfrm>
          <a:off x="809625" y="1916113"/>
          <a:ext cx="6024563" cy="3235325"/>
        </p:xfrm>
        <a:graphic>
          <a:graphicData uri="http://schemas.openxmlformats.org/drawingml/2006/table">
            <a:tbl>
              <a:tblPr/>
              <a:tblGrid>
                <a:gridCol w="3013075"/>
                <a:gridCol w="3011488"/>
              </a:tblGrid>
              <a:tr h="519113">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2438">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Data</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Data</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4025">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65" name="Text Box 29"/>
          <p:cNvSpPr txBox="1">
            <a:spLocks noChangeArrowheads="1"/>
          </p:cNvSpPr>
          <p:nvPr/>
        </p:nvSpPr>
        <p:spPr bwMode="auto">
          <a:xfrm>
            <a:off x="2630488" y="5397500"/>
            <a:ext cx="411003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a:t>
            </a:r>
            <a:r>
              <a:rPr lang="en-GB" altLang="en-US"/>
              <a:t>you </a:t>
            </a:r>
            <a:r>
              <a:rPr lang="en-GB" altLang="en-US">
                <a:cs typeface="Arial" panose="020B0604020202020204" pitchFamily="34" charset="0"/>
              </a:rPr>
              <a:t>to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250825" y="1600200"/>
            <a:ext cx="3286125" cy="4525963"/>
          </a:xfrm>
        </p:spPr>
        <p:txBody>
          <a:bodyPr/>
          <a:lstStyle/>
          <a:p>
            <a:pPr eaLnBrk="1" hangingPunct="1"/>
            <a:r>
              <a:rPr lang="en-GB" altLang="en-US" sz="2000" smtClean="0"/>
              <a:t>Bullets go in here</a:t>
            </a:r>
            <a:endParaRPr lang="en-US" altLang="en-US" sz="2000" smtClean="0"/>
          </a:p>
        </p:txBody>
      </p:sp>
      <p:sp>
        <p:nvSpPr>
          <p:cNvPr id="16388" name="Rectangle 4"/>
          <p:cNvSpPr>
            <a:spLocks noGrp="1" noChangeArrowheads="1"/>
          </p:cNvSpPr>
          <p:nvPr>
            <p:ph type="body" sz="half" idx="2"/>
          </p:nvPr>
        </p:nvSpPr>
        <p:spPr>
          <a:xfrm>
            <a:off x="3662363" y="1600200"/>
            <a:ext cx="3286125" cy="4525963"/>
          </a:xfrm>
        </p:spPr>
        <p:txBody>
          <a:bodyPr/>
          <a:lstStyle/>
          <a:p>
            <a:pPr eaLnBrk="1" hangingPunct="1"/>
            <a:r>
              <a:rPr lang="en-GB" altLang="en-US" sz="2000" smtClean="0"/>
              <a:t>And also in here</a:t>
            </a:r>
            <a:endParaRPr lang="en-US" altLang="en-US" sz="20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250825" y="1600200"/>
            <a:ext cx="3816350" cy="4525963"/>
          </a:xfrm>
          <a:noFill/>
        </p:spPr>
        <p:txBody>
          <a:bodyPr/>
          <a:lstStyle/>
          <a:p>
            <a:pPr eaLnBrk="1" hangingPunct="1"/>
            <a:r>
              <a:rPr lang="en-GB" altLang="en-US" sz="2000" smtClean="0"/>
              <a:t>Text and lines are like this</a:t>
            </a:r>
          </a:p>
          <a:p>
            <a:pPr eaLnBrk="1" hangingPunct="1"/>
            <a:r>
              <a:rPr lang="en-GB" altLang="en-US" sz="2000" u="sng" smtClean="0">
                <a:solidFill>
                  <a:schemeClr val="hlink"/>
                </a:solidFill>
              </a:rPr>
              <a:t>Hyperlinks like this</a:t>
            </a:r>
          </a:p>
          <a:p>
            <a:pPr eaLnBrk="1" hangingPunct="1"/>
            <a:r>
              <a:rPr lang="en-GB" altLang="en-US" sz="2000" u="sng" smtClean="0">
                <a:solidFill>
                  <a:schemeClr val="folHlink"/>
                </a:solidFill>
              </a:rPr>
              <a:t>Visited hyperlinks like this</a:t>
            </a:r>
            <a:endParaRPr lang="en-US" altLang="en-US" sz="2000" u="sng" smtClean="0">
              <a:solidFill>
                <a:schemeClr val="folHlink"/>
              </a:solidFill>
            </a:endParaRPr>
          </a:p>
        </p:txBody>
      </p:sp>
      <p:graphicFrame>
        <p:nvGraphicFramePr>
          <p:cNvPr id="35844" name="Group 4"/>
          <p:cNvGraphicFramePr>
            <a:graphicFrameLocks noGrp="1"/>
          </p:cNvGraphicFramePr>
          <p:nvPr>
            <p:ph sz="half" idx="2"/>
          </p:nvPr>
        </p:nvGraphicFramePr>
        <p:xfrm>
          <a:off x="4311650" y="1781175"/>
          <a:ext cx="2581275" cy="1614488"/>
        </p:xfrm>
        <a:graphic>
          <a:graphicData uri="http://schemas.openxmlformats.org/drawingml/2006/table">
            <a:tbl>
              <a:tblPr/>
              <a:tblGrid>
                <a:gridCol w="1290638"/>
                <a:gridCol w="1290637"/>
              </a:tblGrid>
              <a:tr h="808038">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chemeClr val="tx1"/>
                          </a:solidFill>
                          <a:effectLst/>
                          <a:latin typeface="Arial" panose="020B0604020202020204" pitchFamily="34" charset="0"/>
                        </a:rPr>
                        <a:t>Table</a:t>
                      </a:r>
                      <a:endParaRPr kumimoji="0" lang="en-US" altLang="en-US" sz="1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indent="165100">
                        <a:spcBef>
                          <a:spcPct val="20000"/>
                        </a:spcBef>
                        <a:defRPr>
                          <a:solidFill>
                            <a:schemeClr val="tx1"/>
                          </a:solidFill>
                          <a:latin typeface="Arial" panose="020B0604020202020204" pitchFamily="34" charset="0"/>
                        </a:defRPr>
                      </a:lvl2pPr>
                      <a:lvl3pPr indent="165100">
                        <a:spcBef>
                          <a:spcPct val="20000"/>
                        </a:spcBef>
                        <a:defRPr sz="1600">
                          <a:solidFill>
                            <a:schemeClr val="tx1"/>
                          </a:solidFill>
                          <a:latin typeface="Arial" panose="020B0604020202020204" pitchFamily="34" charset="0"/>
                        </a:defRPr>
                      </a:lvl3pPr>
                      <a:lvl4pPr indent="149225">
                        <a:spcBef>
                          <a:spcPct val="20000"/>
                        </a:spcBef>
                        <a:defRPr sz="1400">
                          <a:solidFill>
                            <a:schemeClr val="tx1"/>
                          </a:solidFill>
                          <a:latin typeface="Arial" panose="020B0604020202020204" pitchFamily="34" charset="0"/>
                        </a:defRPr>
                      </a:lvl4pPr>
                      <a:lvl5pPr indent="100013">
                        <a:spcBef>
                          <a:spcPct val="20000"/>
                        </a:spcBef>
                        <a:defRPr sz="1400">
                          <a:solidFill>
                            <a:schemeClr val="tx1"/>
                          </a:solidFill>
                          <a:latin typeface="Arial" panose="020B0604020202020204" pitchFamily="34" charset="0"/>
                        </a:defRPr>
                      </a:lvl5pPr>
                      <a:lvl6pPr indent="100013" fontAlgn="base">
                        <a:spcBef>
                          <a:spcPct val="20000"/>
                        </a:spcBef>
                        <a:spcAft>
                          <a:spcPct val="0"/>
                        </a:spcAft>
                        <a:defRPr sz="1400">
                          <a:solidFill>
                            <a:schemeClr val="tx1"/>
                          </a:solidFill>
                          <a:latin typeface="Arial" panose="020B0604020202020204" pitchFamily="34" charset="0"/>
                        </a:defRPr>
                      </a:lvl6pPr>
                      <a:lvl7pPr indent="100013" fontAlgn="base">
                        <a:spcBef>
                          <a:spcPct val="20000"/>
                        </a:spcBef>
                        <a:spcAft>
                          <a:spcPct val="0"/>
                        </a:spcAft>
                        <a:defRPr sz="1400">
                          <a:solidFill>
                            <a:schemeClr val="tx1"/>
                          </a:solidFill>
                          <a:latin typeface="Arial" panose="020B0604020202020204" pitchFamily="34" charset="0"/>
                        </a:defRPr>
                      </a:lvl7pPr>
                      <a:lvl8pPr indent="100013" fontAlgn="base">
                        <a:spcBef>
                          <a:spcPct val="20000"/>
                        </a:spcBef>
                        <a:spcAft>
                          <a:spcPct val="0"/>
                        </a:spcAft>
                        <a:defRPr sz="1400">
                          <a:solidFill>
                            <a:schemeClr val="tx1"/>
                          </a:solidFill>
                          <a:latin typeface="Arial" panose="020B0604020202020204" pitchFamily="34" charset="0"/>
                        </a:defRPr>
                      </a:lvl8pPr>
                      <a:lvl9pPr indent="100013" fontAlgn="base">
                        <a:spcBef>
                          <a:spcPct val="20000"/>
                        </a:spcBef>
                        <a:spcAft>
                          <a:spcPct val="0"/>
                        </a:spcAf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41259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8448" name="Rectangle 16"/>
          <p:cNvSpPr>
            <a:spLocks noChangeArrowheads="1"/>
          </p:cNvSpPr>
          <p:nvPr/>
        </p:nvSpPr>
        <p:spPr bwMode="auto">
          <a:xfrm>
            <a:off x="3671888" y="41259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5C1F00"/>
      </a:dk1>
      <a:lt1>
        <a:srgbClr val="FFFFFF"/>
      </a:lt1>
      <a:dk2>
        <a:srgbClr val="BF3E29"/>
      </a:dk2>
      <a:lt2>
        <a:srgbClr val="FFFFFF"/>
      </a:lt2>
      <a:accent1>
        <a:srgbClr val="FF8585"/>
      </a:accent1>
      <a:accent2>
        <a:srgbClr val="C33D9E"/>
      </a:accent2>
      <a:accent3>
        <a:srgbClr val="DCAFAC"/>
      </a:accent3>
      <a:accent4>
        <a:srgbClr val="DADADA"/>
      </a:accent4>
      <a:accent5>
        <a:srgbClr val="FFC2C2"/>
      </a:accent5>
      <a:accent6>
        <a:srgbClr val="B0368F"/>
      </a:accent6>
      <a:hlink>
        <a:srgbClr val="EE6FDA"/>
      </a:hlink>
      <a:folHlink>
        <a:srgbClr val="E945C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5C1F00"/>
        </a:dk1>
        <a:lt1>
          <a:srgbClr val="FF9999"/>
        </a:lt1>
        <a:dk2>
          <a:srgbClr val="800000"/>
        </a:dk2>
        <a:lt2>
          <a:srgbClr val="FFFFFF"/>
        </a:lt2>
        <a:accent1>
          <a:srgbClr val="CC3300"/>
        </a:accent1>
        <a:accent2>
          <a:srgbClr val="BE7960"/>
        </a:accent2>
        <a:accent3>
          <a:srgbClr val="C0AAAA"/>
        </a:accent3>
        <a:accent4>
          <a:srgbClr val="DA8282"/>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14">
        <a:dk1>
          <a:srgbClr val="5C1F00"/>
        </a:dk1>
        <a:lt1>
          <a:srgbClr val="FF9999"/>
        </a:lt1>
        <a:dk2>
          <a:srgbClr val="800000"/>
        </a:dk2>
        <a:lt2>
          <a:srgbClr val="FFFFFF"/>
        </a:lt2>
        <a:accent1>
          <a:srgbClr val="FFFFFF"/>
        </a:accent1>
        <a:accent2>
          <a:srgbClr val="681816"/>
        </a:accent2>
        <a:accent3>
          <a:srgbClr val="C0AAAA"/>
        </a:accent3>
        <a:accent4>
          <a:srgbClr val="DA8282"/>
        </a:accent4>
        <a:accent5>
          <a:srgbClr val="FFFFFF"/>
        </a:accent5>
        <a:accent6>
          <a:srgbClr val="5E1513"/>
        </a:accent6>
        <a:hlink>
          <a:srgbClr val="CC0000"/>
        </a:hlink>
        <a:folHlink>
          <a:srgbClr val="F5E8DD"/>
        </a:folHlink>
      </a:clrScheme>
      <a:clrMap bg1="dk2" tx1="lt1" bg2="dk1" tx2="lt2" accent1="accent1" accent2="accent2" accent3="accent3" accent4="accent4" accent5="accent5" accent6="accent6" hlink="hlink" folHlink="folHlink"/>
    </a:extraClrScheme>
    <a:extraClrScheme>
      <a:clrScheme name="Default Design 15">
        <a:dk1>
          <a:srgbClr val="5C1F00"/>
        </a:dk1>
        <a:lt1>
          <a:srgbClr val="FF9999"/>
        </a:lt1>
        <a:dk2>
          <a:srgbClr val="BF3E29"/>
        </a:dk2>
        <a:lt2>
          <a:srgbClr val="FFFFFF"/>
        </a:lt2>
        <a:accent1>
          <a:srgbClr val="FFFFFF"/>
        </a:accent1>
        <a:accent2>
          <a:srgbClr val="681816"/>
        </a:accent2>
        <a:accent3>
          <a:srgbClr val="DCAFAC"/>
        </a:accent3>
        <a:accent4>
          <a:srgbClr val="DA8282"/>
        </a:accent4>
        <a:accent5>
          <a:srgbClr val="FFFFFF"/>
        </a:accent5>
        <a:accent6>
          <a:srgbClr val="5E1513"/>
        </a:accent6>
        <a:hlink>
          <a:srgbClr val="CC0000"/>
        </a:hlink>
        <a:folHlink>
          <a:srgbClr val="F5E8DD"/>
        </a:folHlink>
      </a:clrScheme>
      <a:clrMap bg1="dk2" tx1="lt1" bg2="dk1" tx2="lt2" accent1="accent1" accent2="accent2" accent3="accent3" accent4="accent4" accent5="accent5" accent6="accent6" hlink="hlink" folHlink="folHlink"/>
    </a:extraClrScheme>
    <a:extraClrScheme>
      <a:clrScheme name="Default Design 16">
        <a:dk1>
          <a:srgbClr val="5C1F00"/>
        </a:dk1>
        <a:lt1>
          <a:srgbClr val="FFFFFF"/>
        </a:lt1>
        <a:dk2>
          <a:srgbClr val="BF3E29"/>
        </a:dk2>
        <a:lt2>
          <a:srgbClr val="FFFFFF"/>
        </a:lt2>
        <a:accent1>
          <a:srgbClr val="FF9999"/>
        </a:accent1>
        <a:accent2>
          <a:srgbClr val="681816"/>
        </a:accent2>
        <a:accent3>
          <a:srgbClr val="DCAFAC"/>
        </a:accent3>
        <a:accent4>
          <a:srgbClr val="DADADA"/>
        </a:accent4>
        <a:accent5>
          <a:srgbClr val="FFCACA"/>
        </a:accent5>
        <a:accent6>
          <a:srgbClr val="5E1513"/>
        </a:accent6>
        <a:hlink>
          <a:srgbClr val="CC0000"/>
        </a:hlink>
        <a:folHlink>
          <a:srgbClr val="F5E8D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277</Words>
  <Application>Microsoft Office PowerPoint</Application>
  <PresentationFormat>On-screen Show (4:3)</PresentationFormat>
  <Paragraphs>60</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Festive Bows   Christmas Template</vt:lpstr>
      <vt:lpstr>Example Bullet Point Slide</vt:lpstr>
      <vt:lpstr>Colour scheme</vt:lpstr>
      <vt:lpstr>Picture slide</vt:lpstr>
      <vt:lpstr>Sample Graph (3 colours)</vt:lpstr>
      <vt:lpstr>Example of a table</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Festive Bows Red Template</dc:title>
  <dc:creator>Presentation Magazine</dc:creator>
  <cp:lastModifiedBy>Jonty Pearce</cp:lastModifiedBy>
  <cp:revision>15</cp:revision>
  <dcterms:created xsi:type="dcterms:W3CDTF">2005-09-13T11:28:43Z</dcterms:created>
  <dcterms:modified xsi:type="dcterms:W3CDTF">2015-02-22T11:06:48Z</dcterms:modified>
</cp:coreProperties>
</file>