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2047"/>
    <a:srgbClr val="800040"/>
    <a:srgbClr val="CE137C"/>
    <a:srgbClr val="6E98D4"/>
    <a:srgbClr val="82A254"/>
    <a:srgbClr val="FFFFFF"/>
    <a:srgbClr val="F6C508"/>
    <a:srgbClr val="ECA0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765E9B5-A446-4E00-BEAB-BFD913164B90}" type="slidenum">
              <a:rPr lang="en-US" altLang="en-US"/>
              <a:pPr>
                <a:defRPr/>
              </a:pPr>
              <a:t>‹#›</a:t>
            </a:fld>
            <a:endParaRPr lang="en-US" altLang="en-US"/>
          </a:p>
        </p:txBody>
      </p:sp>
    </p:spTree>
    <p:extLst>
      <p:ext uri="{BB962C8B-B14F-4D97-AF65-F5344CB8AC3E}">
        <p14:creationId xmlns:p14="http://schemas.microsoft.com/office/powerpoint/2010/main" val="1492300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14A0AE9-BD80-4138-A74F-2EB94B1AA821}" type="slidenum">
              <a:rPr lang="en-US" altLang="en-US"/>
              <a:pPr>
                <a:defRPr/>
              </a:pPr>
              <a:t>‹#›</a:t>
            </a:fld>
            <a:endParaRPr lang="en-US" altLang="en-US"/>
          </a:p>
        </p:txBody>
      </p:sp>
    </p:spTree>
    <p:extLst>
      <p:ext uri="{BB962C8B-B14F-4D97-AF65-F5344CB8AC3E}">
        <p14:creationId xmlns:p14="http://schemas.microsoft.com/office/powerpoint/2010/main" val="38424397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A267D2F-02BA-4E48-A221-57720B1716C2}"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42226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949214E-D2B4-4CE9-BBA8-0444513354DE}"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236034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4A82B2A-B29B-4656-A340-8B2D309919D9}"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700645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0B0552E-0C42-4430-9E3F-5ABCD97CE385}"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13338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6C4D53-5FC9-4263-9150-7EF35EF14A1E}"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38231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DC8959E-6C58-43D1-9B27-DBEB9E070324}"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596758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cutoutflower"/>
          <p:cNvPicPr>
            <a:picLocks noChangeAspect="1" noChangeArrowheads="1"/>
          </p:cNvPicPr>
          <p:nvPr userDrawn="1"/>
        </p:nvPicPr>
        <p:blipFill>
          <a:blip r:embed="rId2">
            <a:extLst>
              <a:ext uri="{28A0092B-C50C-407E-A947-70E740481C1C}">
                <a14:useLocalDpi xmlns:a14="http://schemas.microsoft.com/office/drawing/2010/main" val="0"/>
              </a:ext>
            </a:extLst>
          </a:blip>
          <a:srcRect l="29744" b="12755"/>
          <a:stretch>
            <a:fillRect/>
          </a:stretch>
        </p:blipFill>
        <p:spPr bwMode="auto">
          <a:xfrm>
            <a:off x="0" y="2438400"/>
            <a:ext cx="3779838"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378B3D6B-444D-47B9-91A9-CF5A2CCE2743}" type="slidenum">
              <a:rPr lang="en-US" altLang="en-US"/>
              <a:pPr>
                <a:defRPr/>
              </a:pPr>
              <a:t>‹#›</a:t>
            </a:fld>
            <a:endParaRPr lang="en-US" altLang="en-US"/>
          </a:p>
        </p:txBody>
      </p:sp>
    </p:spTree>
    <p:extLst>
      <p:ext uri="{BB962C8B-B14F-4D97-AF65-F5344CB8AC3E}">
        <p14:creationId xmlns:p14="http://schemas.microsoft.com/office/powerpoint/2010/main" val="25969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4AF884E-3D64-47DC-85DF-441515BD46EB}" type="slidenum">
              <a:rPr lang="en-US" altLang="en-US"/>
              <a:pPr>
                <a:defRPr/>
              </a:pPr>
              <a:t>‹#›</a:t>
            </a:fld>
            <a:endParaRPr lang="en-US" altLang="en-US"/>
          </a:p>
        </p:txBody>
      </p:sp>
    </p:spTree>
    <p:extLst>
      <p:ext uri="{BB962C8B-B14F-4D97-AF65-F5344CB8AC3E}">
        <p14:creationId xmlns:p14="http://schemas.microsoft.com/office/powerpoint/2010/main" val="232673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ADB8693-D1AE-4C44-8EB5-F09A8065F7F3}" type="slidenum">
              <a:rPr lang="en-US" altLang="en-US"/>
              <a:pPr>
                <a:defRPr/>
              </a:pPr>
              <a:t>‹#›</a:t>
            </a:fld>
            <a:endParaRPr lang="en-US" altLang="en-US"/>
          </a:p>
        </p:txBody>
      </p:sp>
    </p:spTree>
    <p:extLst>
      <p:ext uri="{BB962C8B-B14F-4D97-AF65-F5344CB8AC3E}">
        <p14:creationId xmlns:p14="http://schemas.microsoft.com/office/powerpoint/2010/main" val="389157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B86CDD2-C190-4BE2-AB30-00DF5683A641}" type="slidenum">
              <a:rPr lang="en-US" altLang="en-US"/>
              <a:pPr>
                <a:defRPr/>
              </a:pPr>
              <a:t>‹#›</a:t>
            </a:fld>
            <a:endParaRPr lang="en-US" altLang="en-US"/>
          </a:p>
        </p:txBody>
      </p:sp>
    </p:spTree>
    <p:extLst>
      <p:ext uri="{BB962C8B-B14F-4D97-AF65-F5344CB8AC3E}">
        <p14:creationId xmlns:p14="http://schemas.microsoft.com/office/powerpoint/2010/main" val="40894762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61F2DD6-1548-4430-ADFE-91D651A5116D}" type="slidenum">
              <a:rPr lang="en-US" altLang="en-US"/>
              <a:pPr>
                <a:defRPr/>
              </a:pPr>
              <a:t>‹#›</a:t>
            </a:fld>
            <a:endParaRPr lang="en-US" altLang="en-US"/>
          </a:p>
        </p:txBody>
      </p:sp>
    </p:spTree>
    <p:extLst>
      <p:ext uri="{BB962C8B-B14F-4D97-AF65-F5344CB8AC3E}">
        <p14:creationId xmlns:p14="http://schemas.microsoft.com/office/powerpoint/2010/main" val="3138488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3DD1455-AF07-434D-A04B-065774B23E55}" type="slidenum">
              <a:rPr lang="en-US" altLang="en-US"/>
              <a:pPr>
                <a:defRPr/>
              </a:pPr>
              <a:t>‹#›</a:t>
            </a:fld>
            <a:endParaRPr lang="en-US" altLang="en-US"/>
          </a:p>
        </p:txBody>
      </p:sp>
    </p:spTree>
    <p:extLst>
      <p:ext uri="{BB962C8B-B14F-4D97-AF65-F5344CB8AC3E}">
        <p14:creationId xmlns:p14="http://schemas.microsoft.com/office/powerpoint/2010/main" val="3671659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0C9DBB5-76C7-46E8-A6A5-109F95307B5D}" type="slidenum">
              <a:rPr lang="en-US" altLang="en-US"/>
              <a:pPr>
                <a:defRPr/>
              </a:pPr>
              <a:t>‹#›</a:t>
            </a:fld>
            <a:endParaRPr lang="en-US" altLang="en-US"/>
          </a:p>
        </p:txBody>
      </p:sp>
    </p:spTree>
    <p:extLst>
      <p:ext uri="{BB962C8B-B14F-4D97-AF65-F5344CB8AC3E}">
        <p14:creationId xmlns:p14="http://schemas.microsoft.com/office/powerpoint/2010/main" val="1897365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750D9C1-F939-42A5-9443-9375DD87CFE0}" type="slidenum">
              <a:rPr lang="en-US" altLang="en-US"/>
              <a:pPr>
                <a:defRPr/>
              </a:pPr>
              <a:t>‹#›</a:t>
            </a:fld>
            <a:endParaRPr lang="en-US" altLang="en-US"/>
          </a:p>
        </p:txBody>
      </p:sp>
    </p:spTree>
    <p:extLst>
      <p:ext uri="{BB962C8B-B14F-4D97-AF65-F5344CB8AC3E}">
        <p14:creationId xmlns:p14="http://schemas.microsoft.com/office/powerpoint/2010/main" val="3161387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CE5F1882-9FD2-4748-A524-A9217C34DB72}" type="slidenum">
              <a:rPr lang="en-US" altLang="en-US"/>
              <a:pPr>
                <a:defRPr/>
              </a:pPr>
              <a:t>‹#›</a:t>
            </a:fld>
            <a:endParaRPr lang="en-US" altLang="en-US"/>
          </a:p>
        </p:txBody>
      </p:sp>
    </p:spTree>
    <p:extLst>
      <p:ext uri="{BB962C8B-B14F-4D97-AF65-F5344CB8AC3E}">
        <p14:creationId xmlns:p14="http://schemas.microsoft.com/office/powerpoint/2010/main" val="2724860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90A83251-5280-44D1-8F4B-68730AFA17EF}" type="slidenum">
              <a:rPr lang="en-US" altLang="en-US"/>
              <a:pPr>
                <a:defRPr/>
              </a:pPr>
              <a:t>‹#›</a:t>
            </a:fld>
            <a:endParaRPr lang="en-US" altLang="en-US"/>
          </a:p>
        </p:txBody>
      </p:sp>
    </p:spTree>
    <p:extLst>
      <p:ext uri="{BB962C8B-B14F-4D97-AF65-F5344CB8AC3E}">
        <p14:creationId xmlns:p14="http://schemas.microsoft.com/office/powerpoint/2010/main" val="1754867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3FADF11C-DECC-4186-9EA0-C57376942AC0}" type="slidenum">
              <a:rPr lang="en-US" altLang="en-US"/>
              <a:pPr>
                <a:defRPr/>
              </a:pPr>
              <a:t>‹#›</a:t>
            </a:fld>
            <a:endParaRPr lang="en-US" altLang="en-US"/>
          </a:p>
        </p:txBody>
      </p:sp>
    </p:spTree>
    <p:extLst>
      <p:ext uri="{BB962C8B-B14F-4D97-AF65-F5344CB8AC3E}">
        <p14:creationId xmlns:p14="http://schemas.microsoft.com/office/powerpoint/2010/main" val="1188478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BD0A94F-6B5B-408D-A6AB-7EB043F0AF29}" type="slidenum">
              <a:rPr lang="en-US" altLang="en-US"/>
              <a:pPr>
                <a:defRPr/>
              </a:pPr>
              <a:t>‹#›</a:t>
            </a:fld>
            <a:endParaRPr lang="en-US" altLang="en-US"/>
          </a:p>
        </p:txBody>
      </p:sp>
    </p:spTree>
    <p:extLst>
      <p:ext uri="{BB962C8B-B14F-4D97-AF65-F5344CB8AC3E}">
        <p14:creationId xmlns:p14="http://schemas.microsoft.com/office/powerpoint/2010/main" val="1754830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F3812B6-1E45-431A-9C47-CA536EF09421}" type="slidenum">
              <a:rPr lang="en-US" altLang="en-US"/>
              <a:pPr>
                <a:defRPr/>
              </a:pPr>
              <a:t>‹#›</a:t>
            </a:fld>
            <a:endParaRPr lang="en-US" altLang="en-US"/>
          </a:p>
        </p:txBody>
      </p:sp>
    </p:spTree>
    <p:extLst>
      <p:ext uri="{BB962C8B-B14F-4D97-AF65-F5344CB8AC3E}">
        <p14:creationId xmlns:p14="http://schemas.microsoft.com/office/powerpoint/2010/main" val="3313742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667903B1-6243-4892-BB5F-268E9D25BC03}" type="slidenum">
              <a:rPr lang="en-US" altLang="en-US"/>
              <a:pPr>
                <a:defRPr/>
              </a:pPr>
              <a:t>‹#›</a:t>
            </a:fld>
            <a:endParaRPr lang="en-US" altLang="en-US"/>
          </a:p>
        </p:txBody>
      </p:sp>
      <p:pic>
        <p:nvPicPr>
          <p:cNvPr id="1031" name="Picture 8" descr="cutoutflower"/>
          <p:cNvPicPr>
            <a:picLocks noChangeAspect="1" noChangeArrowheads="1"/>
          </p:cNvPicPr>
          <p:nvPr userDrawn="1"/>
        </p:nvPicPr>
        <p:blipFill>
          <a:blip r:embed="rId15">
            <a:extLst>
              <a:ext uri="{28A0092B-C50C-407E-A947-70E740481C1C}">
                <a14:useLocalDpi xmlns:a14="http://schemas.microsoft.com/office/drawing/2010/main" val="0"/>
              </a:ext>
            </a:extLst>
          </a:blip>
          <a:srcRect l="-3392" b="-10403"/>
          <a:stretch>
            <a:fillRect/>
          </a:stretch>
        </p:blipFill>
        <p:spPr bwMode="auto">
          <a:xfrm>
            <a:off x="7399338" y="5257800"/>
            <a:ext cx="1592262"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9" descr="cutoutflower"/>
          <p:cNvPicPr>
            <a:picLocks noChangeAspect="1" noChangeArrowheads="1"/>
          </p:cNvPicPr>
          <p:nvPr userDrawn="1"/>
        </p:nvPicPr>
        <p:blipFill>
          <a:blip r:embed="rId15">
            <a:extLst>
              <a:ext uri="{28A0092B-C50C-407E-A947-70E740481C1C}">
                <a14:useLocalDpi xmlns:a14="http://schemas.microsoft.com/office/drawing/2010/main" val="0"/>
              </a:ext>
            </a:extLst>
          </a:blip>
          <a:srcRect l="-3392" b="-10403"/>
          <a:stretch>
            <a:fillRect/>
          </a:stretch>
        </p:blipFill>
        <p:spPr bwMode="auto">
          <a:xfrm>
            <a:off x="7399338" y="3200400"/>
            <a:ext cx="1592262"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0" descr="cutoutflower"/>
          <p:cNvPicPr>
            <a:picLocks noChangeAspect="1" noChangeArrowheads="1"/>
          </p:cNvPicPr>
          <p:nvPr userDrawn="1"/>
        </p:nvPicPr>
        <p:blipFill>
          <a:blip r:embed="rId15">
            <a:extLst>
              <a:ext uri="{28A0092B-C50C-407E-A947-70E740481C1C}">
                <a14:useLocalDpi xmlns:a14="http://schemas.microsoft.com/office/drawing/2010/main" val="0"/>
              </a:ext>
            </a:extLst>
          </a:blip>
          <a:srcRect l="-3392" b="-10403"/>
          <a:stretch>
            <a:fillRect/>
          </a:stretch>
        </p:blipFill>
        <p:spPr bwMode="auto">
          <a:xfrm>
            <a:off x="7399338" y="1143000"/>
            <a:ext cx="1592262"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865188"/>
            <a:ext cx="7772400" cy="1470025"/>
          </a:xfrm>
        </p:spPr>
        <p:txBody>
          <a:bodyPr/>
          <a:lstStyle/>
          <a:p>
            <a:pPr eaLnBrk="1" hangingPunct="1"/>
            <a:r>
              <a:rPr lang="en-GB" altLang="en-US" sz="9600" b="1" smtClean="0">
                <a:solidFill>
                  <a:srgbClr val="CE137C"/>
                </a:solidFill>
              </a:rPr>
              <a:t>Flowers</a:t>
            </a:r>
            <a:endParaRPr lang="en-US" altLang="en-US" smtClean="0"/>
          </a:p>
        </p:txBody>
      </p:sp>
      <p:sp>
        <p:nvSpPr>
          <p:cNvPr id="5123" name="Text Box 22"/>
          <p:cNvSpPr txBox="1">
            <a:spLocks noChangeArrowheads="1"/>
          </p:cNvSpPr>
          <p:nvPr/>
        </p:nvSpPr>
        <p:spPr bwMode="auto">
          <a:xfrm>
            <a:off x="2133600" y="2298700"/>
            <a:ext cx="4953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4000">
                <a:solidFill>
                  <a:schemeClr val="bg2"/>
                </a:solidFill>
              </a:rPr>
              <a:t>template</a:t>
            </a:r>
            <a:endParaRPr lang="en-US" altLang="en-US">
              <a:solidFill>
                <a:schemeClr val="bg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solidFill>
                  <a:schemeClr val="folHlink"/>
                </a:solidFill>
              </a:rPr>
              <a:t>Bullet Point</a:t>
            </a:r>
            <a:endParaRPr lang="en-GB" altLang="en-US" smtClean="0"/>
          </a:p>
          <a:p>
            <a:pPr lvl="1" eaLnBrk="1" hangingPunct="1"/>
            <a:r>
              <a:rPr lang="en-GB" altLang="en-US" smtClean="0">
                <a:solidFill>
                  <a:schemeClr val="accent1"/>
                </a:solidFill>
              </a:rPr>
              <a:t>Sub Bullet</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417638"/>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417638"/>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a:noFill/>
          </a:ln>
          <a:effectLst/>
          <a:extLst>
            <a:ext uri="{91240B29-F687-4F45-9708-019B960494DF}">
              <a14:hiddenLine xmlns:a14="http://schemas.microsoft.com/office/drawing/2010/main" w="381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66FFCC"/>
      </a:lt1>
      <a:dk2>
        <a:srgbClr val="CF37AB"/>
      </a:dk2>
      <a:lt2>
        <a:srgbClr val="004080"/>
      </a:lt2>
      <a:accent1>
        <a:srgbClr val="66CCFF"/>
      </a:accent1>
      <a:accent2>
        <a:srgbClr val="333399"/>
      </a:accent2>
      <a:accent3>
        <a:srgbClr val="B8FFE2"/>
      </a:accent3>
      <a:accent4>
        <a:srgbClr val="00356C"/>
      </a:accent4>
      <a:accent5>
        <a:srgbClr val="B8E2FF"/>
      </a:accent5>
      <a:accent6>
        <a:srgbClr val="2D2D8A"/>
      </a:accent6>
      <a:hlink>
        <a:srgbClr val="FFFFFF"/>
      </a:hlink>
      <a:folHlink>
        <a:srgbClr val="CF37AB"/>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216</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Flowers</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Flowers 2 Template</dc:title>
  <dc:creator>Presentation Magazine</dc:creator>
  <cp:lastModifiedBy>Jonty Pearce</cp:lastModifiedBy>
  <cp:revision>9</cp:revision>
  <dcterms:modified xsi:type="dcterms:W3CDTF">2015-02-22T11:06:43Z</dcterms:modified>
</cp:coreProperties>
</file>