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047"/>
    <a:srgbClr val="800040"/>
    <a:srgbClr val="FF0080"/>
    <a:srgbClr val="6E98D4"/>
    <a:srgbClr val="82A254"/>
    <a:srgbClr val="FFFFFF"/>
    <a:srgbClr val="F6C508"/>
    <a:srgbClr val="ECA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B62EAB7-5C85-42DA-80E2-78EE65C54458}" type="slidenum">
              <a:rPr lang="en-US" altLang="en-US"/>
              <a:pPr>
                <a:defRPr/>
              </a:pPr>
              <a:t>‹#›</a:t>
            </a:fld>
            <a:endParaRPr lang="en-US" altLang="en-US"/>
          </a:p>
        </p:txBody>
      </p:sp>
    </p:spTree>
    <p:extLst>
      <p:ext uri="{BB962C8B-B14F-4D97-AF65-F5344CB8AC3E}">
        <p14:creationId xmlns:p14="http://schemas.microsoft.com/office/powerpoint/2010/main" val="437601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7CB9CCE-2254-4603-B442-AD57EFB7A654}" type="slidenum">
              <a:rPr lang="en-US" altLang="en-US"/>
              <a:pPr>
                <a:defRPr/>
              </a:pPr>
              <a:t>‹#›</a:t>
            </a:fld>
            <a:endParaRPr lang="en-US" altLang="en-US"/>
          </a:p>
        </p:txBody>
      </p:sp>
    </p:spTree>
    <p:extLst>
      <p:ext uri="{BB962C8B-B14F-4D97-AF65-F5344CB8AC3E}">
        <p14:creationId xmlns:p14="http://schemas.microsoft.com/office/powerpoint/2010/main" val="2031532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84BECB-A625-4E3D-9CB3-B878A17DF384}"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39384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F5F469-10FD-424A-B0E8-35B68303BBD5}"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04789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B7949A-3A7D-42C7-82C3-5428D953C37B}"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96559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5BF06CF-1A18-4717-9C3C-CC6F17E0EF7C}"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12432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D2F097-4312-452D-B148-C02C5E380773}"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96453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191CAC-B8B2-44DB-8E2D-8A1C6B322734}"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995982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frenchflag"/>
          <p:cNvPicPr>
            <a:picLocks noChangeAspect="1" noChangeArrowheads="1"/>
          </p:cNvPicPr>
          <p:nvPr userDrawn="1"/>
        </p:nvPicPr>
        <p:blipFill>
          <a:blip r:embed="rId2">
            <a:extLst>
              <a:ext uri="{28A0092B-C50C-407E-A947-70E740481C1C}">
                <a14:useLocalDpi xmlns:a14="http://schemas.microsoft.com/office/drawing/2010/main" val="0"/>
              </a:ext>
            </a:extLst>
          </a:blip>
          <a:srcRect l="3906" r="2344" b="107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DBBEF64B-AF8C-4DCF-807C-9020E550012F}" type="slidenum">
              <a:rPr lang="en-US" altLang="en-US"/>
              <a:pPr>
                <a:defRPr/>
              </a:pPr>
              <a:t>‹#›</a:t>
            </a:fld>
            <a:endParaRPr lang="en-US" altLang="en-US"/>
          </a:p>
        </p:txBody>
      </p:sp>
    </p:spTree>
    <p:extLst>
      <p:ext uri="{BB962C8B-B14F-4D97-AF65-F5344CB8AC3E}">
        <p14:creationId xmlns:p14="http://schemas.microsoft.com/office/powerpoint/2010/main" val="181860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B9D61E4-6966-4E19-9024-AA1F025851D6}" type="slidenum">
              <a:rPr lang="en-US" altLang="en-US"/>
              <a:pPr>
                <a:defRPr/>
              </a:pPr>
              <a:t>‹#›</a:t>
            </a:fld>
            <a:endParaRPr lang="en-US" altLang="en-US"/>
          </a:p>
        </p:txBody>
      </p:sp>
    </p:spTree>
    <p:extLst>
      <p:ext uri="{BB962C8B-B14F-4D97-AF65-F5344CB8AC3E}">
        <p14:creationId xmlns:p14="http://schemas.microsoft.com/office/powerpoint/2010/main" val="398131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283B80C-8A34-4F5B-BF23-087A7B6E749B}" type="slidenum">
              <a:rPr lang="en-US" altLang="en-US"/>
              <a:pPr>
                <a:defRPr/>
              </a:pPr>
              <a:t>‹#›</a:t>
            </a:fld>
            <a:endParaRPr lang="en-US" altLang="en-US"/>
          </a:p>
        </p:txBody>
      </p:sp>
    </p:spTree>
    <p:extLst>
      <p:ext uri="{BB962C8B-B14F-4D97-AF65-F5344CB8AC3E}">
        <p14:creationId xmlns:p14="http://schemas.microsoft.com/office/powerpoint/2010/main" val="1353628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F151764-EDF9-47EA-A8D5-294B37CE313F}" type="slidenum">
              <a:rPr lang="en-US" altLang="en-US"/>
              <a:pPr>
                <a:defRPr/>
              </a:pPr>
              <a:t>‹#›</a:t>
            </a:fld>
            <a:endParaRPr lang="en-US" altLang="en-US"/>
          </a:p>
        </p:txBody>
      </p:sp>
    </p:spTree>
    <p:extLst>
      <p:ext uri="{BB962C8B-B14F-4D97-AF65-F5344CB8AC3E}">
        <p14:creationId xmlns:p14="http://schemas.microsoft.com/office/powerpoint/2010/main" val="2322363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FFD35E4-9E63-4880-A45D-EBAD038D0ABD}" type="slidenum">
              <a:rPr lang="en-US" altLang="en-US"/>
              <a:pPr>
                <a:defRPr/>
              </a:pPr>
              <a:t>‹#›</a:t>
            </a:fld>
            <a:endParaRPr lang="en-US" altLang="en-US"/>
          </a:p>
        </p:txBody>
      </p:sp>
    </p:spTree>
    <p:extLst>
      <p:ext uri="{BB962C8B-B14F-4D97-AF65-F5344CB8AC3E}">
        <p14:creationId xmlns:p14="http://schemas.microsoft.com/office/powerpoint/2010/main" val="233694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824572F-3F79-47D3-80DC-BB9005C7EE77}" type="slidenum">
              <a:rPr lang="en-US" altLang="en-US"/>
              <a:pPr>
                <a:defRPr/>
              </a:pPr>
              <a:t>‹#›</a:t>
            </a:fld>
            <a:endParaRPr lang="en-US" altLang="en-US"/>
          </a:p>
        </p:txBody>
      </p:sp>
    </p:spTree>
    <p:extLst>
      <p:ext uri="{BB962C8B-B14F-4D97-AF65-F5344CB8AC3E}">
        <p14:creationId xmlns:p14="http://schemas.microsoft.com/office/powerpoint/2010/main" val="229979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7308E23-CC26-498D-B0F7-BCDC23E7F30F}" type="slidenum">
              <a:rPr lang="en-US" altLang="en-US"/>
              <a:pPr>
                <a:defRPr/>
              </a:pPr>
              <a:t>‹#›</a:t>
            </a:fld>
            <a:endParaRPr lang="en-US" altLang="en-US"/>
          </a:p>
        </p:txBody>
      </p:sp>
    </p:spTree>
    <p:extLst>
      <p:ext uri="{BB962C8B-B14F-4D97-AF65-F5344CB8AC3E}">
        <p14:creationId xmlns:p14="http://schemas.microsoft.com/office/powerpoint/2010/main" val="34448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C9841D-8D08-4B2F-AA86-679CD4E28461}" type="slidenum">
              <a:rPr lang="en-US" altLang="en-US"/>
              <a:pPr>
                <a:defRPr/>
              </a:pPr>
              <a:t>‹#›</a:t>
            </a:fld>
            <a:endParaRPr lang="en-US" altLang="en-US"/>
          </a:p>
        </p:txBody>
      </p:sp>
    </p:spTree>
    <p:extLst>
      <p:ext uri="{BB962C8B-B14F-4D97-AF65-F5344CB8AC3E}">
        <p14:creationId xmlns:p14="http://schemas.microsoft.com/office/powerpoint/2010/main" val="3508591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27BEE05-2625-4BF8-8020-94CF331F5162}" type="slidenum">
              <a:rPr lang="en-US" altLang="en-US"/>
              <a:pPr>
                <a:defRPr/>
              </a:pPr>
              <a:t>‹#›</a:t>
            </a:fld>
            <a:endParaRPr lang="en-US" altLang="en-US"/>
          </a:p>
        </p:txBody>
      </p:sp>
    </p:spTree>
    <p:extLst>
      <p:ext uri="{BB962C8B-B14F-4D97-AF65-F5344CB8AC3E}">
        <p14:creationId xmlns:p14="http://schemas.microsoft.com/office/powerpoint/2010/main" val="1004007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B4B7491-80E6-48EA-A8D4-F33F58FBD1D8}" type="slidenum">
              <a:rPr lang="en-US" altLang="en-US"/>
              <a:pPr>
                <a:defRPr/>
              </a:pPr>
              <a:t>‹#›</a:t>
            </a:fld>
            <a:endParaRPr lang="en-US" altLang="en-US"/>
          </a:p>
        </p:txBody>
      </p:sp>
    </p:spTree>
    <p:extLst>
      <p:ext uri="{BB962C8B-B14F-4D97-AF65-F5344CB8AC3E}">
        <p14:creationId xmlns:p14="http://schemas.microsoft.com/office/powerpoint/2010/main" val="386111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6634B0A-085B-4FCE-B037-54CF23CD3987}" type="slidenum">
              <a:rPr lang="en-US" altLang="en-US"/>
              <a:pPr>
                <a:defRPr/>
              </a:pPr>
              <a:t>‹#›</a:t>
            </a:fld>
            <a:endParaRPr lang="en-US" altLang="en-US"/>
          </a:p>
        </p:txBody>
      </p:sp>
    </p:spTree>
    <p:extLst>
      <p:ext uri="{BB962C8B-B14F-4D97-AF65-F5344CB8AC3E}">
        <p14:creationId xmlns:p14="http://schemas.microsoft.com/office/powerpoint/2010/main" val="2025506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5664C4C-8025-47EB-ADC3-E4C6CD1C5A8A}" type="slidenum">
              <a:rPr lang="en-US" altLang="en-US"/>
              <a:pPr>
                <a:defRPr/>
              </a:pPr>
              <a:t>‹#›</a:t>
            </a:fld>
            <a:endParaRPr lang="en-US" altLang="en-US"/>
          </a:p>
        </p:txBody>
      </p:sp>
    </p:spTree>
    <p:extLst>
      <p:ext uri="{BB962C8B-B14F-4D97-AF65-F5344CB8AC3E}">
        <p14:creationId xmlns:p14="http://schemas.microsoft.com/office/powerpoint/2010/main" val="159710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64744F9-A451-4682-BD1F-90B32A46EE9B}" type="slidenum">
              <a:rPr lang="en-US" altLang="en-US"/>
              <a:pPr>
                <a:defRPr/>
              </a:pPr>
              <a:t>‹#›</a:t>
            </a:fld>
            <a:endParaRPr lang="en-US" altLang="en-US"/>
          </a:p>
        </p:txBody>
      </p:sp>
    </p:spTree>
    <p:extLst>
      <p:ext uri="{BB962C8B-B14F-4D97-AF65-F5344CB8AC3E}">
        <p14:creationId xmlns:p14="http://schemas.microsoft.com/office/powerpoint/2010/main" val="31723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frenchfla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557838" y="4311650"/>
            <a:ext cx="3586162"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3D3BA8F-0EE2-44D1-ACE7-4A5FF2456785}"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1600200"/>
            <a:ext cx="7772400" cy="1470025"/>
          </a:xfrm>
        </p:spPr>
        <p:txBody>
          <a:bodyPr/>
          <a:lstStyle/>
          <a:p>
            <a:pPr eaLnBrk="1" hangingPunct="1"/>
            <a:r>
              <a:rPr lang="en-GB" altLang="en-US" sz="9600" b="1" smtClean="0">
                <a:solidFill>
                  <a:schemeClr val="bg2"/>
                </a:solidFill>
              </a:rPr>
              <a:t>French </a:t>
            </a:r>
            <a:r>
              <a:rPr lang="en-GB" altLang="en-US" sz="9600" b="1" smtClean="0">
                <a:solidFill>
                  <a:srgbClr val="D42047"/>
                </a:solidFill>
              </a:rPr>
              <a:t>Flag</a:t>
            </a:r>
            <a:endParaRPr lang="en-US" altLang="en-US" smtClean="0"/>
          </a:p>
        </p:txBody>
      </p:sp>
      <p:sp>
        <p:nvSpPr>
          <p:cNvPr id="5123" name="Text Box 22"/>
          <p:cNvSpPr txBox="1">
            <a:spLocks noChangeArrowheads="1"/>
          </p:cNvSpPr>
          <p:nvPr/>
        </p:nvSpPr>
        <p:spPr bwMode="auto">
          <a:xfrm>
            <a:off x="1752600" y="3000375"/>
            <a:ext cx="4953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000">
                <a:solidFill>
                  <a:schemeClr val="bg2"/>
                </a:solidFill>
              </a:rPr>
              <a:t>template</a:t>
            </a:r>
            <a:endParaRPr lang="en-US" altLang="en-US">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rgbClr val="FFFFFF"/>
                </a:solidFill>
              </a:rPr>
              <a:t>Bullet Point</a:t>
            </a:r>
          </a:p>
          <a:p>
            <a:pPr lvl="1" eaLnBrk="1" hangingPunct="1"/>
            <a:r>
              <a:rPr lang="en-GB" altLang="en-US" smtClean="0">
                <a:solidFill>
                  <a:srgbClr val="FFFFFF"/>
                </a:solidFill>
              </a:rPr>
              <a:t>Sub Bullet</a:t>
            </a:r>
            <a:endParaRPr lang="en-US" altLang="en-US" smtClean="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417638"/>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4176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FFFF"/>
      </a:lt1>
      <a:dk2>
        <a:srgbClr val="6B99D4"/>
      </a:dk2>
      <a:lt2>
        <a:srgbClr val="004080"/>
      </a:lt2>
      <a:accent1>
        <a:srgbClr val="FF3A59"/>
      </a:accent1>
      <a:accent2>
        <a:srgbClr val="333399"/>
      </a:accent2>
      <a:accent3>
        <a:srgbClr val="BACAE6"/>
      </a:accent3>
      <a:accent4>
        <a:srgbClr val="DADADA"/>
      </a:accent4>
      <a:accent5>
        <a:srgbClr val="FFAEB5"/>
      </a:accent5>
      <a:accent6>
        <a:srgbClr val="2D2D8A"/>
      </a:accent6>
      <a:hlink>
        <a:srgbClr val="66FF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217</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French Flag</vt:lpstr>
      <vt:lpstr>Example of a Bullet Point Slide</vt:lpstr>
      <vt:lpstr>Example of a chart</vt:lpstr>
      <vt:lpstr>Picture slide</vt:lpstr>
      <vt:lpstr>Examples of default styles</vt:lpstr>
      <vt:lpstr>Use of templates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French Flag Template</dc:title>
  <dc:creator>Presentation Magazine</dc:creator>
  <cp:lastModifiedBy>Jonty Pearce</cp:lastModifiedBy>
  <cp:revision>8</cp:revision>
  <dcterms:modified xsi:type="dcterms:W3CDTF">2015-02-22T11:06:42Z</dcterms:modified>
</cp:coreProperties>
</file>