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56" r:id="rId2"/>
    <p:sldId id="258" r:id="rId3"/>
    <p:sldId id="259" r:id="rId4"/>
    <p:sldId id="260" r:id="rId5"/>
    <p:sldId id="261" r:id="rId6"/>
    <p:sldId id="262" r:id="rId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42047"/>
    <a:srgbClr val="800040"/>
    <a:srgbClr val="FF0080"/>
    <a:srgbClr val="6E98D4"/>
    <a:srgbClr val="82A254"/>
    <a:srgbClr val="FFFFFF"/>
    <a:srgbClr val="F6C508"/>
    <a:srgbClr val="ECA00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172" autoAdjust="0"/>
    <p:restoredTop sz="91734" autoAdjust="0"/>
  </p:normalViewPr>
  <p:slideViewPr>
    <p:cSldViewPr snapToObjects="1">
      <p:cViewPr>
        <p:scale>
          <a:sx n="100" d="100"/>
          <a:sy n="100" d="100"/>
        </p:scale>
        <p:origin x="-1860" y="-4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25603"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25604"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25605"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0B62EAB7-5C85-42DA-80E2-78EE65C54458}" type="slidenum">
              <a:rPr lang="en-US" altLang="en-US"/>
              <a:pPr>
                <a:defRPr/>
              </a:pPr>
              <a:t>‹#›</a:t>
            </a:fld>
            <a:endParaRPr lang="en-US" altLang="en-US"/>
          </a:p>
        </p:txBody>
      </p:sp>
    </p:spTree>
    <p:extLst>
      <p:ext uri="{BB962C8B-B14F-4D97-AF65-F5344CB8AC3E}">
        <p14:creationId xmlns:p14="http://schemas.microsoft.com/office/powerpoint/2010/main" val="4376014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27CB9CCE-2254-4603-B442-AD57EFB7A654}" type="slidenum">
              <a:rPr lang="en-US" altLang="en-US"/>
              <a:pPr>
                <a:defRPr/>
              </a:pPr>
              <a:t>‹#›</a:t>
            </a:fld>
            <a:endParaRPr lang="en-US" altLang="en-US"/>
          </a:p>
        </p:txBody>
      </p:sp>
    </p:spTree>
    <p:extLst>
      <p:ext uri="{BB962C8B-B14F-4D97-AF65-F5344CB8AC3E}">
        <p14:creationId xmlns:p14="http://schemas.microsoft.com/office/powerpoint/2010/main" val="203153298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084BECB-A625-4E3D-9CB3-B878A17DF384}" type="slidenum">
              <a:rPr lang="en-US" altLang="en-US"/>
              <a:pPr/>
              <a:t>1</a:t>
            </a:fld>
            <a:endParaRPr lang="en-US"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1393842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4F5F469-10FD-424A-B0E8-35B68303BBD5}" type="slidenum">
              <a:rPr lang="en-US" altLang="en-US"/>
              <a:pPr/>
              <a:t>2</a:t>
            </a:fld>
            <a:endParaRPr lang="en-US"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5047890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AB7949A-3A7D-42C7-82C3-5428D953C37B}" type="slidenum">
              <a:rPr lang="en-US" altLang="en-US"/>
              <a:pPr/>
              <a:t>3</a:t>
            </a:fld>
            <a:endParaRPr lang="en-US"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2965596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5BF06CF-1A18-4717-9C3C-CC6F17E0EF7C}" type="slidenum">
              <a:rPr lang="en-US" altLang="en-US"/>
              <a:pPr/>
              <a:t>4</a:t>
            </a:fld>
            <a:endParaRPr lang="en-US"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8124326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ED2F097-4312-452D-B148-C02C5E380773}" type="slidenum">
              <a:rPr lang="en-US" altLang="en-US"/>
              <a:pPr/>
              <a:t>5</a:t>
            </a:fld>
            <a:endParaRPr lang="en-US"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1964530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2191CAC-B8B2-44DB-8E2D-8A1C6B322734}" type="slidenum">
              <a:rPr lang="en-US" altLang="en-US"/>
              <a:pPr/>
              <a:t>6</a:t>
            </a:fld>
            <a:endParaRPr lang="en-US" altLang="en-US"/>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79959821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8" descr="frenchflag"/>
          <p:cNvPicPr>
            <a:picLocks noChangeAspect="1" noChangeArrowheads="1"/>
          </p:cNvPicPr>
          <p:nvPr userDrawn="1"/>
        </p:nvPicPr>
        <p:blipFill>
          <a:blip r:embed="rId2">
            <a:extLst>
              <a:ext uri="{28A0092B-C50C-407E-A947-70E740481C1C}">
                <a14:useLocalDpi xmlns:a14="http://schemas.microsoft.com/office/drawing/2010/main" val="0"/>
              </a:ext>
            </a:extLst>
          </a:blip>
          <a:srcRect l="3906" r="2344" b="1076"/>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685800" y="1196975"/>
            <a:ext cx="7772400" cy="1470025"/>
          </a:xfrm>
        </p:spPr>
        <p:txBody>
          <a:bodyPr/>
          <a:lstStyle>
            <a:lvl1pPr>
              <a:defRPr/>
            </a:lvl1pPr>
          </a:lstStyle>
          <a:p>
            <a:pPr lvl="0"/>
            <a:r>
              <a:rPr lang="en-US" altLang="en-US" noProof="0" smtClean="0"/>
              <a:t>Click to edit Master title style</a:t>
            </a:r>
          </a:p>
        </p:txBody>
      </p:sp>
      <p:sp>
        <p:nvSpPr>
          <p:cNvPr id="3075" name="Rectangle 3"/>
          <p:cNvSpPr>
            <a:spLocks noGrp="1" noChangeArrowheads="1"/>
          </p:cNvSpPr>
          <p:nvPr>
            <p:ph type="subTitle" idx="1"/>
          </p:nvPr>
        </p:nvSpPr>
        <p:spPr>
          <a:xfrm>
            <a:off x="1371600" y="2952750"/>
            <a:ext cx="6400800" cy="1752600"/>
          </a:xfrm>
        </p:spPr>
        <p:txBody>
          <a:bodyPr/>
          <a:lstStyle>
            <a:lvl1pPr marL="0" indent="0" algn="ctr">
              <a:buFontTx/>
              <a:buNone/>
              <a:defRPr/>
            </a:lvl1pPr>
          </a:lstStyle>
          <a:p>
            <a:pPr lvl="0"/>
            <a:r>
              <a:rPr lang="en-US" altLang="en-US" noProof="0" smtClean="0"/>
              <a:t>Click to edit Master subtitle style</a:t>
            </a:r>
          </a:p>
        </p:txBody>
      </p:sp>
      <p:sp>
        <p:nvSpPr>
          <p:cNvPr id="5" name="Rectangle 4"/>
          <p:cNvSpPr>
            <a:spLocks noGrp="1" noChangeArrowheads="1"/>
          </p:cNvSpPr>
          <p:nvPr>
            <p:ph type="dt" sz="half" idx="10"/>
          </p:nvPr>
        </p:nvSpPr>
        <p:spPr/>
        <p:txBody>
          <a:bodyPr/>
          <a:lstStyle>
            <a:lvl1pPr>
              <a:defRPr smtClean="0"/>
            </a:lvl1pPr>
          </a:lstStyle>
          <a:p>
            <a:pPr>
              <a:defRPr/>
            </a:pPr>
            <a:endParaRPr lang="en-US" altLang="en-US"/>
          </a:p>
        </p:txBody>
      </p:sp>
      <p:sp>
        <p:nvSpPr>
          <p:cNvPr id="6" name="Rectangle 5"/>
          <p:cNvSpPr>
            <a:spLocks noGrp="1" noChangeArrowheads="1"/>
          </p:cNvSpPr>
          <p:nvPr>
            <p:ph type="ftr" sz="quarter" idx="11"/>
          </p:nvPr>
        </p:nvSpPr>
        <p:spPr/>
        <p:txBody>
          <a:bodyPr/>
          <a:lstStyle>
            <a:lvl1pPr>
              <a:defRPr smtClean="0"/>
            </a:lvl1pPr>
          </a:lstStyle>
          <a:p>
            <a:pPr>
              <a:defRPr/>
            </a:pPr>
            <a:endParaRPr lang="en-US" altLang="en-US"/>
          </a:p>
        </p:txBody>
      </p:sp>
      <p:sp>
        <p:nvSpPr>
          <p:cNvPr id="7" name="Rectangle 6"/>
          <p:cNvSpPr>
            <a:spLocks noGrp="1" noChangeArrowheads="1"/>
          </p:cNvSpPr>
          <p:nvPr>
            <p:ph type="sldNum" sz="quarter" idx="12"/>
          </p:nvPr>
        </p:nvSpPr>
        <p:spPr/>
        <p:txBody>
          <a:bodyPr/>
          <a:lstStyle>
            <a:lvl1pPr>
              <a:defRPr smtClean="0"/>
            </a:lvl1pPr>
          </a:lstStyle>
          <a:p>
            <a:pPr>
              <a:defRPr/>
            </a:pPr>
            <a:fld id="{DBBEF64B-AF8C-4DCF-807C-9020E550012F}" type="slidenum">
              <a:rPr lang="en-US" altLang="en-US"/>
              <a:pPr>
                <a:defRPr/>
              </a:pPr>
              <a:t>‹#›</a:t>
            </a:fld>
            <a:endParaRPr lang="en-US" altLang="en-US"/>
          </a:p>
        </p:txBody>
      </p:sp>
    </p:spTree>
    <p:extLst>
      <p:ext uri="{BB962C8B-B14F-4D97-AF65-F5344CB8AC3E}">
        <p14:creationId xmlns:p14="http://schemas.microsoft.com/office/powerpoint/2010/main" val="1818606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1B9D61E4-6966-4E19-9024-AA1F025851D6}" type="slidenum">
              <a:rPr lang="en-US" altLang="en-US"/>
              <a:pPr>
                <a:defRPr/>
              </a:pPr>
              <a:t>‹#›</a:t>
            </a:fld>
            <a:endParaRPr lang="en-US" altLang="en-US"/>
          </a:p>
        </p:txBody>
      </p:sp>
    </p:spTree>
    <p:extLst>
      <p:ext uri="{BB962C8B-B14F-4D97-AF65-F5344CB8AC3E}">
        <p14:creationId xmlns:p14="http://schemas.microsoft.com/office/powerpoint/2010/main" val="3981314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0260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0260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3283B80C-8A34-4F5B-BF23-087A7B6E749B}" type="slidenum">
              <a:rPr lang="en-US" altLang="en-US"/>
              <a:pPr>
                <a:defRPr/>
              </a:pPr>
              <a:t>‹#›</a:t>
            </a:fld>
            <a:endParaRPr lang="en-US" altLang="en-US"/>
          </a:p>
        </p:txBody>
      </p:sp>
    </p:spTree>
    <p:extLst>
      <p:ext uri="{BB962C8B-B14F-4D97-AF65-F5344CB8AC3E}">
        <p14:creationId xmlns:p14="http://schemas.microsoft.com/office/powerpoint/2010/main" val="13536281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600200"/>
            <a:ext cx="8229600" cy="3700463"/>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EF151764-EDF9-47EA-A8D5-294B37CE313F}" type="slidenum">
              <a:rPr lang="en-US" altLang="en-US"/>
              <a:pPr>
                <a:defRPr/>
              </a:pPr>
              <a:t>‹#›</a:t>
            </a:fld>
            <a:endParaRPr lang="en-US" altLang="en-US"/>
          </a:p>
        </p:txBody>
      </p:sp>
    </p:spTree>
    <p:extLst>
      <p:ext uri="{BB962C8B-B14F-4D97-AF65-F5344CB8AC3E}">
        <p14:creationId xmlns:p14="http://schemas.microsoft.com/office/powerpoint/2010/main" val="23223634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AFFD35E4-9E63-4880-A45D-EBAD038D0ABD}" type="slidenum">
              <a:rPr lang="en-US" altLang="en-US"/>
              <a:pPr>
                <a:defRPr/>
              </a:pPr>
              <a:t>‹#›</a:t>
            </a:fld>
            <a:endParaRPr lang="en-US" altLang="en-US"/>
          </a:p>
        </p:txBody>
      </p:sp>
    </p:spTree>
    <p:extLst>
      <p:ext uri="{BB962C8B-B14F-4D97-AF65-F5344CB8AC3E}">
        <p14:creationId xmlns:p14="http://schemas.microsoft.com/office/powerpoint/2010/main" val="23369448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9824572F-3F79-47D3-80DC-BB9005C7EE77}" type="slidenum">
              <a:rPr lang="en-US" altLang="en-US"/>
              <a:pPr>
                <a:defRPr/>
              </a:pPr>
              <a:t>‹#›</a:t>
            </a:fld>
            <a:endParaRPr lang="en-US" altLang="en-US"/>
          </a:p>
        </p:txBody>
      </p:sp>
    </p:spTree>
    <p:extLst>
      <p:ext uri="{BB962C8B-B14F-4D97-AF65-F5344CB8AC3E}">
        <p14:creationId xmlns:p14="http://schemas.microsoft.com/office/powerpoint/2010/main" val="2299799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87308E23-CC26-498D-B0F7-BCDC23E7F30F}" type="slidenum">
              <a:rPr lang="en-US" altLang="en-US"/>
              <a:pPr>
                <a:defRPr/>
              </a:pPr>
              <a:t>‹#›</a:t>
            </a:fld>
            <a:endParaRPr lang="en-US" altLang="en-US"/>
          </a:p>
        </p:txBody>
      </p:sp>
    </p:spTree>
    <p:extLst>
      <p:ext uri="{BB962C8B-B14F-4D97-AF65-F5344CB8AC3E}">
        <p14:creationId xmlns:p14="http://schemas.microsoft.com/office/powerpoint/2010/main" val="344489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90C9841D-8D08-4B2F-AA86-679CD4E28461}" type="slidenum">
              <a:rPr lang="en-US" altLang="en-US"/>
              <a:pPr>
                <a:defRPr/>
              </a:pPr>
              <a:t>‹#›</a:t>
            </a:fld>
            <a:endParaRPr lang="en-US" altLang="en-US"/>
          </a:p>
        </p:txBody>
      </p:sp>
    </p:spTree>
    <p:extLst>
      <p:ext uri="{BB962C8B-B14F-4D97-AF65-F5344CB8AC3E}">
        <p14:creationId xmlns:p14="http://schemas.microsoft.com/office/powerpoint/2010/main" val="35085916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327BEE05-2625-4BF8-8020-94CF331F5162}" type="slidenum">
              <a:rPr lang="en-US" altLang="en-US"/>
              <a:pPr>
                <a:defRPr/>
              </a:pPr>
              <a:t>‹#›</a:t>
            </a:fld>
            <a:endParaRPr lang="en-US" altLang="en-US"/>
          </a:p>
        </p:txBody>
      </p:sp>
    </p:spTree>
    <p:extLst>
      <p:ext uri="{BB962C8B-B14F-4D97-AF65-F5344CB8AC3E}">
        <p14:creationId xmlns:p14="http://schemas.microsoft.com/office/powerpoint/2010/main" val="10040072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9B4B7491-80E6-48EA-A8D4-F33F58FBD1D8}" type="slidenum">
              <a:rPr lang="en-US" altLang="en-US"/>
              <a:pPr>
                <a:defRPr/>
              </a:pPr>
              <a:t>‹#›</a:t>
            </a:fld>
            <a:endParaRPr lang="en-US" altLang="en-US"/>
          </a:p>
        </p:txBody>
      </p:sp>
    </p:spTree>
    <p:extLst>
      <p:ext uri="{BB962C8B-B14F-4D97-AF65-F5344CB8AC3E}">
        <p14:creationId xmlns:p14="http://schemas.microsoft.com/office/powerpoint/2010/main" val="38611102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36634B0A-085B-4FCE-B037-54CF23CD3987}" type="slidenum">
              <a:rPr lang="en-US" altLang="en-US"/>
              <a:pPr>
                <a:defRPr/>
              </a:pPr>
              <a:t>‹#›</a:t>
            </a:fld>
            <a:endParaRPr lang="en-US" altLang="en-US"/>
          </a:p>
        </p:txBody>
      </p:sp>
    </p:spTree>
    <p:extLst>
      <p:ext uri="{BB962C8B-B14F-4D97-AF65-F5344CB8AC3E}">
        <p14:creationId xmlns:p14="http://schemas.microsoft.com/office/powerpoint/2010/main" val="20255063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C5664C4C-8025-47EB-ADC3-E4C6CD1C5A8A}" type="slidenum">
              <a:rPr lang="en-US" altLang="en-US"/>
              <a:pPr>
                <a:defRPr/>
              </a:pPr>
              <a:t>‹#›</a:t>
            </a:fld>
            <a:endParaRPr lang="en-US" altLang="en-US"/>
          </a:p>
        </p:txBody>
      </p:sp>
    </p:spTree>
    <p:extLst>
      <p:ext uri="{BB962C8B-B14F-4D97-AF65-F5344CB8AC3E}">
        <p14:creationId xmlns:p14="http://schemas.microsoft.com/office/powerpoint/2010/main" val="15971021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964744F9-A451-4682-BD1F-90B32A46EE9B}" type="slidenum">
              <a:rPr lang="en-US" altLang="en-US"/>
              <a:pPr>
                <a:defRPr/>
              </a:pPr>
              <a:t>‹#›</a:t>
            </a:fld>
            <a:endParaRPr lang="en-US" altLang="en-US"/>
          </a:p>
        </p:txBody>
      </p:sp>
    </p:spTree>
    <p:extLst>
      <p:ext uri="{BB962C8B-B14F-4D97-AF65-F5344CB8AC3E}">
        <p14:creationId xmlns:p14="http://schemas.microsoft.com/office/powerpoint/2010/main" val="3172321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8" descr="frenchflag"/>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5557838" y="4311650"/>
            <a:ext cx="3586162" cy="2546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3"/>
          <p:cNvSpPr>
            <a:spLocks noGrp="1" noChangeArrowheads="1"/>
          </p:cNvSpPr>
          <p:nvPr>
            <p:ph type="body" idx="1"/>
          </p:nvPr>
        </p:nvSpPr>
        <p:spPr bwMode="auto">
          <a:xfrm>
            <a:off x="457200" y="1600200"/>
            <a:ext cx="8229600" cy="3700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03D3BA8F-0EE2-44D1-ACE7-4A5FF2456785}" type="slidenum">
              <a:rPr lang="en-US" altLang="en-US"/>
              <a:pPr>
                <a:defRPr/>
              </a:pPr>
              <a:t>‹#›</a:t>
            </a:fld>
            <a:endParaRPr lang="en-US" altLang="en-US"/>
          </a:p>
        </p:txBody>
      </p:sp>
    </p:spTree>
  </p:cSld>
  <p:clrMap bg1="dk2" tx1="lt1" bg2="dk1" tx2="lt2" accent1="accent1" accent2="accent2" accent3="accent3" accent4="accent4" accent5="accent5" accent6="accent6" hlink="hlink" folHlink="folHlink"/>
  <p:sldLayoutIdLst>
    <p:sldLayoutId id="2147483675"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3.w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609600" y="1600200"/>
            <a:ext cx="7772400" cy="1470025"/>
          </a:xfrm>
        </p:spPr>
        <p:txBody>
          <a:bodyPr/>
          <a:lstStyle/>
          <a:p>
            <a:pPr eaLnBrk="1" hangingPunct="1"/>
            <a:r>
              <a:rPr lang="en-GB" altLang="en-US" sz="9600" b="1" smtClean="0">
                <a:solidFill>
                  <a:schemeClr val="bg2"/>
                </a:solidFill>
              </a:rPr>
              <a:t>French </a:t>
            </a:r>
            <a:r>
              <a:rPr lang="en-GB" altLang="en-US" sz="9600" b="1" smtClean="0">
                <a:solidFill>
                  <a:srgbClr val="D42047"/>
                </a:solidFill>
              </a:rPr>
              <a:t>Flag</a:t>
            </a:r>
            <a:endParaRPr lang="en-US" altLang="en-US" smtClean="0"/>
          </a:p>
        </p:txBody>
      </p:sp>
      <p:sp>
        <p:nvSpPr>
          <p:cNvPr id="5123" name="Text Box 22"/>
          <p:cNvSpPr txBox="1">
            <a:spLocks noChangeArrowheads="1"/>
          </p:cNvSpPr>
          <p:nvPr/>
        </p:nvSpPr>
        <p:spPr bwMode="auto">
          <a:xfrm>
            <a:off x="1752600" y="3000375"/>
            <a:ext cx="4953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4000">
                <a:solidFill>
                  <a:schemeClr val="bg2"/>
                </a:solidFill>
              </a:rPr>
              <a:t>template</a:t>
            </a:r>
            <a:endParaRPr lang="en-US" altLang="en-US">
              <a:solidFill>
                <a:schemeClr val="bg2"/>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GB" altLang="en-US" smtClean="0"/>
              <a:t>Example of a Bullet Point Slide</a:t>
            </a:r>
            <a:endParaRPr lang="en-US" altLang="en-US" smtClean="0"/>
          </a:p>
        </p:txBody>
      </p:sp>
      <p:sp>
        <p:nvSpPr>
          <p:cNvPr id="7171" name="Rectangle 3"/>
          <p:cNvSpPr>
            <a:spLocks noGrp="1" noChangeArrowheads="1"/>
          </p:cNvSpPr>
          <p:nvPr>
            <p:ph type="body" idx="1"/>
          </p:nvPr>
        </p:nvSpPr>
        <p:spPr/>
        <p:txBody>
          <a:bodyPr/>
          <a:lstStyle/>
          <a:p>
            <a:pPr eaLnBrk="1" hangingPunct="1"/>
            <a:r>
              <a:rPr lang="en-GB" altLang="en-US" smtClean="0"/>
              <a:t>Bullet Point</a:t>
            </a:r>
          </a:p>
          <a:p>
            <a:pPr eaLnBrk="1" hangingPunct="1"/>
            <a:r>
              <a:rPr lang="en-GB" altLang="en-US" smtClean="0">
                <a:solidFill>
                  <a:srgbClr val="FFFFFF"/>
                </a:solidFill>
              </a:rPr>
              <a:t>Bullet Point</a:t>
            </a:r>
          </a:p>
          <a:p>
            <a:pPr lvl="1" eaLnBrk="1" hangingPunct="1"/>
            <a:r>
              <a:rPr lang="en-GB" altLang="en-US" smtClean="0">
                <a:solidFill>
                  <a:srgbClr val="FFFFFF"/>
                </a:solidFill>
              </a:rPr>
              <a:t>Sub Bullet</a:t>
            </a:r>
            <a:endParaRPr lang="en-US" altLang="en-US" smtClean="0">
              <a:solidFill>
                <a:srgbClr val="FFFFFF"/>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GB" altLang="en-US" smtClean="0"/>
              <a:t>Example of a chart</a:t>
            </a:r>
            <a:endParaRPr lang="en-US" altLang="en-US" smtClean="0"/>
          </a:p>
        </p:txBody>
      </p:sp>
      <p:graphicFrame>
        <p:nvGraphicFramePr>
          <p:cNvPr id="9219" name="Object 3"/>
          <p:cNvGraphicFramePr>
            <a:graphicFrameLocks noChangeAspect="1"/>
          </p:cNvGraphicFramePr>
          <p:nvPr>
            <p:ph type="chart" idx="1"/>
          </p:nvPr>
        </p:nvGraphicFramePr>
        <p:xfrm>
          <a:off x="2027238" y="1417638"/>
          <a:ext cx="6062662" cy="3759200"/>
        </p:xfrm>
        <a:graphic>
          <a:graphicData uri="http://schemas.openxmlformats.org/presentationml/2006/ole">
            <mc:AlternateContent xmlns:mc="http://schemas.openxmlformats.org/markup-compatibility/2006">
              <mc:Choice xmlns:v="urn:schemas-microsoft-com:vml" Requires="v">
                <p:oleObj spid="_x0000_s9220" name="Chart" r:id="rId4" imgW="7289800" imgH="4521200" progId="MSGraph.Chart.8">
                  <p:embed followColorScheme="full"/>
                </p:oleObj>
              </mc:Choice>
              <mc:Fallback>
                <p:oleObj name="Chart" r:id="rId4" imgW="7289800" imgH="4521200"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27238" y="1417638"/>
                        <a:ext cx="6062662" cy="3759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1267" name="Rectangle 3"/>
          <p:cNvSpPr>
            <a:spLocks noGrp="1" noChangeArrowheads="1"/>
          </p:cNvSpPr>
          <p:nvPr>
            <p:ph type="body" sz="half" idx="1"/>
          </p:nvPr>
        </p:nvSpPr>
        <p:spPr>
          <a:xfrm>
            <a:off x="457200" y="1600200"/>
            <a:ext cx="4032250" cy="3700463"/>
          </a:xfrm>
        </p:spPr>
        <p:txBody>
          <a:bodyPr/>
          <a:lstStyle/>
          <a:p>
            <a:pPr eaLnBrk="1" hangingPunct="1"/>
            <a:r>
              <a:rPr lang="en-GB" altLang="en-US" sz="2800" smtClean="0"/>
              <a:t>Bullet 1</a:t>
            </a:r>
          </a:p>
          <a:p>
            <a:pPr eaLnBrk="1" hangingPunct="1"/>
            <a:r>
              <a:rPr lang="en-GB" altLang="en-US" sz="2800" smtClean="0"/>
              <a:t>Bullet 1</a:t>
            </a:r>
            <a:endParaRPr lang="en-US" altLang="en-US" sz="2800" smtClean="0"/>
          </a:p>
        </p:txBody>
      </p:sp>
      <p:pic>
        <p:nvPicPr>
          <p:cNvPr id="11268" name="Picture 5" descr="St Malo 02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57900" y="1600200"/>
            <a:ext cx="2628900" cy="3284538"/>
          </a:xfrm>
          <a:prstGeom prst="rect">
            <a:avLst/>
          </a:prstGeom>
          <a:solidFill>
            <a:schemeClr val="accent1"/>
          </a:solidFill>
          <a:ln w="38100" algn="ctr">
            <a:solidFill>
              <a:schemeClr val="bg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3315" name="Rectangle 3"/>
          <p:cNvSpPr>
            <a:spLocks noGrp="1" noChangeArrowheads="1"/>
          </p:cNvSpPr>
          <p:nvPr>
            <p:ph type="body" sz="half" idx="1"/>
          </p:nvPr>
        </p:nvSpPr>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12306" name="Group 18"/>
          <p:cNvGraphicFramePr>
            <a:graphicFrameLocks noGrp="1"/>
          </p:cNvGraphicFramePr>
          <p:nvPr>
            <p:ph sz="half" idx="2"/>
          </p:nvPr>
        </p:nvGraphicFramePr>
        <p:xfrm>
          <a:off x="4994275" y="1701800"/>
          <a:ext cx="3630613" cy="1727200"/>
        </p:xfrm>
        <a:graphic>
          <a:graphicData uri="http://schemas.openxmlformats.org/drawingml/2006/table">
            <a:tbl>
              <a:tblPr/>
              <a:tblGrid>
                <a:gridCol w="1816100"/>
                <a:gridCol w="1814513"/>
              </a:tblGrid>
              <a:tr h="8636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0" i="0" u="none" strike="noStrike" cap="none" normalizeH="0" baseline="0" smtClean="0">
                          <a:ln>
                            <a:noFill/>
                          </a:ln>
                          <a:solidFill>
                            <a:schemeClr val="tx1"/>
                          </a:solidFill>
                          <a:effectLst/>
                          <a:latin typeface="Arial" panose="020B0604020202020204" pitchFamily="34" charset="0"/>
                        </a:rPr>
                        <a:t>Table</a:t>
                      </a:r>
                      <a:endParaRPr kumimoji="0" lang="en-US"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636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3327" name="Rectangle 15"/>
          <p:cNvSpPr>
            <a:spLocks noChangeArrowheads="1"/>
          </p:cNvSpPr>
          <p:nvPr/>
        </p:nvSpPr>
        <p:spPr bwMode="auto">
          <a:xfrm>
            <a:off x="838200" y="4114800"/>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Text box</a:t>
            </a:r>
            <a:endParaRPr lang="en-US" altLang="en-US"/>
          </a:p>
        </p:txBody>
      </p:sp>
      <p:sp>
        <p:nvSpPr>
          <p:cNvPr id="13328" name="Rectangle 16"/>
          <p:cNvSpPr>
            <a:spLocks noChangeArrowheads="1"/>
          </p:cNvSpPr>
          <p:nvPr/>
        </p:nvSpPr>
        <p:spPr bwMode="auto">
          <a:xfrm>
            <a:off x="3733800" y="4114800"/>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Text box</a:t>
            </a:r>
          </a:p>
          <a:p>
            <a:pPr algn="ctr" eaLnBrk="1" hangingPunct="1"/>
            <a:r>
              <a:rPr lang="en-GB" altLang="en-US"/>
              <a:t>With shadow</a:t>
            </a:r>
            <a:endParaRPr lang="en-US" alt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5363"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5364"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15365"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15366"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15367"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15368"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4080"/>
      </a:dk1>
      <a:lt1>
        <a:srgbClr val="FFFFFF"/>
      </a:lt1>
      <a:dk2>
        <a:srgbClr val="6B99D4"/>
      </a:dk2>
      <a:lt2>
        <a:srgbClr val="004080"/>
      </a:lt2>
      <a:accent1>
        <a:srgbClr val="FF3A59"/>
      </a:accent1>
      <a:accent2>
        <a:srgbClr val="333399"/>
      </a:accent2>
      <a:accent3>
        <a:srgbClr val="BACAE6"/>
      </a:accent3>
      <a:accent4>
        <a:srgbClr val="DADADA"/>
      </a:accent4>
      <a:accent5>
        <a:srgbClr val="FFAEB5"/>
      </a:accent5>
      <a:accent6>
        <a:srgbClr val="2D2D8A"/>
      </a:accent6>
      <a:hlink>
        <a:srgbClr val="66FFFF"/>
      </a:hlink>
      <a:folHlink>
        <a:srgbClr val="00408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3366FF"/>
        </a:hlink>
        <a:folHlink>
          <a:srgbClr val="6699FF"/>
        </a:folHlink>
      </a:clrScheme>
      <a:clrMap bg1="lt1" tx1="dk1" bg2="lt2" tx2="dk2" accent1="accent1" accent2="accent2" accent3="accent3" accent4="accent4" accent5="accent5" accent6="accent6" hlink="hlink" folHlink="folHlink"/>
    </a:extraClrScheme>
    <a:extraClrScheme>
      <a:clrScheme name="Default Design 15">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
      <a:clrScheme name="Default Design 16">
        <a:dk1>
          <a:srgbClr val="000066"/>
        </a:dk1>
        <a:lt1>
          <a:srgbClr val="FFFFFF"/>
        </a:lt1>
        <a:dk2>
          <a:srgbClr val="000066"/>
        </a:dk2>
        <a:lt2>
          <a:srgbClr val="808080"/>
        </a:lt2>
        <a:accent1>
          <a:srgbClr val="CCECFF"/>
        </a:accent1>
        <a:accent2>
          <a:srgbClr val="333399"/>
        </a:accent2>
        <a:accent3>
          <a:srgbClr val="FFFFFF"/>
        </a:accent3>
        <a:accent4>
          <a:srgbClr val="000056"/>
        </a:accent4>
        <a:accent5>
          <a:srgbClr val="E2F4F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91</TotalTime>
  <Words>217</Words>
  <Application>Microsoft Office PowerPoint</Application>
  <PresentationFormat>On-screen Show (4:3)</PresentationFormat>
  <Paragraphs>36</Paragraphs>
  <Slides>6</Slides>
  <Notes>6</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0" baseType="lpstr">
      <vt:lpstr>Arial</vt:lpstr>
      <vt:lpstr>Wingdings</vt:lpstr>
      <vt:lpstr>Default Design</vt:lpstr>
      <vt:lpstr>Microsoft Graph Chart</vt:lpstr>
      <vt:lpstr>French Flag</vt:lpstr>
      <vt:lpstr>Example of a Bullet Point Slide</vt:lpstr>
      <vt:lpstr>Example of a chart</vt:lpstr>
      <vt:lpstr>Picture slide</vt:lpstr>
      <vt:lpstr>Examples of default styles</vt:lpstr>
      <vt:lpstr>Use of templates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French Flag Template</dc:title>
  <dc:creator>Presentation Magazine</dc:creator>
  <cp:lastModifiedBy>Jonty Pearce</cp:lastModifiedBy>
  <cp:revision>8</cp:revision>
  <dcterms:modified xsi:type="dcterms:W3CDTF">2015-02-22T11:06:42Z</dcterms:modified>
</cp:coreProperties>
</file>