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5890091-8087-4F15-B705-242F003AE5BF}" type="slidenum">
              <a:rPr lang="en-GB" altLang="en-US"/>
              <a:pPr>
                <a:defRPr/>
              </a:pPr>
              <a:t>‹#›</a:t>
            </a:fld>
            <a:endParaRPr lang="en-GB" altLang="en-US"/>
          </a:p>
        </p:txBody>
      </p:sp>
    </p:spTree>
    <p:extLst>
      <p:ext uri="{BB962C8B-B14F-4D97-AF65-F5344CB8AC3E}">
        <p14:creationId xmlns:p14="http://schemas.microsoft.com/office/powerpoint/2010/main" val="2449492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E0E548-B39D-4570-BFD5-B8BF73FB3323}" type="slidenum">
              <a:rPr lang="en-GB" altLang="en-US"/>
              <a:pPr/>
              <a:t>1</a:t>
            </a:fld>
            <a:endParaRPr lang="en-GB"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72216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1D3D99-707E-4F32-884A-BF48BBEC2F6B}" type="slidenum">
              <a:rPr lang="en-GB" altLang="en-US"/>
              <a:pPr/>
              <a:t>2</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3237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89FE50-6AA6-42FF-B609-5AB709626806}" type="slidenum">
              <a:rPr lang="en-GB" altLang="en-US"/>
              <a:pPr/>
              <a:t>3</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5683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57F12B-0483-4967-947A-B1D05B81709F}" type="slidenum">
              <a:rPr lang="en-GB" altLang="en-US"/>
              <a:pPr/>
              <a:t>4</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2503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289E16-C52A-4383-B1E0-DDB289F3B7F3}" type="slidenum">
              <a:rPr lang="en-GB" altLang="en-US"/>
              <a:pPr/>
              <a:t>5</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77680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F2FA519-6833-4CA5-B989-BA82665B6ECF}" type="slidenum">
              <a:rPr lang="en-GB" altLang="en-US"/>
              <a:pPr/>
              <a:t>6</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94333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F9D33C-CDAB-435C-9A28-571D351B5C26}" type="slidenum">
              <a:rPr lang="en-GB" altLang="en-US"/>
              <a:pPr/>
              <a:t>7</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678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D8F39F-9EDF-45E3-881D-368D153D17FD}" type="slidenum">
              <a:rPr lang="en-US" altLang="en-US"/>
              <a:pPr>
                <a:defRPr/>
              </a:pPr>
              <a:t>‹#›</a:t>
            </a:fld>
            <a:endParaRPr lang="en-US" altLang="en-US"/>
          </a:p>
        </p:txBody>
      </p:sp>
    </p:spTree>
    <p:extLst>
      <p:ext uri="{BB962C8B-B14F-4D97-AF65-F5344CB8AC3E}">
        <p14:creationId xmlns:p14="http://schemas.microsoft.com/office/powerpoint/2010/main" val="62306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E1A376-8FA3-4E97-9F74-0EA6F40D4558}" type="slidenum">
              <a:rPr lang="en-US" altLang="en-US"/>
              <a:pPr>
                <a:defRPr/>
              </a:pPr>
              <a:t>‹#›</a:t>
            </a:fld>
            <a:endParaRPr lang="en-US" altLang="en-US"/>
          </a:p>
        </p:txBody>
      </p:sp>
    </p:spTree>
    <p:extLst>
      <p:ext uri="{BB962C8B-B14F-4D97-AF65-F5344CB8AC3E}">
        <p14:creationId xmlns:p14="http://schemas.microsoft.com/office/powerpoint/2010/main" val="397944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077BB9-424F-4620-BEE3-57E7B98E6ED5}" type="slidenum">
              <a:rPr lang="en-US" altLang="en-US"/>
              <a:pPr>
                <a:defRPr/>
              </a:pPr>
              <a:t>‹#›</a:t>
            </a:fld>
            <a:endParaRPr lang="en-US" altLang="en-US"/>
          </a:p>
        </p:txBody>
      </p:sp>
    </p:spTree>
    <p:extLst>
      <p:ext uri="{BB962C8B-B14F-4D97-AF65-F5344CB8AC3E}">
        <p14:creationId xmlns:p14="http://schemas.microsoft.com/office/powerpoint/2010/main" val="204249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394A87-FB34-4E24-B14D-B31A03D90994}" type="slidenum">
              <a:rPr lang="en-US" altLang="en-US"/>
              <a:pPr>
                <a:defRPr/>
              </a:pPr>
              <a:t>‹#›</a:t>
            </a:fld>
            <a:endParaRPr lang="en-US" altLang="en-US"/>
          </a:p>
        </p:txBody>
      </p:sp>
    </p:spTree>
    <p:extLst>
      <p:ext uri="{BB962C8B-B14F-4D97-AF65-F5344CB8AC3E}">
        <p14:creationId xmlns:p14="http://schemas.microsoft.com/office/powerpoint/2010/main" val="256994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87C3294-65C6-4A98-BFD1-5F94B3F6A93B}" type="slidenum">
              <a:rPr lang="en-US" altLang="en-US"/>
              <a:pPr>
                <a:defRPr/>
              </a:pPr>
              <a:t>‹#›</a:t>
            </a:fld>
            <a:endParaRPr lang="en-US" altLang="en-US"/>
          </a:p>
        </p:txBody>
      </p:sp>
    </p:spTree>
    <p:extLst>
      <p:ext uri="{BB962C8B-B14F-4D97-AF65-F5344CB8AC3E}">
        <p14:creationId xmlns:p14="http://schemas.microsoft.com/office/powerpoint/2010/main" val="71763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A288AB-BA55-4AE6-BDED-2061DAC20BD7}" type="slidenum">
              <a:rPr lang="en-US" altLang="en-US"/>
              <a:pPr>
                <a:defRPr/>
              </a:pPr>
              <a:t>‹#›</a:t>
            </a:fld>
            <a:endParaRPr lang="en-US" altLang="en-US"/>
          </a:p>
        </p:txBody>
      </p:sp>
    </p:spTree>
    <p:extLst>
      <p:ext uri="{BB962C8B-B14F-4D97-AF65-F5344CB8AC3E}">
        <p14:creationId xmlns:p14="http://schemas.microsoft.com/office/powerpoint/2010/main" val="214033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5D538FF-8DCC-47C0-939B-DF5930FDB20D}" type="slidenum">
              <a:rPr lang="en-US" altLang="en-US"/>
              <a:pPr>
                <a:defRPr/>
              </a:pPr>
              <a:t>‹#›</a:t>
            </a:fld>
            <a:endParaRPr lang="en-US" altLang="en-US"/>
          </a:p>
        </p:txBody>
      </p:sp>
    </p:spTree>
    <p:extLst>
      <p:ext uri="{BB962C8B-B14F-4D97-AF65-F5344CB8AC3E}">
        <p14:creationId xmlns:p14="http://schemas.microsoft.com/office/powerpoint/2010/main" val="380080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24B560B-209F-4422-80FD-78DB0616197B}" type="slidenum">
              <a:rPr lang="en-US" altLang="en-US"/>
              <a:pPr>
                <a:defRPr/>
              </a:pPr>
              <a:t>‹#›</a:t>
            </a:fld>
            <a:endParaRPr lang="en-US" altLang="en-US"/>
          </a:p>
        </p:txBody>
      </p:sp>
    </p:spTree>
    <p:extLst>
      <p:ext uri="{BB962C8B-B14F-4D97-AF65-F5344CB8AC3E}">
        <p14:creationId xmlns:p14="http://schemas.microsoft.com/office/powerpoint/2010/main" val="118812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7BBD08D-EAA5-453D-B38E-F2A846519FD5}" type="slidenum">
              <a:rPr lang="en-US" altLang="en-US"/>
              <a:pPr>
                <a:defRPr/>
              </a:pPr>
              <a:t>‹#›</a:t>
            </a:fld>
            <a:endParaRPr lang="en-US" altLang="en-US"/>
          </a:p>
        </p:txBody>
      </p:sp>
    </p:spTree>
    <p:extLst>
      <p:ext uri="{BB962C8B-B14F-4D97-AF65-F5344CB8AC3E}">
        <p14:creationId xmlns:p14="http://schemas.microsoft.com/office/powerpoint/2010/main" val="183797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0A7FC55-5664-4959-A800-C7BA9D860D22}" type="slidenum">
              <a:rPr lang="en-US" altLang="en-US"/>
              <a:pPr>
                <a:defRPr/>
              </a:pPr>
              <a:t>‹#›</a:t>
            </a:fld>
            <a:endParaRPr lang="en-US" altLang="en-US"/>
          </a:p>
        </p:txBody>
      </p:sp>
    </p:spTree>
    <p:extLst>
      <p:ext uri="{BB962C8B-B14F-4D97-AF65-F5344CB8AC3E}">
        <p14:creationId xmlns:p14="http://schemas.microsoft.com/office/powerpoint/2010/main" val="270353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71583C-340C-4265-8425-3E42443FC7AB}" type="slidenum">
              <a:rPr lang="en-US" altLang="en-US"/>
              <a:pPr>
                <a:defRPr/>
              </a:pPr>
              <a:t>‹#›</a:t>
            </a:fld>
            <a:endParaRPr lang="en-US" altLang="en-US"/>
          </a:p>
        </p:txBody>
      </p:sp>
    </p:spTree>
    <p:extLst>
      <p:ext uri="{BB962C8B-B14F-4D97-AF65-F5344CB8AC3E}">
        <p14:creationId xmlns:p14="http://schemas.microsoft.com/office/powerpoint/2010/main" val="219557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848B5BE-9F84-4F29-BC22-2A0C5B8971E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nchor="ctr"/>
          <a:lstStyle/>
          <a:p>
            <a:pPr eaLnBrk="1" hangingPunct="1"/>
            <a:r>
              <a:rPr lang="en-GB" altLang="en-US" sz="4400" smtClean="0"/>
              <a:t>Menu Function Buttons</a:t>
            </a:r>
            <a:endParaRPr lang="en-US" altLang="en-US" sz="4400" smtClean="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endParaRPr lang="en-GB" altLang="en-US" sz="3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z="4000" smtClean="0"/>
              <a:t>This slide has a brief overview of different information</a:t>
            </a:r>
            <a:endParaRPr lang="en-US" altLang="en-US" sz="4000" smtClean="0"/>
          </a:p>
        </p:txBody>
      </p:sp>
      <p:sp>
        <p:nvSpPr>
          <p:cNvPr id="5123" name="Rectangle 3"/>
          <p:cNvSpPr>
            <a:spLocks noGrp="1" noChangeArrowheads="1"/>
          </p:cNvSpPr>
          <p:nvPr>
            <p:ph type="body" idx="1"/>
          </p:nvPr>
        </p:nvSpPr>
        <p:spPr/>
        <p:txBody>
          <a:bodyPr/>
          <a:lstStyle/>
          <a:p>
            <a:pPr eaLnBrk="1" hangingPunct="1"/>
            <a:r>
              <a:rPr lang="en-GB" altLang="en-US" smtClean="0"/>
              <a:t>World Population</a:t>
            </a:r>
          </a:p>
          <a:p>
            <a:pPr lvl="1" eaLnBrk="1" hangingPunct="1"/>
            <a:r>
              <a:rPr lang="en-GB" altLang="en-US" smtClean="0">
                <a:hlinkClick r:id="rId3" action="ppaction://hlinksldjump"/>
              </a:rPr>
              <a:t>Asia</a:t>
            </a:r>
            <a:r>
              <a:rPr lang="en-GB" altLang="en-US" smtClean="0"/>
              <a:t> - (3,674,000,000) </a:t>
            </a:r>
          </a:p>
          <a:p>
            <a:pPr lvl="1" eaLnBrk="1" hangingPunct="1"/>
            <a:r>
              <a:rPr lang="en-GB" altLang="en-US" smtClean="0">
                <a:hlinkClick r:id="rId4" action="ppaction://hlinksldjump"/>
              </a:rPr>
              <a:t>Africa</a:t>
            </a:r>
            <a:r>
              <a:rPr lang="en-GB" altLang="en-US" smtClean="0"/>
              <a:t> - (778,000,000) </a:t>
            </a:r>
          </a:p>
          <a:p>
            <a:pPr lvl="1" eaLnBrk="1" hangingPunct="1"/>
            <a:r>
              <a:rPr lang="en-GB" altLang="en-US" smtClean="0"/>
              <a:t>Europe - (732,000,000) </a:t>
            </a:r>
          </a:p>
          <a:p>
            <a:pPr lvl="1" eaLnBrk="1" hangingPunct="1"/>
            <a:r>
              <a:rPr lang="en-GB" altLang="en-US" smtClean="0"/>
              <a:t>North America - (483,000,000) </a:t>
            </a:r>
          </a:p>
          <a:p>
            <a:pPr lvl="1" eaLnBrk="1" hangingPunct="1"/>
            <a:r>
              <a:rPr lang="en-GB" altLang="en-US" smtClean="0"/>
              <a:t>South America - (342,000,000) </a:t>
            </a:r>
          </a:p>
          <a:p>
            <a:pPr lvl="1" eaLnBrk="1" hangingPunct="1"/>
            <a:r>
              <a:rPr lang="en-GB" altLang="en-US" smtClean="0"/>
              <a:t>Australia/Oceania - (31,000,000) </a:t>
            </a:r>
          </a:p>
        </p:txBody>
      </p:sp>
      <p:sp>
        <p:nvSpPr>
          <p:cNvPr id="5124" name="Rectangle 4">
            <a:hlinkClick r:id="rId5" action="ppaction://hlinksldjump"/>
          </p:cNvPr>
          <p:cNvSpPr>
            <a:spLocks noChangeArrowheads="1"/>
          </p:cNvSpPr>
          <p:nvPr/>
        </p:nvSpPr>
        <p:spPr bwMode="auto">
          <a:xfrm>
            <a:off x="6516688" y="5516563"/>
            <a:ext cx="2232025" cy="11509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Click here for </a:t>
            </a:r>
          </a:p>
          <a:p>
            <a:pPr algn="ctr" eaLnBrk="1" hangingPunct="1"/>
            <a:r>
              <a:rPr lang="en-GB" altLang="en-US"/>
              <a:t>more information</a:t>
            </a:r>
            <a:endParaRPr lang="en-US" altLang="en-US"/>
          </a:p>
        </p:txBody>
      </p:sp>
      <p:sp>
        <p:nvSpPr>
          <p:cNvPr id="5125" name="Rectangle 5">
            <a:hlinkClick r:id="rId4" action="ppaction://hlinksldjump"/>
          </p:cNvPr>
          <p:cNvSpPr>
            <a:spLocks noChangeArrowheads="1"/>
          </p:cNvSpPr>
          <p:nvPr/>
        </p:nvSpPr>
        <p:spPr bwMode="auto">
          <a:xfrm>
            <a:off x="6011863" y="2636838"/>
            <a:ext cx="13668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t>Africa </a:t>
            </a:r>
          </a:p>
          <a:p>
            <a:pPr algn="ctr" eaLnBrk="1" hangingPunct="1"/>
            <a:r>
              <a:rPr lang="en-GB" altLang="en-US" sz="1400"/>
              <a:t>information</a:t>
            </a:r>
            <a:endParaRPr lang="en-US" altLang="en-US" sz="1400"/>
          </a:p>
        </p:txBody>
      </p:sp>
      <p:sp>
        <p:nvSpPr>
          <p:cNvPr id="5126" name="Rectangle 6">
            <a:hlinkClick r:id="rId3" action="ppaction://hlinksldjump"/>
          </p:cNvPr>
          <p:cNvSpPr>
            <a:spLocks noChangeArrowheads="1"/>
          </p:cNvSpPr>
          <p:nvPr/>
        </p:nvSpPr>
        <p:spPr bwMode="auto">
          <a:xfrm>
            <a:off x="6011863" y="1844675"/>
            <a:ext cx="1366837"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400"/>
              <a:t>Asia</a:t>
            </a:r>
          </a:p>
          <a:p>
            <a:pPr algn="ctr" eaLnBrk="1" hangingPunct="1"/>
            <a:r>
              <a:rPr lang="en-GB" altLang="en-US" sz="1400"/>
              <a:t>information</a:t>
            </a:r>
            <a:endParaRPr lang="en-US" alt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nchor="ctr"/>
          <a:lstStyle/>
          <a:p>
            <a:pPr eaLnBrk="1" hangingPunct="1"/>
            <a:r>
              <a:rPr lang="en-GB" altLang="en-US" sz="4400" smtClean="0"/>
              <a:t>The End</a:t>
            </a:r>
            <a:endParaRPr lang="en-US" altLang="en-US" sz="4400" smtClean="0"/>
          </a:p>
        </p:txBody>
      </p:sp>
      <p:sp>
        <p:nvSpPr>
          <p:cNvPr id="7171" name="Rectangle 4"/>
          <p:cNvSpPr>
            <a:spLocks noGrp="1" noChangeArrowheads="1"/>
          </p:cNvSpPr>
          <p:nvPr>
            <p:ph type="subTitle" idx="1"/>
          </p:nvPr>
        </p:nvSpPr>
        <p:spPr>
          <a:xfrm>
            <a:off x="1371600" y="3886200"/>
            <a:ext cx="6400800" cy="1752600"/>
          </a:xfrm>
        </p:spPr>
        <p:txBody>
          <a:bodyPr/>
          <a:lstStyle/>
          <a:p>
            <a:pPr eaLnBrk="1" hangingPunct="1"/>
            <a:endParaRPr lang="en-GB" altLang="en-US" sz="3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z="4000" smtClean="0"/>
              <a:t>This slide has lots of additional information</a:t>
            </a:r>
            <a:endParaRPr lang="en-US" altLang="en-US" sz="4000" smtClean="0"/>
          </a:p>
        </p:txBody>
      </p:sp>
      <p:sp>
        <p:nvSpPr>
          <p:cNvPr id="9219" name="Rectangle 3"/>
          <p:cNvSpPr>
            <a:spLocks noGrp="1" noChangeArrowheads="1"/>
          </p:cNvSpPr>
          <p:nvPr>
            <p:ph type="body" idx="1"/>
          </p:nvPr>
        </p:nvSpPr>
        <p:spPr/>
        <p:txBody>
          <a:bodyPr/>
          <a:lstStyle/>
          <a:p>
            <a:pPr eaLnBrk="1" hangingPunct="1">
              <a:lnSpc>
                <a:spcPct val="80000"/>
              </a:lnSpc>
              <a:buFontTx/>
              <a:buNone/>
            </a:pPr>
            <a:r>
              <a:rPr lang="en-US" altLang="en-US" sz="1600" smtClean="0"/>
              <a:t>CONTINENTS (by population) </a:t>
            </a:r>
          </a:p>
          <a:p>
            <a:pPr eaLnBrk="1" hangingPunct="1">
              <a:lnSpc>
                <a:spcPct val="80000"/>
              </a:lnSpc>
            </a:pPr>
            <a:endParaRPr lang="en-US" altLang="en-US" sz="1600" smtClean="0"/>
          </a:p>
          <a:p>
            <a:pPr eaLnBrk="1" hangingPunct="1">
              <a:lnSpc>
                <a:spcPct val="80000"/>
              </a:lnSpc>
            </a:pPr>
            <a:r>
              <a:rPr lang="en-US" altLang="en-US" sz="1600" smtClean="0"/>
              <a:t>Asia - (3,674,000,000) </a:t>
            </a:r>
          </a:p>
          <a:p>
            <a:pPr eaLnBrk="1" hangingPunct="1">
              <a:lnSpc>
                <a:spcPct val="80000"/>
              </a:lnSpc>
            </a:pPr>
            <a:r>
              <a:rPr lang="en-US" altLang="en-US" sz="1600" smtClean="0"/>
              <a:t>Africa - (778,000,000) </a:t>
            </a:r>
          </a:p>
          <a:p>
            <a:pPr eaLnBrk="1" hangingPunct="1">
              <a:lnSpc>
                <a:spcPct val="80000"/>
              </a:lnSpc>
            </a:pPr>
            <a:r>
              <a:rPr lang="en-US" altLang="en-US" sz="1600" smtClean="0"/>
              <a:t>Europe - (732,000,000) </a:t>
            </a:r>
          </a:p>
          <a:p>
            <a:pPr eaLnBrk="1" hangingPunct="1">
              <a:lnSpc>
                <a:spcPct val="80000"/>
              </a:lnSpc>
            </a:pPr>
            <a:r>
              <a:rPr lang="en-US" altLang="en-US" sz="1600" smtClean="0"/>
              <a:t>North America - (483,000,000) </a:t>
            </a:r>
          </a:p>
          <a:p>
            <a:pPr eaLnBrk="1" hangingPunct="1">
              <a:lnSpc>
                <a:spcPct val="80000"/>
              </a:lnSpc>
            </a:pPr>
            <a:r>
              <a:rPr lang="en-US" altLang="en-US" sz="1600" smtClean="0"/>
              <a:t>South America - (342,000,000) </a:t>
            </a:r>
          </a:p>
          <a:p>
            <a:pPr eaLnBrk="1" hangingPunct="1">
              <a:lnSpc>
                <a:spcPct val="80000"/>
              </a:lnSpc>
            </a:pPr>
            <a:r>
              <a:rPr lang="en-US" altLang="en-US" sz="1600" smtClean="0"/>
              <a:t>Australia/Oceania - (31,000,000) </a:t>
            </a:r>
          </a:p>
          <a:p>
            <a:pPr eaLnBrk="1" hangingPunct="1">
              <a:lnSpc>
                <a:spcPct val="80000"/>
              </a:lnSpc>
            </a:pPr>
            <a:endParaRPr lang="en-US" altLang="en-US" sz="1600" smtClean="0"/>
          </a:p>
          <a:p>
            <a:pPr eaLnBrk="1" hangingPunct="1">
              <a:lnSpc>
                <a:spcPct val="80000"/>
              </a:lnSpc>
              <a:buFontTx/>
              <a:buNone/>
            </a:pPr>
            <a:r>
              <a:rPr lang="en-US" altLang="en-US" sz="1600" smtClean="0"/>
              <a:t>CONTINENTS (by the number of countries) </a:t>
            </a:r>
          </a:p>
          <a:p>
            <a:pPr eaLnBrk="1" hangingPunct="1">
              <a:lnSpc>
                <a:spcPct val="80000"/>
              </a:lnSpc>
            </a:pPr>
            <a:endParaRPr lang="en-US" altLang="en-US" sz="1600" smtClean="0"/>
          </a:p>
          <a:p>
            <a:pPr eaLnBrk="1" hangingPunct="1">
              <a:lnSpc>
                <a:spcPct val="80000"/>
              </a:lnSpc>
            </a:pPr>
            <a:r>
              <a:rPr lang="en-US" altLang="en-US" sz="1600" smtClean="0"/>
              <a:t>Africa - (53) </a:t>
            </a:r>
          </a:p>
          <a:p>
            <a:pPr eaLnBrk="1" hangingPunct="1">
              <a:lnSpc>
                <a:spcPct val="80000"/>
              </a:lnSpc>
            </a:pPr>
            <a:r>
              <a:rPr lang="en-US" altLang="en-US" sz="1600" smtClean="0"/>
              <a:t>Europe - (46) </a:t>
            </a:r>
          </a:p>
          <a:p>
            <a:pPr eaLnBrk="1" hangingPunct="1">
              <a:lnSpc>
                <a:spcPct val="80000"/>
              </a:lnSpc>
            </a:pPr>
            <a:r>
              <a:rPr lang="en-US" altLang="en-US" sz="1600" smtClean="0"/>
              <a:t>Asia - (44) </a:t>
            </a:r>
          </a:p>
          <a:p>
            <a:pPr eaLnBrk="1" hangingPunct="1">
              <a:lnSpc>
                <a:spcPct val="80000"/>
              </a:lnSpc>
            </a:pPr>
            <a:r>
              <a:rPr lang="en-US" altLang="en-US" sz="1600" smtClean="0"/>
              <a:t>North America - (23) </a:t>
            </a:r>
          </a:p>
          <a:p>
            <a:pPr eaLnBrk="1" hangingPunct="1">
              <a:lnSpc>
                <a:spcPct val="80000"/>
              </a:lnSpc>
            </a:pPr>
            <a:r>
              <a:rPr lang="en-US" altLang="en-US" sz="1600" smtClean="0"/>
              <a:t>Oceania - (14) </a:t>
            </a:r>
          </a:p>
          <a:p>
            <a:pPr eaLnBrk="1" hangingPunct="1">
              <a:lnSpc>
                <a:spcPct val="80000"/>
              </a:lnSpc>
            </a:pPr>
            <a:r>
              <a:rPr lang="en-US" altLang="en-US" sz="1600" smtClean="0"/>
              <a:t>South America - (12) </a:t>
            </a:r>
          </a:p>
          <a:p>
            <a:pPr eaLnBrk="1" hangingPunct="1">
              <a:lnSpc>
                <a:spcPct val="80000"/>
              </a:lnSpc>
            </a:pPr>
            <a:endParaRPr lang="en-US" altLang="en-US" sz="1600" smtClean="0"/>
          </a:p>
        </p:txBody>
      </p:sp>
      <p:sp>
        <p:nvSpPr>
          <p:cNvPr id="9220" name="Rectangle 4">
            <a:hlinkClick r:id="rId3" action="ppaction://hlinksldjump"/>
          </p:cNvPr>
          <p:cNvSpPr>
            <a:spLocks noChangeArrowheads="1"/>
          </p:cNvSpPr>
          <p:nvPr/>
        </p:nvSpPr>
        <p:spPr bwMode="auto">
          <a:xfrm>
            <a:off x="6516688" y="5373688"/>
            <a:ext cx="2232025" cy="11509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Click here to return to the overview</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z="4000" smtClean="0"/>
              <a:t>Africa Information</a:t>
            </a:r>
            <a:endParaRPr lang="en-US" altLang="en-US" sz="4000" smtClean="0"/>
          </a:p>
        </p:txBody>
      </p:sp>
      <p:sp>
        <p:nvSpPr>
          <p:cNvPr id="11267" name="Rectangle 3"/>
          <p:cNvSpPr>
            <a:spLocks noGrp="1" noChangeArrowheads="1"/>
          </p:cNvSpPr>
          <p:nvPr>
            <p:ph type="body" idx="1"/>
          </p:nvPr>
        </p:nvSpPr>
        <p:spPr/>
        <p:txBody>
          <a:bodyPr/>
          <a:lstStyle/>
          <a:p>
            <a:pPr eaLnBrk="1" hangingPunct="1"/>
            <a:r>
              <a:rPr lang="en-US" altLang="en-US" smtClean="0"/>
              <a:t>Population 778,000,000</a:t>
            </a:r>
          </a:p>
          <a:p>
            <a:pPr eaLnBrk="1" hangingPunct="1"/>
            <a:r>
              <a:rPr lang="en-US" altLang="en-US" smtClean="0"/>
              <a:t>Countries 44</a:t>
            </a:r>
          </a:p>
          <a:p>
            <a:pPr eaLnBrk="1" hangingPunct="1"/>
            <a:r>
              <a:rPr lang="en-GB" altLang="en-US" smtClean="0"/>
              <a:t>More detailed information can go in here</a:t>
            </a:r>
            <a:endParaRPr lang="en-US" altLang="en-US" smtClean="0"/>
          </a:p>
        </p:txBody>
      </p:sp>
      <p:sp>
        <p:nvSpPr>
          <p:cNvPr id="11268" name="Rectangle 4">
            <a:hlinkClick r:id="rId3" action="ppaction://hlinksldjump"/>
          </p:cNvPr>
          <p:cNvSpPr>
            <a:spLocks noChangeArrowheads="1"/>
          </p:cNvSpPr>
          <p:nvPr/>
        </p:nvSpPr>
        <p:spPr bwMode="auto">
          <a:xfrm>
            <a:off x="6516688" y="5373688"/>
            <a:ext cx="2232025" cy="11509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Click here to return to the overview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z="4000" smtClean="0"/>
              <a:t>Asia Information</a:t>
            </a:r>
            <a:endParaRPr lang="en-US" altLang="en-US" sz="4000" smtClean="0"/>
          </a:p>
        </p:txBody>
      </p:sp>
      <p:sp>
        <p:nvSpPr>
          <p:cNvPr id="13315" name="Rectangle 3"/>
          <p:cNvSpPr>
            <a:spLocks noGrp="1" noChangeArrowheads="1"/>
          </p:cNvSpPr>
          <p:nvPr>
            <p:ph type="body" idx="1"/>
          </p:nvPr>
        </p:nvSpPr>
        <p:spPr/>
        <p:txBody>
          <a:bodyPr/>
          <a:lstStyle/>
          <a:p>
            <a:pPr eaLnBrk="1" hangingPunct="1"/>
            <a:r>
              <a:rPr lang="en-US" altLang="en-US" smtClean="0"/>
              <a:t>Population 3,674,000,000) </a:t>
            </a:r>
          </a:p>
          <a:p>
            <a:pPr eaLnBrk="1" hangingPunct="1"/>
            <a:r>
              <a:rPr lang="en-US" altLang="en-US" smtClean="0"/>
              <a:t>Countries 53</a:t>
            </a:r>
          </a:p>
          <a:p>
            <a:pPr eaLnBrk="1" hangingPunct="1"/>
            <a:r>
              <a:rPr lang="en-GB" altLang="en-US" smtClean="0"/>
              <a:t>More detailed information can go in here</a:t>
            </a:r>
            <a:endParaRPr lang="en-US" altLang="en-US" smtClean="0"/>
          </a:p>
        </p:txBody>
      </p:sp>
      <p:sp>
        <p:nvSpPr>
          <p:cNvPr id="13316" name="Rectangle 4">
            <a:hlinkClick r:id="rId3" action="ppaction://hlinksldjump"/>
          </p:cNvPr>
          <p:cNvSpPr>
            <a:spLocks noChangeArrowheads="1"/>
          </p:cNvSpPr>
          <p:nvPr/>
        </p:nvSpPr>
        <p:spPr bwMode="auto">
          <a:xfrm>
            <a:off x="6516688" y="5373688"/>
            <a:ext cx="2232025" cy="11509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Click here to return to the overview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358</Words>
  <Application>Microsoft Office PowerPoint</Application>
  <PresentationFormat>On-screen Show (4:3)</PresentationFormat>
  <Paragraphs>64</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Wingdings</vt:lpstr>
      <vt:lpstr>Default Design</vt:lpstr>
      <vt:lpstr>Menu Function Buttons</vt:lpstr>
      <vt:lpstr>This slide has a brief overview of different information</vt:lpstr>
      <vt:lpstr>The End</vt:lpstr>
      <vt:lpstr>This slide has lots of additional information</vt:lpstr>
      <vt:lpstr>Africa Information</vt:lpstr>
      <vt:lpstr>Asia Information</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 Buttons</dc:title>
  <dc:creator>Presentation Magazine</dc:creator>
  <cp:lastModifiedBy>Jonty Pearce</cp:lastModifiedBy>
  <cp:revision>3</cp:revision>
  <dcterms:created xsi:type="dcterms:W3CDTF">2005-06-03T12:21:43Z</dcterms:created>
  <dcterms:modified xsi:type="dcterms:W3CDTF">2015-02-22T11:06:41Z</dcterms:modified>
</cp:coreProperties>
</file>