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281">
          <p15:clr>
            <a:srgbClr val="A4A3A4"/>
          </p15:clr>
        </p15:guide>
        <p15:guide id="2" orient="horz" pos="2505">
          <p15:clr>
            <a:srgbClr val="A4A3A4"/>
          </p15:clr>
        </p15:guide>
        <p15:guide id="3" orient="horz" pos="57">
          <p15:clr>
            <a:srgbClr val="A4A3A4"/>
          </p15:clr>
        </p15:guide>
        <p15:guide id="4" pos="2880">
          <p15:clr>
            <a:srgbClr val="A4A3A4"/>
          </p15:clr>
        </p15:guide>
        <p15:guide id="5" pos="261">
          <p15:clr>
            <a:srgbClr val="A4A3A4"/>
          </p15:clr>
        </p15:guide>
        <p15:guide id="6" pos="4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2580" y="-1026"/>
      </p:cViewPr>
      <p:guideLst>
        <p:guide orient="horz" pos="2281"/>
        <p:guide orient="horz" pos="2505"/>
        <p:guide orient="horz" pos="57"/>
        <p:guide pos="2880"/>
        <p:guide pos="261"/>
        <p:guide pos="4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112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9D32348-4CF5-4BB5-8205-23C2EE3DB8DF}" type="slidenum">
              <a:rPr lang="en-GB" altLang="en-US"/>
              <a:pPr>
                <a:defRPr/>
              </a:pPr>
              <a:t>‹#›</a:t>
            </a:fld>
            <a:endParaRPr lang="en-GB" altLang="en-US"/>
          </a:p>
        </p:txBody>
      </p:sp>
    </p:spTree>
    <p:extLst>
      <p:ext uri="{BB962C8B-B14F-4D97-AF65-F5344CB8AC3E}">
        <p14:creationId xmlns:p14="http://schemas.microsoft.com/office/powerpoint/2010/main" val="30002441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4EC364-7FD5-4FFB-9013-5FAEB223BC8B}"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61728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A7F2D9E-A1DD-4B34-A8C0-0A2530ADABB7}"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72932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96ECC50-6A85-4868-B85A-4BF086C3D342}"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3931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1016329-F5A9-49D2-A0C1-0E1EE271D92B}"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54850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9F57A3E-A7B5-4BB5-8C08-9D91BA827AD9}"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41980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3EA31E-EEC5-40A7-BD7F-363FC8BEC68A}"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39764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Gingham5"/>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ctrTitle"/>
          </p:nvPr>
        </p:nvSpPr>
        <p:spPr>
          <a:xfrm>
            <a:off x="2555875" y="1628775"/>
            <a:ext cx="4103688" cy="2160588"/>
          </a:xfrm>
        </p:spPr>
        <p:txBody>
          <a:bodyPr/>
          <a:lstStyle>
            <a:lvl1pPr>
              <a:defRPr/>
            </a:lvl1pPr>
          </a:lstStyle>
          <a:p>
            <a:pPr lvl="0"/>
            <a:r>
              <a:rPr lang="en-US" altLang="en-US" noProof="0" smtClean="0"/>
              <a:t>Click to edit Master title style</a:t>
            </a:r>
          </a:p>
        </p:txBody>
      </p:sp>
      <p:sp>
        <p:nvSpPr>
          <p:cNvPr id="3076" name="Rectangle 4"/>
          <p:cNvSpPr>
            <a:spLocks noGrp="1" noChangeArrowheads="1"/>
          </p:cNvSpPr>
          <p:nvPr>
            <p:ph type="subTitle" idx="1"/>
          </p:nvPr>
        </p:nvSpPr>
        <p:spPr>
          <a:xfrm>
            <a:off x="2555875" y="3886200"/>
            <a:ext cx="4103688"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5"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7"/>
          <p:cNvSpPr>
            <a:spLocks noGrp="1" noChangeArrowheads="1"/>
          </p:cNvSpPr>
          <p:nvPr>
            <p:ph type="sldNum" sz="quarter" idx="12"/>
          </p:nvPr>
        </p:nvSpPr>
        <p:spPr/>
        <p:txBody>
          <a:bodyPr/>
          <a:lstStyle>
            <a:lvl1pPr>
              <a:defRPr smtClean="0"/>
            </a:lvl1pPr>
          </a:lstStyle>
          <a:p>
            <a:pPr>
              <a:defRPr/>
            </a:pPr>
            <a:fld id="{62BD5C6A-0F2B-46BA-B91C-6FAE69173077}" type="slidenum">
              <a:rPr lang="en-US" altLang="en-US"/>
              <a:pPr>
                <a:defRPr/>
              </a:pPr>
              <a:t>‹#›</a:t>
            </a:fld>
            <a:endParaRPr lang="en-US" altLang="en-US"/>
          </a:p>
        </p:txBody>
      </p:sp>
    </p:spTree>
    <p:extLst>
      <p:ext uri="{BB962C8B-B14F-4D97-AF65-F5344CB8AC3E}">
        <p14:creationId xmlns:p14="http://schemas.microsoft.com/office/powerpoint/2010/main" val="2130749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26A8CD5-4B7E-430F-98E2-8C5B7BA600CC}" type="slidenum">
              <a:rPr lang="en-US" altLang="en-US"/>
              <a:pPr>
                <a:defRPr/>
              </a:pPr>
              <a:t>‹#›</a:t>
            </a:fld>
            <a:endParaRPr lang="en-US" altLang="en-US"/>
          </a:p>
        </p:txBody>
      </p:sp>
    </p:spTree>
    <p:extLst>
      <p:ext uri="{BB962C8B-B14F-4D97-AF65-F5344CB8AC3E}">
        <p14:creationId xmlns:p14="http://schemas.microsoft.com/office/powerpoint/2010/main" val="197468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8475" y="274638"/>
            <a:ext cx="1838325"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331913" y="274638"/>
            <a:ext cx="536416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73920E3-F34F-465C-B0B0-A2B9EF7C4496}" type="slidenum">
              <a:rPr lang="en-US" altLang="en-US"/>
              <a:pPr>
                <a:defRPr/>
              </a:pPr>
              <a:t>‹#›</a:t>
            </a:fld>
            <a:endParaRPr lang="en-US" altLang="en-US"/>
          </a:p>
        </p:txBody>
      </p:sp>
    </p:spTree>
    <p:extLst>
      <p:ext uri="{BB962C8B-B14F-4D97-AF65-F5344CB8AC3E}">
        <p14:creationId xmlns:p14="http://schemas.microsoft.com/office/powerpoint/2010/main" val="2093494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331913" y="274638"/>
            <a:ext cx="7354887"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331913" y="1600200"/>
            <a:ext cx="7354887"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E30C0DF-9E5B-46DC-ABE1-E389432D734D}" type="slidenum">
              <a:rPr lang="en-US" altLang="en-US"/>
              <a:pPr>
                <a:defRPr/>
              </a:pPr>
              <a:t>‹#›</a:t>
            </a:fld>
            <a:endParaRPr lang="en-US" altLang="en-US"/>
          </a:p>
        </p:txBody>
      </p:sp>
    </p:spTree>
    <p:extLst>
      <p:ext uri="{BB962C8B-B14F-4D97-AF65-F5344CB8AC3E}">
        <p14:creationId xmlns:p14="http://schemas.microsoft.com/office/powerpoint/2010/main" val="910225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31913" y="274638"/>
            <a:ext cx="7354887"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331913" y="1600200"/>
            <a:ext cx="360045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84763" y="1600200"/>
            <a:ext cx="360203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6DC7315-8E04-4190-98B3-CA5D6E09A02C}" type="slidenum">
              <a:rPr lang="en-US" altLang="en-US"/>
              <a:pPr>
                <a:defRPr/>
              </a:pPr>
              <a:t>‹#›</a:t>
            </a:fld>
            <a:endParaRPr lang="en-US" altLang="en-US"/>
          </a:p>
        </p:txBody>
      </p:sp>
    </p:spTree>
    <p:extLst>
      <p:ext uri="{BB962C8B-B14F-4D97-AF65-F5344CB8AC3E}">
        <p14:creationId xmlns:p14="http://schemas.microsoft.com/office/powerpoint/2010/main" val="1843692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7B1BFF4-749D-4786-924D-C2CBD9DC5B1F}" type="slidenum">
              <a:rPr lang="en-US" altLang="en-US"/>
              <a:pPr>
                <a:defRPr/>
              </a:pPr>
              <a:t>‹#›</a:t>
            </a:fld>
            <a:endParaRPr lang="en-US" altLang="en-US"/>
          </a:p>
        </p:txBody>
      </p:sp>
    </p:spTree>
    <p:extLst>
      <p:ext uri="{BB962C8B-B14F-4D97-AF65-F5344CB8AC3E}">
        <p14:creationId xmlns:p14="http://schemas.microsoft.com/office/powerpoint/2010/main" val="1659989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0AA0A6-9D5D-4F38-8269-5C53842D4E68}" type="slidenum">
              <a:rPr lang="en-US" altLang="en-US"/>
              <a:pPr>
                <a:defRPr/>
              </a:pPr>
              <a:t>‹#›</a:t>
            </a:fld>
            <a:endParaRPr lang="en-US" altLang="en-US"/>
          </a:p>
        </p:txBody>
      </p:sp>
    </p:spTree>
    <p:extLst>
      <p:ext uri="{BB962C8B-B14F-4D97-AF65-F5344CB8AC3E}">
        <p14:creationId xmlns:p14="http://schemas.microsoft.com/office/powerpoint/2010/main" val="898473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331913" y="1600200"/>
            <a:ext cx="360045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84763" y="1600200"/>
            <a:ext cx="360203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B2FC479-196D-41CF-9643-D075D0EE98EA}" type="slidenum">
              <a:rPr lang="en-US" altLang="en-US"/>
              <a:pPr>
                <a:defRPr/>
              </a:pPr>
              <a:t>‹#›</a:t>
            </a:fld>
            <a:endParaRPr lang="en-US" altLang="en-US"/>
          </a:p>
        </p:txBody>
      </p:sp>
    </p:spTree>
    <p:extLst>
      <p:ext uri="{BB962C8B-B14F-4D97-AF65-F5344CB8AC3E}">
        <p14:creationId xmlns:p14="http://schemas.microsoft.com/office/powerpoint/2010/main" val="260350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B59722D-2BC6-4BAD-872F-767F85ADD416}" type="slidenum">
              <a:rPr lang="en-US" altLang="en-US"/>
              <a:pPr>
                <a:defRPr/>
              </a:pPr>
              <a:t>‹#›</a:t>
            </a:fld>
            <a:endParaRPr lang="en-US" altLang="en-US"/>
          </a:p>
        </p:txBody>
      </p:sp>
    </p:spTree>
    <p:extLst>
      <p:ext uri="{BB962C8B-B14F-4D97-AF65-F5344CB8AC3E}">
        <p14:creationId xmlns:p14="http://schemas.microsoft.com/office/powerpoint/2010/main" val="1492161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54CD803-8DB0-49F5-8C18-7D20B4BFF77B}" type="slidenum">
              <a:rPr lang="en-US" altLang="en-US"/>
              <a:pPr>
                <a:defRPr/>
              </a:pPr>
              <a:t>‹#›</a:t>
            </a:fld>
            <a:endParaRPr lang="en-US" altLang="en-US"/>
          </a:p>
        </p:txBody>
      </p:sp>
    </p:spTree>
    <p:extLst>
      <p:ext uri="{BB962C8B-B14F-4D97-AF65-F5344CB8AC3E}">
        <p14:creationId xmlns:p14="http://schemas.microsoft.com/office/powerpoint/2010/main" val="4071378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7D82C438-52AA-4AE0-8D1C-9730E5C6237C}" type="slidenum">
              <a:rPr lang="en-US" altLang="en-US"/>
              <a:pPr>
                <a:defRPr/>
              </a:pPr>
              <a:t>‹#›</a:t>
            </a:fld>
            <a:endParaRPr lang="en-US" altLang="en-US"/>
          </a:p>
        </p:txBody>
      </p:sp>
    </p:spTree>
    <p:extLst>
      <p:ext uri="{BB962C8B-B14F-4D97-AF65-F5344CB8AC3E}">
        <p14:creationId xmlns:p14="http://schemas.microsoft.com/office/powerpoint/2010/main" val="1458247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F0550FD-EA65-41DD-B488-C19607AAD4F2}" type="slidenum">
              <a:rPr lang="en-US" altLang="en-US"/>
              <a:pPr>
                <a:defRPr/>
              </a:pPr>
              <a:t>‹#›</a:t>
            </a:fld>
            <a:endParaRPr lang="en-US" altLang="en-US"/>
          </a:p>
        </p:txBody>
      </p:sp>
    </p:spTree>
    <p:extLst>
      <p:ext uri="{BB962C8B-B14F-4D97-AF65-F5344CB8AC3E}">
        <p14:creationId xmlns:p14="http://schemas.microsoft.com/office/powerpoint/2010/main" val="1464895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265067C-706E-4856-9949-1F1D169FE57E}" type="slidenum">
              <a:rPr lang="en-US" altLang="en-US"/>
              <a:pPr>
                <a:defRPr/>
              </a:pPr>
              <a:t>‹#›</a:t>
            </a:fld>
            <a:endParaRPr lang="en-US" altLang="en-US"/>
          </a:p>
        </p:txBody>
      </p:sp>
    </p:spTree>
    <p:extLst>
      <p:ext uri="{BB962C8B-B14F-4D97-AF65-F5344CB8AC3E}">
        <p14:creationId xmlns:p14="http://schemas.microsoft.com/office/powerpoint/2010/main" val="110487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Gingham6"/>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350" y="0"/>
            <a:ext cx="1193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1331913" y="274638"/>
            <a:ext cx="735488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1331913" y="1600200"/>
            <a:ext cx="735488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7456156-1E87-4517-97A1-E1FCF4FCF62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Gingham</a:t>
            </a:r>
            <a:br>
              <a:rPr lang="en-GB" altLang="en-US" smtClean="0"/>
            </a:br>
            <a:r>
              <a:rPr lang="en-GB" altLang="en-US" smtClean="0"/>
              <a:t>Blue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2257425" y="2043113"/>
          <a:ext cx="6373813" cy="3932237"/>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7425" y="2043113"/>
                        <a:ext cx="6373813" cy="3932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1331913" y="1600200"/>
            <a:ext cx="3603625" cy="45259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2060575"/>
            <a:ext cx="2093913" cy="3529013"/>
          </a:xfrm>
          <a:prstGeom prst="rect">
            <a:avLst/>
          </a:prstGeom>
          <a:solidFill>
            <a:schemeClr val="accent1"/>
          </a:solidFill>
          <a:ln w="38100">
            <a:solidFill>
              <a:schemeClr val="accent1"/>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1331913" y="1600200"/>
            <a:ext cx="3609975" cy="4525963"/>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8196" name="Group 4"/>
          <p:cNvGraphicFramePr>
            <a:graphicFrameLocks noGrp="1"/>
          </p:cNvGraphicFramePr>
          <p:nvPr>
            <p:ph sz="half" idx="2"/>
          </p:nvPr>
        </p:nvGraphicFramePr>
        <p:xfrm>
          <a:off x="5386388" y="1951038"/>
          <a:ext cx="3244850" cy="1727200"/>
        </p:xfrm>
        <a:graphic>
          <a:graphicData uri="http://schemas.openxmlformats.org/drawingml/2006/table">
            <a:tbl>
              <a:tblPr/>
              <a:tblGrid>
                <a:gridCol w="1622425"/>
                <a:gridCol w="1622425"/>
              </a:tblGrid>
              <a:tr h="86360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Font typeface="Wingdings" panose="05000000000000000000" pitchFamily="2" charset="2"/>
                        <a:defRPr sz="2800">
                          <a:solidFill>
                            <a:schemeClr val="tx1"/>
                          </a:solidFill>
                          <a:latin typeface="Arial" panose="020B0604020202020204" pitchFamily="34" charset="0"/>
                        </a:defRPr>
                      </a:lvl1pPr>
                      <a:lvl2pPr>
                        <a:spcBef>
                          <a:spcPct val="20000"/>
                        </a:spcBef>
                        <a:buClr>
                          <a:schemeClr val="accent1"/>
                        </a:buClr>
                        <a:buFont typeface="Wingdings" panose="05000000000000000000" pitchFamily="2" charset="2"/>
                        <a:defRPr sz="2400">
                          <a:solidFill>
                            <a:schemeClr val="tx1"/>
                          </a:solidFill>
                          <a:latin typeface="Arial" panose="020B0604020202020204" pitchFamily="34" charset="0"/>
                        </a:defRPr>
                      </a:lvl2pPr>
                      <a:lvl3pPr>
                        <a:spcBef>
                          <a:spcPct val="20000"/>
                        </a:spcBef>
                        <a:buClr>
                          <a:schemeClr val="accent1"/>
                        </a:buClr>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1"/>
                        </a:buClr>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anose="05000000000000000000" pitchFamily="2" charset="2"/>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4056063" y="43243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6"/>
          <p:cNvSpPr>
            <a:spLocks noChangeArrowheads="1"/>
          </p:cNvSpPr>
          <p:nvPr/>
        </p:nvSpPr>
        <p:spPr bwMode="auto">
          <a:xfrm>
            <a:off x="6597650" y="43243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5" name="Line 17"/>
          <p:cNvSpPr>
            <a:spLocks noChangeShapeType="1"/>
          </p:cNvSpPr>
          <p:nvPr/>
        </p:nvSpPr>
        <p:spPr bwMode="auto">
          <a:xfrm flipV="1">
            <a:off x="5602288" y="2638425"/>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6">
      <a:dk1>
        <a:srgbClr val="000000"/>
      </a:dk1>
      <a:lt1>
        <a:srgbClr val="FFFFFF"/>
      </a:lt1>
      <a:dk2>
        <a:srgbClr val="000099"/>
      </a:dk2>
      <a:lt2>
        <a:srgbClr val="808080"/>
      </a:lt2>
      <a:accent1>
        <a:srgbClr val="4F70B1"/>
      </a:accent1>
      <a:accent2>
        <a:srgbClr val="8BA5CE"/>
      </a:accent2>
      <a:accent3>
        <a:srgbClr val="FFFFFF"/>
      </a:accent3>
      <a:accent4>
        <a:srgbClr val="000000"/>
      </a:accent4>
      <a:accent5>
        <a:srgbClr val="B2BBD5"/>
      </a:accent5>
      <a:accent6>
        <a:srgbClr val="7D95BA"/>
      </a:accent6>
      <a:hlink>
        <a:srgbClr val="FB6346"/>
      </a:hlink>
      <a:folHlink>
        <a:srgbClr val="FB9F8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FB6346"/>
        </a:accent1>
        <a:accent2>
          <a:srgbClr val="FB9F86"/>
        </a:accent2>
        <a:accent3>
          <a:srgbClr val="FFFFFF"/>
        </a:accent3>
        <a:accent4>
          <a:srgbClr val="000000"/>
        </a:accent4>
        <a:accent5>
          <a:srgbClr val="FDB7B0"/>
        </a:accent5>
        <a:accent6>
          <a:srgbClr val="E3907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FB6346"/>
        </a:accent1>
        <a:accent2>
          <a:srgbClr val="FB9F86"/>
        </a:accent2>
        <a:accent3>
          <a:srgbClr val="FFFFFF"/>
        </a:accent3>
        <a:accent4>
          <a:srgbClr val="000000"/>
        </a:accent4>
        <a:accent5>
          <a:srgbClr val="FDB7B0"/>
        </a:accent5>
        <a:accent6>
          <a:srgbClr val="E39079"/>
        </a:accent6>
        <a:hlink>
          <a:srgbClr val="FF3300"/>
        </a:hlink>
        <a:folHlink>
          <a:srgbClr val="FF5229"/>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808080"/>
        </a:lt2>
        <a:accent1>
          <a:srgbClr val="4F70B1"/>
        </a:accent1>
        <a:accent2>
          <a:srgbClr val="8BA5CE"/>
        </a:accent2>
        <a:accent3>
          <a:srgbClr val="FFFFFF"/>
        </a:accent3>
        <a:accent4>
          <a:srgbClr val="000000"/>
        </a:accent4>
        <a:accent5>
          <a:srgbClr val="B2BBD5"/>
        </a:accent5>
        <a:accent6>
          <a:srgbClr val="7D95BA"/>
        </a:accent6>
        <a:hlink>
          <a:srgbClr val="FB6346"/>
        </a:hlink>
        <a:folHlink>
          <a:srgbClr val="FB9F86"/>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99"/>
        </a:dk2>
        <a:lt2>
          <a:srgbClr val="808080"/>
        </a:lt2>
        <a:accent1>
          <a:srgbClr val="4F70B1"/>
        </a:accent1>
        <a:accent2>
          <a:srgbClr val="8BA5CE"/>
        </a:accent2>
        <a:accent3>
          <a:srgbClr val="FFFFFF"/>
        </a:accent3>
        <a:accent4>
          <a:srgbClr val="000000"/>
        </a:accent4>
        <a:accent5>
          <a:srgbClr val="B2BBD5"/>
        </a:accent5>
        <a:accent6>
          <a:srgbClr val="7D95BA"/>
        </a:accent6>
        <a:hlink>
          <a:srgbClr val="FB6346"/>
        </a:hlink>
        <a:folHlink>
          <a:srgbClr val="FB9F8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215</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Gingham Blue</vt:lpstr>
      <vt:lpstr>Example of a Bullet Point Slide</vt:lpstr>
      <vt:lpstr>Example of a chart</vt:lpstr>
      <vt:lpstr>Picture slide</vt:lpstr>
      <vt:lpstr>Examples of default styles</vt:lpstr>
      <vt:lpstr>Use of templates</vt:lpstr>
    </vt:vector>
  </TitlesOfParts>
  <Company>Clearly Presented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Gigham Blue Template</dc:title>
  <dc:creator>Presentation Magazine</dc:creator>
  <cp:lastModifiedBy>Jonty Pearce</cp:lastModifiedBy>
  <cp:revision>4</cp:revision>
  <dcterms:created xsi:type="dcterms:W3CDTF">2005-03-29T16:57:46Z</dcterms:created>
  <dcterms:modified xsi:type="dcterms:W3CDTF">2015-02-22T11:06:41Z</dcterms:modified>
</cp:coreProperties>
</file>