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047"/>
    <a:srgbClr val="800040"/>
    <a:srgbClr val="FF0080"/>
    <a:srgbClr val="7CA255"/>
    <a:srgbClr val="82A254"/>
    <a:srgbClr val="FFFFFF"/>
    <a:srgbClr val="F6C508"/>
    <a:srgbClr val="ECA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DEF8E2E-4A25-48FC-B776-9AE327FA3E02}" type="slidenum">
              <a:rPr lang="en-US" altLang="en-US"/>
              <a:pPr>
                <a:defRPr/>
              </a:pPr>
              <a:t>‹#›</a:t>
            </a:fld>
            <a:endParaRPr lang="en-US" altLang="en-US"/>
          </a:p>
        </p:txBody>
      </p:sp>
    </p:spTree>
    <p:extLst>
      <p:ext uri="{BB962C8B-B14F-4D97-AF65-F5344CB8AC3E}">
        <p14:creationId xmlns:p14="http://schemas.microsoft.com/office/powerpoint/2010/main" val="2261254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BE8C08F-3C11-474E-9715-D29B0CC65038}" type="slidenum">
              <a:rPr lang="en-US" altLang="en-US"/>
              <a:pPr>
                <a:defRPr/>
              </a:pPr>
              <a:t>‹#›</a:t>
            </a:fld>
            <a:endParaRPr lang="en-US" altLang="en-US"/>
          </a:p>
        </p:txBody>
      </p:sp>
    </p:spTree>
    <p:extLst>
      <p:ext uri="{BB962C8B-B14F-4D97-AF65-F5344CB8AC3E}">
        <p14:creationId xmlns:p14="http://schemas.microsoft.com/office/powerpoint/2010/main" val="15077718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FE56BF06-8F9D-4496-94E3-2CC0360C03E6}" type="slidenum">
              <a:rPr lang="en-US" altLang="en-US"/>
              <a:pPr algn="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468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2161C335-17FC-467E-A793-62F291E9FAA0}" type="slidenum">
              <a:rPr lang="en-US" altLang="en-US"/>
              <a:pPr algn="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739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0BED034F-7DDE-427C-873E-922BA3D9F714}" type="slidenum">
              <a:rPr lang="en-US" altLang="en-US"/>
              <a:pPr algn="r"/>
              <a:t>3</a:t>
            </a:fld>
            <a:endParaRPr lang="en-US" altLang="en-US"/>
          </a:p>
        </p:txBody>
      </p:sp>
      <p:sp>
        <p:nvSpPr>
          <p:cNvPr id="10243" name="Rectangle 1026"/>
          <p:cNvSpPr>
            <a:spLocks noRot="1" noChangeArrowheads="1" noTextEdit="1"/>
          </p:cNvSpPr>
          <p:nvPr>
            <p:ph type="sldImg"/>
          </p:nvPr>
        </p:nvSpPr>
        <p:spPr>
          <a:ln/>
        </p:spPr>
      </p:sp>
      <p:sp>
        <p:nvSpPr>
          <p:cNvPr id="10244"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66639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B1D494AD-FF36-4AA7-9897-3C06B193FEA5}" type="slidenum">
              <a:rPr lang="en-US" altLang="en-US"/>
              <a:pPr algn="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39148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AB37DCA9-F462-4234-86D8-C6678252449C}" type="slidenum">
              <a:rPr lang="en-US" altLang="en-US"/>
              <a:pPr algn="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54082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80D41619-755D-4F4F-ADE7-9DEE97B40C2C}" type="slidenum">
              <a:rPr lang="en-US" altLang="en-US"/>
              <a:pPr algn="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57581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3flowersgreen"/>
          <p:cNvPicPr>
            <a:picLocks noChangeAspect="1" noChangeArrowheads="1"/>
          </p:cNvPicPr>
          <p:nvPr userDrawn="1"/>
        </p:nvPicPr>
        <p:blipFill>
          <a:blip r:embed="rId2">
            <a:extLst>
              <a:ext uri="{28A0092B-C50C-407E-A947-70E740481C1C}">
                <a14:useLocalDpi xmlns:a14="http://schemas.microsoft.com/office/drawing/2010/main" val="0"/>
              </a:ext>
            </a:extLst>
          </a:blip>
          <a:srcRect b="10269"/>
          <a:stretch>
            <a:fillRect/>
          </a:stretch>
        </p:blipFill>
        <p:spPr bwMode="auto">
          <a:xfrm>
            <a:off x="330200" y="2197100"/>
            <a:ext cx="8432800" cy="466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6E066DF-B74F-4F2E-A5FB-86C7FB9D5243}" type="slidenum">
              <a:rPr lang="en-US" altLang="en-US"/>
              <a:pPr>
                <a:defRPr/>
              </a:pPr>
              <a:t>‹#›</a:t>
            </a:fld>
            <a:endParaRPr lang="en-US" altLang="en-US"/>
          </a:p>
        </p:txBody>
      </p:sp>
    </p:spTree>
    <p:extLst>
      <p:ext uri="{BB962C8B-B14F-4D97-AF65-F5344CB8AC3E}">
        <p14:creationId xmlns:p14="http://schemas.microsoft.com/office/powerpoint/2010/main" val="190463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09845F-0B6F-4FB5-8749-FEC791688291}" type="slidenum">
              <a:rPr lang="en-US" altLang="en-US"/>
              <a:pPr>
                <a:defRPr/>
              </a:pPr>
              <a:t>‹#›</a:t>
            </a:fld>
            <a:endParaRPr lang="en-US" altLang="en-US"/>
          </a:p>
        </p:txBody>
      </p:sp>
    </p:spTree>
    <p:extLst>
      <p:ext uri="{BB962C8B-B14F-4D97-AF65-F5344CB8AC3E}">
        <p14:creationId xmlns:p14="http://schemas.microsoft.com/office/powerpoint/2010/main" val="1703419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BF7D9B-6F55-4B97-B79D-71169BD4AD64}" type="slidenum">
              <a:rPr lang="en-US" altLang="en-US"/>
              <a:pPr>
                <a:defRPr/>
              </a:pPr>
              <a:t>‹#›</a:t>
            </a:fld>
            <a:endParaRPr lang="en-US" altLang="en-US"/>
          </a:p>
        </p:txBody>
      </p:sp>
    </p:spTree>
    <p:extLst>
      <p:ext uri="{BB962C8B-B14F-4D97-AF65-F5344CB8AC3E}">
        <p14:creationId xmlns:p14="http://schemas.microsoft.com/office/powerpoint/2010/main" val="2732502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112C10-084B-41E0-A202-4FC4D4DF15CF}" type="slidenum">
              <a:rPr lang="en-US" altLang="en-US"/>
              <a:pPr>
                <a:defRPr/>
              </a:pPr>
              <a:t>‹#›</a:t>
            </a:fld>
            <a:endParaRPr lang="en-US" altLang="en-US"/>
          </a:p>
        </p:txBody>
      </p:sp>
    </p:spTree>
    <p:extLst>
      <p:ext uri="{BB962C8B-B14F-4D97-AF65-F5344CB8AC3E}">
        <p14:creationId xmlns:p14="http://schemas.microsoft.com/office/powerpoint/2010/main" val="3695096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46CF2C-C93D-4F0B-9CF1-9EA51AEA3A02}" type="slidenum">
              <a:rPr lang="en-US" altLang="en-US"/>
              <a:pPr>
                <a:defRPr/>
              </a:pPr>
              <a:t>‹#›</a:t>
            </a:fld>
            <a:endParaRPr lang="en-US" altLang="en-US"/>
          </a:p>
        </p:txBody>
      </p:sp>
    </p:spTree>
    <p:extLst>
      <p:ext uri="{BB962C8B-B14F-4D97-AF65-F5344CB8AC3E}">
        <p14:creationId xmlns:p14="http://schemas.microsoft.com/office/powerpoint/2010/main" val="308738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E6956D7-61AB-40E9-B7F8-133A7602B074}" type="slidenum">
              <a:rPr lang="en-US" altLang="en-US"/>
              <a:pPr>
                <a:defRPr/>
              </a:pPr>
              <a:t>‹#›</a:t>
            </a:fld>
            <a:endParaRPr lang="en-US" altLang="en-US"/>
          </a:p>
        </p:txBody>
      </p:sp>
    </p:spTree>
    <p:extLst>
      <p:ext uri="{BB962C8B-B14F-4D97-AF65-F5344CB8AC3E}">
        <p14:creationId xmlns:p14="http://schemas.microsoft.com/office/powerpoint/2010/main" val="169531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1E19511-340E-4041-8EA3-5DECF7849298}" type="slidenum">
              <a:rPr lang="en-US" altLang="en-US"/>
              <a:pPr>
                <a:defRPr/>
              </a:pPr>
              <a:t>‹#›</a:t>
            </a:fld>
            <a:endParaRPr lang="en-US" altLang="en-US"/>
          </a:p>
        </p:txBody>
      </p:sp>
    </p:spTree>
    <p:extLst>
      <p:ext uri="{BB962C8B-B14F-4D97-AF65-F5344CB8AC3E}">
        <p14:creationId xmlns:p14="http://schemas.microsoft.com/office/powerpoint/2010/main" val="108534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F98136B-113E-474F-A95B-BF6EDCE72531}" type="slidenum">
              <a:rPr lang="en-US" altLang="en-US"/>
              <a:pPr>
                <a:defRPr/>
              </a:pPr>
              <a:t>‹#›</a:t>
            </a:fld>
            <a:endParaRPr lang="en-US" altLang="en-US"/>
          </a:p>
        </p:txBody>
      </p:sp>
    </p:spTree>
    <p:extLst>
      <p:ext uri="{BB962C8B-B14F-4D97-AF65-F5344CB8AC3E}">
        <p14:creationId xmlns:p14="http://schemas.microsoft.com/office/powerpoint/2010/main" val="1812346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0AE9909-715C-4E54-AB72-51A04C83C33A}" type="slidenum">
              <a:rPr lang="en-US" altLang="en-US"/>
              <a:pPr>
                <a:defRPr/>
              </a:pPr>
              <a:t>‹#›</a:t>
            </a:fld>
            <a:endParaRPr lang="en-US" altLang="en-US"/>
          </a:p>
        </p:txBody>
      </p:sp>
    </p:spTree>
    <p:extLst>
      <p:ext uri="{BB962C8B-B14F-4D97-AF65-F5344CB8AC3E}">
        <p14:creationId xmlns:p14="http://schemas.microsoft.com/office/powerpoint/2010/main" val="188821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14710EB-7D73-49D8-9456-AAF4A85F621E}" type="slidenum">
              <a:rPr lang="en-US" altLang="en-US"/>
              <a:pPr>
                <a:defRPr/>
              </a:pPr>
              <a:t>‹#›</a:t>
            </a:fld>
            <a:endParaRPr lang="en-US" altLang="en-US"/>
          </a:p>
        </p:txBody>
      </p:sp>
    </p:spTree>
    <p:extLst>
      <p:ext uri="{BB962C8B-B14F-4D97-AF65-F5344CB8AC3E}">
        <p14:creationId xmlns:p14="http://schemas.microsoft.com/office/powerpoint/2010/main" val="4344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BDF9577-EDF7-46F3-9C83-3F9F633A3A5B}" type="slidenum">
              <a:rPr lang="en-US" altLang="en-US"/>
              <a:pPr>
                <a:defRPr/>
              </a:pPr>
              <a:t>‹#›</a:t>
            </a:fld>
            <a:endParaRPr lang="en-US" altLang="en-US"/>
          </a:p>
        </p:txBody>
      </p:sp>
    </p:spTree>
    <p:extLst>
      <p:ext uri="{BB962C8B-B14F-4D97-AF65-F5344CB8AC3E}">
        <p14:creationId xmlns:p14="http://schemas.microsoft.com/office/powerpoint/2010/main" val="16687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B12147-5F5E-46A1-87B3-C24B38320600}" type="slidenum">
              <a:rPr lang="en-US" altLang="en-US"/>
              <a:pPr>
                <a:defRPr/>
              </a:pPr>
              <a:t>‹#›</a:t>
            </a:fld>
            <a:endParaRPr lang="en-US" altLang="en-US"/>
          </a:p>
        </p:txBody>
      </p:sp>
    </p:spTree>
    <p:extLst>
      <p:ext uri="{BB962C8B-B14F-4D97-AF65-F5344CB8AC3E}">
        <p14:creationId xmlns:p14="http://schemas.microsoft.com/office/powerpoint/2010/main" val="43805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257FA2-CE0A-411D-9D0F-EF842DA93B68}" type="slidenum">
              <a:rPr lang="en-US" altLang="en-US"/>
              <a:pPr>
                <a:defRPr/>
              </a:pPr>
              <a:t>‹#›</a:t>
            </a:fld>
            <a:endParaRPr lang="en-US" altLang="en-US"/>
          </a:p>
        </p:txBody>
      </p:sp>
    </p:spTree>
    <p:extLst>
      <p:ext uri="{BB962C8B-B14F-4D97-AF65-F5344CB8AC3E}">
        <p14:creationId xmlns:p14="http://schemas.microsoft.com/office/powerpoint/2010/main" val="230574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3flowers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210425" y="1417638"/>
            <a:ext cx="1476375"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6ED2F33-5A7C-4C24-8370-83F386B1DC0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60400" y="663575"/>
            <a:ext cx="7772400" cy="1470025"/>
          </a:xfrm>
        </p:spPr>
        <p:txBody>
          <a:bodyPr/>
          <a:lstStyle/>
          <a:p>
            <a:pPr eaLnBrk="1" hangingPunct="1"/>
            <a:r>
              <a:rPr lang="en-GB" altLang="en-US" sz="9600" b="1" smtClean="0">
                <a:solidFill>
                  <a:srgbClr val="FFFFFF"/>
                </a:solidFill>
              </a:rPr>
              <a:t>Flowers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en-US"/>
          </a:p>
        </p:txBody>
      </p:sp>
      <p:sp>
        <p:nvSpPr>
          <p:cNvPr id="5124" name="Text Box 22"/>
          <p:cNvSpPr txBox="1">
            <a:spLocks noChangeArrowheads="1"/>
          </p:cNvSpPr>
          <p:nvPr/>
        </p:nvSpPr>
        <p:spPr bwMode="auto">
          <a:xfrm>
            <a:off x="2070100" y="2085975"/>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5400">
                <a:solidFill>
                  <a:srgbClr val="800040"/>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accent1"/>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457200" y="1417638"/>
          <a:ext cx="6062663"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17638"/>
                        <a:ext cx="6062663"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000" y="14478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865188" y="4267200"/>
          <a:ext cx="3630612" cy="1727200"/>
        </p:xfrm>
        <a:graphic>
          <a:graphicData uri="http://schemas.openxmlformats.org/drawingml/2006/table">
            <a:tbl>
              <a:tblPr/>
              <a:tblGrid>
                <a:gridCol w="1816100"/>
                <a:gridCol w="1814512"/>
              </a:tblGrid>
              <a:tr h="863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4648200" y="16002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Text box</a:t>
            </a:r>
            <a:endParaRPr lang="en-US" altLang="en-US"/>
          </a:p>
        </p:txBody>
      </p:sp>
      <p:sp>
        <p:nvSpPr>
          <p:cNvPr id="13328" name="Rectangle 16"/>
          <p:cNvSpPr>
            <a:spLocks noChangeArrowheads="1"/>
          </p:cNvSpPr>
          <p:nvPr/>
        </p:nvSpPr>
        <p:spPr bwMode="auto">
          <a:xfrm>
            <a:off x="4648200" y="34305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Text box</a:t>
            </a:r>
          </a:p>
          <a:p>
            <a:pP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algn="l"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793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793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53340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352425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714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a:solidFill>
                  <a:schemeClr val="tx1"/>
                </a:solidFill>
                <a:latin typeface="Arial" panose="020B0604020202020204" pitchFamily="34" charset="0"/>
              </a:defRPr>
            </a:lvl1pPr>
            <a:lvl2pPr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lvl="1"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7938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83A254"/>
      </a:lt1>
      <a:dk2>
        <a:srgbClr val="800040"/>
      </a:dk2>
      <a:lt2>
        <a:srgbClr val="004080"/>
      </a:lt2>
      <a:accent1>
        <a:srgbClr val="FFFFFF"/>
      </a:accent1>
      <a:accent2>
        <a:srgbClr val="333399"/>
      </a:accent2>
      <a:accent3>
        <a:srgbClr val="C1CEB3"/>
      </a:accent3>
      <a:accent4>
        <a:srgbClr val="00356C"/>
      </a:accent4>
      <a:accent5>
        <a:srgbClr val="FFFFFF"/>
      </a:accent5>
      <a:accent6>
        <a:srgbClr val="2D2D8A"/>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Flowers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Flowers Template</dc:title>
  <dc:creator>Presentation Magazine</dc:creator>
  <cp:lastModifiedBy>Jonty Pearce</cp:lastModifiedBy>
  <cp:revision>4</cp:revision>
  <dcterms:modified xsi:type="dcterms:W3CDTF">2015-02-22T11:06:40Z</dcterms:modified>
</cp:coreProperties>
</file>