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60549B1-BBE0-4E61-99DD-8D0E3D6D6158}" type="slidenum">
              <a:rPr lang="en-US" altLang="en-US"/>
              <a:pPr>
                <a:defRPr/>
              </a:pPr>
              <a:t>‹#›</a:t>
            </a:fld>
            <a:endParaRPr lang="en-US" altLang="en-US"/>
          </a:p>
        </p:txBody>
      </p:sp>
    </p:spTree>
    <p:extLst>
      <p:ext uri="{BB962C8B-B14F-4D97-AF65-F5344CB8AC3E}">
        <p14:creationId xmlns:p14="http://schemas.microsoft.com/office/powerpoint/2010/main" val="781448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36D69DA-59CD-46DF-94EB-EA942D6E14BD}" type="slidenum">
              <a:rPr lang="en-GB" altLang="en-US"/>
              <a:pPr>
                <a:defRPr/>
              </a:pPr>
              <a:t>‹#›</a:t>
            </a:fld>
            <a:endParaRPr lang="en-GB" altLang="en-US"/>
          </a:p>
        </p:txBody>
      </p:sp>
    </p:spTree>
    <p:extLst>
      <p:ext uri="{BB962C8B-B14F-4D97-AF65-F5344CB8AC3E}">
        <p14:creationId xmlns:p14="http://schemas.microsoft.com/office/powerpoint/2010/main" val="689846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F5912F-6034-4081-B459-0EE4DE70D1D7}"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39315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A9DA25-BB66-4035-93A7-7F02E6ED19E2}"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567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6CF9AB-6271-4F5F-86B5-F46EC2F777CD}"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927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FC3324-ED1C-464E-BD8C-69A92E12D83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11695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25C5FB-B0FB-460E-AFBD-AC0D01205C37}"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24137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A2880B-7875-4A6D-A7D2-2D270F174290}"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9197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4D8EF9-2134-4387-87C6-FF15011C43F3}"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0927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BFAD3F-3A2F-4880-82C6-DCBAB01ADE16}"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67879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6220D6-E463-483D-8DEE-9671D97AF91D}"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5648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C4AAB6-C9F2-4345-AC9B-1DDD0B0FEBB8}"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1478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5"/>
          <p:cNvSpPr>
            <a:spLocks/>
          </p:cNvSpPr>
          <p:nvPr/>
        </p:nvSpPr>
        <p:spPr bwMode="auto">
          <a:xfrm>
            <a:off x="-14288" y="2395538"/>
            <a:ext cx="7947026" cy="2363787"/>
          </a:xfrm>
          <a:custGeom>
            <a:avLst/>
            <a:gdLst>
              <a:gd name="T0" fmla="*/ 7947026 w 5006"/>
              <a:gd name="T1" fmla="*/ 954087 h 1489"/>
              <a:gd name="T2" fmla="*/ 6834188 w 5006"/>
              <a:gd name="T3" fmla="*/ 0 h 1489"/>
              <a:gd name="T4" fmla="*/ 6780213 w 5006"/>
              <a:gd name="T5" fmla="*/ 560387 h 1489"/>
              <a:gd name="T6" fmla="*/ 5646738 w 5006"/>
              <a:gd name="T7" fmla="*/ 582612 h 1489"/>
              <a:gd name="T8" fmla="*/ 4178301 w 5006"/>
              <a:gd name="T9" fmla="*/ 1997075 h 1489"/>
              <a:gd name="T10" fmla="*/ 0 w 5006"/>
              <a:gd name="T11" fmla="*/ 1997075 h 1489"/>
              <a:gd name="T12" fmla="*/ 0 w 5006"/>
              <a:gd name="T13" fmla="*/ 1997075 h 1489"/>
              <a:gd name="T14" fmla="*/ 0 w 5006"/>
              <a:gd name="T15" fmla="*/ 2363787 h 1489"/>
              <a:gd name="T16" fmla="*/ 4189413 w 5006"/>
              <a:gd name="T17" fmla="*/ 2363787 h 1489"/>
              <a:gd name="T18" fmla="*/ 5808663 w 5006"/>
              <a:gd name="T19" fmla="*/ 1100137 h 1489"/>
              <a:gd name="T20" fmla="*/ 6737351 w 5006"/>
              <a:gd name="T21" fmla="*/ 1241425 h 1489"/>
              <a:gd name="T22" fmla="*/ 6694488 w 5006"/>
              <a:gd name="T23" fmla="*/ 1758950 h 1489"/>
              <a:gd name="T24" fmla="*/ 7947026 w 5006"/>
              <a:gd name="T25" fmla="*/ 954087 h 1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6" h="1489">
                <a:moveTo>
                  <a:pt x="5006" y="601"/>
                </a:moveTo>
                <a:lnTo>
                  <a:pt x="4305" y="0"/>
                </a:lnTo>
                <a:lnTo>
                  <a:pt x="4271" y="353"/>
                </a:lnTo>
                <a:lnTo>
                  <a:pt x="3557" y="367"/>
                </a:lnTo>
                <a:lnTo>
                  <a:pt x="2632" y="1258"/>
                </a:lnTo>
                <a:lnTo>
                  <a:pt x="0" y="1258"/>
                </a:lnTo>
                <a:lnTo>
                  <a:pt x="0" y="1489"/>
                </a:lnTo>
                <a:lnTo>
                  <a:pt x="2639" y="1489"/>
                </a:lnTo>
                <a:lnTo>
                  <a:pt x="3659" y="693"/>
                </a:lnTo>
                <a:lnTo>
                  <a:pt x="4244" y="782"/>
                </a:lnTo>
                <a:lnTo>
                  <a:pt x="4217" y="1108"/>
                </a:lnTo>
                <a:lnTo>
                  <a:pt x="5006" y="601"/>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 name="Freeform 48"/>
          <p:cNvSpPr>
            <a:spLocks/>
          </p:cNvSpPr>
          <p:nvPr/>
        </p:nvSpPr>
        <p:spPr bwMode="auto">
          <a:xfrm>
            <a:off x="0" y="3735388"/>
            <a:ext cx="8307388" cy="1284287"/>
          </a:xfrm>
          <a:custGeom>
            <a:avLst/>
            <a:gdLst>
              <a:gd name="T0" fmla="*/ 7546975 w 5233"/>
              <a:gd name="T1" fmla="*/ 220662 h 809"/>
              <a:gd name="T2" fmla="*/ 7745413 w 5233"/>
              <a:gd name="T3" fmla="*/ 374650 h 809"/>
              <a:gd name="T4" fmla="*/ 7104063 w 5233"/>
              <a:gd name="T5" fmla="*/ 1057275 h 809"/>
              <a:gd name="T6" fmla="*/ 5089525 w 5233"/>
              <a:gd name="T7" fmla="*/ 341312 h 809"/>
              <a:gd name="T8" fmla="*/ 0 w 5233"/>
              <a:gd name="T9" fmla="*/ 344487 h 809"/>
              <a:gd name="T10" fmla="*/ 0 w 5233"/>
              <a:gd name="T11" fmla="*/ 344487 h 809"/>
              <a:gd name="T12" fmla="*/ 0 w 5233"/>
              <a:gd name="T13" fmla="*/ 539750 h 809"/>
              <a:gd name="T14" fmla="*/ 5111750 w 5233"/>
              <a:gd name="T15" fmla="*/ 528637 h 809"/>
              <a:gd name="T16" fmla="*/ 7115175 w 5233"/>
              <a:gd name="T17" fmla="*/ 1284287 h 809"/>
              <a:gd name="T18" fmla="*/ 8053388 w 5233"/>
              <a:gd name="T19" fmla="*/ 684212 h 809"/>
              <a:gd name="T20" fmla="*/ 8274050 w 5233"/>
              <a:gd name="T21" fmla="*/ 838200 h 809"/>
              <a:gd name="T22" fmla="*/ 8307388 w 5233"/>
              <a:gd name="T23" fmla="*/ 0 h 809"/>
              <a:gd name="T24" fmla="*/ 7546975 w 5233"/>
              <a:gd name="T25" fmla="*/ 220662 h 8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33" h="809">
                <a:moveTo>
                  <a:pt x="4754" y="139"/>
                </a:moveTo>
                <a:lnTo>
                  <a:pt x="4879" y="236"/>
                </a:lnTo>
                <a:lnTo>
                  <a:pt x="4475" y="666"/>
                </a:lnTo>
                <a:lnTo>
                  <a:pt x="3206" y="215"/>
                </a:lnTo>
                <a:lnTo>
                  <a:pt x="0" y="217"/>
                </a:lnTo>
                <a:lnTo>
                  <a:pt x="0" y="340"/>
                </a:lnTo>
                <a:lnTo>
                  <a:pt x="3220" y="333"/>
                </a:lnTo>
                <a:lnTo>
                  <a:pt x="4482" y="809"/>
                </a:lnTo>
                <a:lnTo>
                  <a:pt x="5073" y="431"/>
                </a:lnTo>
                <a:lnTo>
                  <a:pt x="5212" y="528"/>
                </a:lnTo>
                <a:lnTo>
                  <a:pt x="5233" y="0"/>
                </a:lnTo>
                <a:lnTo>
                  <a:pt x="4754" y="13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9"/>
          <p:cNvSpPr>
            <a:spLocks/>
          </p:cNvSpPr>
          <p:nvPr/>
        </p:nvSpPr>
        <p:spPr bwMode="auto">
          <a:xfrm>
            <a:off x="-14288" y="4402138"/>
            <a:ext cx="8993188" cy="993775"/>
          </a:xfrm>
          <a:custGeom>
            <a:avLst/>
            <a:gdLst>
              <a:gd name="T0" fmla="*/ 8648700 w 5665"/>
              <a:gd name="T1" fmla="*/ 0 h 626"/>
              <a:gd name="T2" fmla="*/ 8691563 w 5665"/>
              <a:gd name="T3" fmla="*/ 152400 h 626"/>
              <a:gd name="T4" fmla="*/ 5743575 w 5665"/>
              <a:gd name="T5" fmla="*/ 831850 h 626"/>
              <a:gd name="T6" fmla="*/ 0 w 5665"/>
              <a:gd name="T7" fmla="*/ 831850 h 626"/>
              <a:gd name="T8" fmla="*/ 0 w 5665"/>
              <a:gd name="T9" fmla="*/ 831850 h 626"/>
              <a:gd name="T10" fmla="*/ 0 w 5665"/>
              <a:gd name="T11" fmla="*/ 993775 h 626"/>
              <a:gd name="T12" fmla="*/ 5765800 w 5665"/>
              <a:gd name="T13" fmla="*/ 993775 h 626"/>
              <a:gd name="T14" fmla="*/ 8745538 w 5665"/>
              <a:gd name="T15" fmla="*/ 377825 h 626"/>
              <a:gd name="T16" fmla="*/ 8777288 w 5665"/>
              <a:gd name="T17" fmla="*/ 550863 h 626"/>
              <a:gd name="T18" fmla="*/ 8993188 w 5665"/>
              <a:gd name="T19" fmla="*/ 206375 h 626"/>
              <a:gd name="T20" fmla="*/ 8648700 w 5665"/>
              <a:gd name="T21" fmla="*/ 0 h 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65" h="626">
                <a:moveTo>
                  <a:pt x="5448" y="0"/>
                </a:moveTo>
                <a:lnTo>
                  <a:pt x="5475" y="96"/>
                </a:lnTo>
                <a:lnTo>
                  <a:pt x="3618" y="524"/>
                </a:lnTo>
                <a:lnTo>
                  <a:pt x="0" y="524"/>
                </a:lnTo>
                <a:lnTo>
                  <a:pt x="0" y="626"/>
                </a:lnTo>
                <a:lnTo>
                  <a:pt x="3632" y="626"/>
                </a:lnTo>
                <a:lnTo>
                  <a:pt x="5509" y="238"/>
                </a:lnTo>
                <a:lnTo>
                  <a:pt x="5529" y="347"/>
                </a:lnTo>
                <a:lnTo>
                  <a:pt x="5665" y="130"/>
                </a:lnTo>
                <a:lnTo>
                  <a:pt x="544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46"/>
          <p:cNvSpPr>
            <a:spLocks/>
          </p:cNvSpPr>
          <p:nvPr/>
        </p:nvSpPr>
        <p:spPr bwMode="auto">
          <a:xfrm>
            <a:off x="0" y="3690938"/>
            <a:ext cx="7848600" cy="422275"/>
          </a:xfrm>
          <a:custGeom>
            <a:avLst/>
            <a:gdLst>
              <a:gd name="T0" fmla="*/ 7848600 w 4686"/>
              <a:gd name="T1" fmla="*/ 11113 h 266"/>
              <a:gd name="T2" fmla="*/ 7540418 w 4686"/>
              <a:gd name="T3" fmla="*/ 0 h 266"/>
              <a:gd name="T4" fmla="*/ 7597364 w 4686"/>
              <a:gd name="T5" fmla="*/ 65088 h 266"/>
              <a:gd name="T6" fmla="*/ 7267408 w 4686"/>
              <a:gd name="T7" fmla="*/ 346075 h 266"/>
              <a:gd name="T8" fmla="*/ 0 w 4686"/>
              <a:gd name="T9" fmla="*/ 346075 h 266"/>
              <a:gd name="T10" fmla="*/ 0 w 4686"/>
              <a:gd name="T11" fmla="*/ 346075 h 266"/>
              <a:gd name="T12" fmla="*/ 0 w 4686"/>
              <a:gd name="T13" fmla="*/ 422275 h 266"/>
              <a:gd name="T14" fmla="*/ 7267408 w 4686"/>
              <a:gd name="T15" fmla="*/ 422275 h 266"/>
              <a:gd name="T16" fmla="*/ 7758155 w 4686"/>
              <a:gd name="T17" fmla="*/ 238125 h 266"/>
              <a:gd name="T18" fmla="*/ 7758155 w 4686"/>
              <a:gd name="T19" fmla="*/ 238125 h 266"/>
              <a:gd name="T20" fmla="*/ 7768205 w 4686"/>
              <a:gd name="T21" fmla="*/ 238125 h 266"/>
              <a:gd name="T22" fmla="*/ 7758155 w 4686"/>
              <a:gd name="T23" fmla="*/ 238125 h 266"/>
              <a:gd name="T24" fmla="*/ 7836876 w 4686"/>
              <a:gd name="T25" fmla="*/ 314325 h 266"/>
              <a:gd name="T26" fmla="*/ 7848600 w 4686"/>
              <a:gd name="T27" fmla="*/ 11113 h 2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6" h="266">
                <a:moveTo>
                  <a:pt x="4686" y="7"/>
                </a:moveTo>
                <a:lnTo>
                  <a:pt x="4502" y="0"/>
                </a:lnTo>
                <a:lnTo>
                  <a:pt x="4536" y="41"/>
                </a:lnTo>
                <a:lnTo>
                  <a:pt x="4339" y="218"/>
                </a:lnTo>
                <a:lnTo>
                  <a:pt x="0" y="218"/>
                </a:lnTo>
                <a:lnTo>
                  <a:pt x="0" y="266"/>
                </a:lnTo>
                <a:lnTo>
                  <a:pt x="4339" y="266"/>
                </a:lnTo>
                <a:lnTo>
                  <a:pt x="4632" y="150"/>
                </a:lnTo>
                <a:lnTo>
                  <a:pt x="4638" y="150"/>
                </a:lnTo>
                <a:lnTo>
                  <a:pt x="4632" y="150"/>
                </a:lnTo>
                <a:lnTo>
                  <a:pt x="4679" y="198"/>
                </a:lnTo>
                <a:lnTo>
                  <a:pt x="4686"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0"/>
          <p:cNvSpPr>
            <a:spLocks/>
          </p:cNvSpPr>
          <p:nvPr userDrawn="1"/>
        </p:nvSpPr>
        <p:spPr bwMode="auto">
          <a:xfrm>
            <a:off x="-11113" y="4329113"/>
            <a:ext cx="7053263" cy="1866900"/>
          </a:xfrm>
          <a:custGeom>
            <a:avLst/>
            <a:gdLst>
              <a:gd name="T0" fmla="*/ 7053263 w 4443"/>
              <a:gd name="T1" fmla="*/ 193675 h 1176"/>
              <a:gd name="T2" fmla="*/ 6859588 w 4443"/>
              <a:gd name="T3" fmla="*/ 1349375 h 1176"/>
              <a:gd name="T4" fmla="*/ 6675438 w 4443"/>
              <a:gd name="T5" fmla="*/ 1100138 h 1176"/>
              <a:gd name="T6" fmla="*/ 4494213 w 4443"/>
              <a:gd name="T7" fmla="*/ 1866900 h 1176"/>
              <a:gd name="T8" fmla="*/ 3619500 w 4443"/>
              <a:gd name="T9" fmla="*/ 1500188 h 1176"/>
              <a:gd name="T10" fmla="*/ 11113 w 4443"/>
              <a:gd name="T11" fmla="*/ 1477963 h 1176"/>
              <a:gd name="T12" fmla="*/ 0 w 4443"/>
              <a:gd name="T13" fmla="*/ 1263650 h 1176"/>
              <a:gd name="T14" fmla="*/ 3641725 w 4443"/>
              <a:gd name="T15" fmla="*/ 1262063 h 1176"/>
              <a:gd name="T16" fmla="*/ 4483100 w 4443"/>
              <a:gd name="T17" fmla="*/ 1597025 h 1176"/>
              <a:gd name="T18" fmla="*/ 6178550 w 4443"/>
              <a:gd name="T19" fmla="*/ 398463 h 1176"/>
              <a:gd name="T20" fmla="*/ 5897563 w 4443"/>
              <a:gd name="T21" fmla="*/ 0 h 1176"/>
              <a:gd name="T22" fmla="*/ 7053263 w 4443"/>
              <a:gd name="T23" fmla="*/ 193675 h 11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10"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1"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12"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233071C8-B417-4534-97D7-4CAD8056A107}" type="slidenum">
              <a:rPr lang="en-US" altLang="en-US"/>
              <a:pPr>
                <a:defRPr/>
              </a:pPr>
              <a:t>‹#›</a:t>
            </a:fld>
            <a:endParaRPr lang="en-US" altLang="en-US"/>
          </a:p>
        </p:txBody>
      </p:sp>
    </p:spTree>
    <p:extLst>
      <p:ext uri="{BB962C8B-B14F-4D97-AF65-F5344CB8AC3E}">
        <p14:creationId xmlns:p14="http://schemas.microsoft.com/office/powerpoint/2010/main" val="310249637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A7AD98-B7FA-41BC-B6CF-B19DA525C996}" type="slidenum">
              <a:rPr lang="en-US" altLang="en-US"/>
              <a:pPr>
                <a:defRPr/>
              </a:pPr>
              <a:t>‹#›</a:t>
            </a:fld>
            <a:endParaRPr lang="en-US" altLang="en-US"/>
          </a:p>
        </p:txBody>
      </p:sp>
    </p:spTree>
    <p:extLst>
      <p:ext uri="{BB962C8B-B14F-4D97-AF65-F5344CB8AC3E}">
        <p14:creationId xmlns:p14="http://schemas.microsoft.com/office/powerpoint/2010/main" val="407029351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8AC86E-6E45-4A6B-AAF3-A9A384CC0A9B}" type="slidenum">
              <a:rPr lang="en-US" altLang="en-US"/>
              <a:pPr>
                <a:defRPr/>
              </a:pPr>
              <a:t>‹#›</a:t>
            </a:fld>
            <a:endParaRPr lang="en-US" altLang="en-US"/>
          </a:p>
        </p:txBody>
      </p:sp>
    </p:spTree>
    <p:extLst>
      <p:ext uri="{BB962C8B-B14F-4D97-AF65-F5344CB8AC3E}">
        <p14:creationId xmlns:p14="http://schemas.microsoft.com/office/powerpoint/2010/main" val="353089145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E3CC956-C6DB-43E8-8974-B1A5E0218FAF}" type="slidenum">
              <a:rPr lang="en-US" altLang="en-US"/>
              <a:pPr>
                <a:defRPr/>
              </a:pPr>
              <a:t>‹#›</a:t>
            </a:fld>
            <a:endParaRPr lang="en-US" altLang="en-US"/>
          </a:p>
        </p:txBody>
      </p:sp>
    </p:spTree>
    <p:extLst>
      <p:ext uri="{BB962C8B-B14F-4D97-AF65-F5344CB8AC3E}">
        <p14:creationId xmlns:p14="http://schemas.microsoft.com/office/powerpoint/2010/main" val="268700161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F7A987F-8AF3-4925-8DFA-557EE6F27113}" type="slidenum">
              <a:rPr lang="en-US" altLang="en-US"/>
              <a:pPr>
                <a:defRPr/>
              </a:pPr>
              <a:t>‹#›</a:t>
            </a:fld>
            <a:endParaRPr lang="en-US" altLang="en-US"/>
          </a:p>
        </p:txBody>
      </p:sp>
    </p:spTree>
    <p:extLst>
      <p:ext uri="{BB962C8B-B14F-4D97-AF65-F5344CB8AC3E}">
        <p14:creationId xmlns:p14="http://schemas.microsoft.com/office/powerpoint/2010/main" val="187281327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3B6CEB-7EB9-418E-916B-0343B8B04F12}" type="slidenum">
              <a:rPr lang="en-US" altLang="en-US"/>
              <a:pPr>
                <a:defRPr/>
              </a:pPr>
              <a:t>‹#›</a:t>
            </a:fld>
            <a:endParaRPr lang="en-US" altLang="en-US"/>
          </a:p>
        </p:txBody>
      </p:sp>
    </p:spTree>
    <p:extLst>
      <p:ext uri="{BB962C8B-B14F-4D97-AF65-F5344CB8AC3E}">
        <p14:creationId xmlns:p14="http://schemas.microsoft.com/office/powerpoint/2010/main" val="58771497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32665D-D2CC-473C-AE1B-EAADB3E2F806}" type="slidenum">
              <a:rPr lang="en-US" altLang="en-US"/>
              <a:pPr>
                <a:defRPr/>
              </a:pPr>
              <a:t>‹#›</a:t>
            </a:fld>
            <a:endParaRPr lang="en-US" altLang="en-US"/>
          </a:p>
        </p:txBody>
      </p:sp>
    </p:spTree>
    <p:extLst>
      <p:ext uri="{BB962C8B-B14F-4D97-AF65-F5344CB8AC3E}">
        <p14:creationId xmlns:p14="http://schemas.microsoft.com/office/powerpoint/2010/main" val="89659259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0B782B-13A9-4F40-BB67-CB7B387C31F5}" type="slidenum">
              <a:rPr lang="en-US" altLang="en-US"/>
              <a:pPr>
                <a:defRPr/>
              </a:pPr>
              <a:t>‹#›</a:t>
            </a:fld>
            <a:endParaRPr lang="en-US" altLang="en-US"/>
          </a:p>
        </p:txBody>
      </p:sp>
    </p:spTree>
    <p:extLst>
      <p:ext uri="{BB962C8B-B14F-4D97-AF65-F5344CB8AC3E}">
        <p14:creationId xmlns:p14="http://schemas.microsoft.com/office/powerpoint/2010/main" val="190052890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6DA3F52-6CBD-4248-9B84-A60B7FA1AA2C}" type="slidenum">
              <a:rPr lang="en-US" altLang="en-US"/>
              <a:pPr>
                <a:defRPr/>
              </a:pPr>
              <a:t>‹#›</a:t>
            </a:fld>
            <a:endParaRPr lang="en-US" altLang="en-US"/>
          </a:p>
        </p:txBody>
      </p:sp>
    </p:spTree>
    <p:extLst>
      <p:ext uri="{BB962C8B-B14F-4D97-AF65-F5344CB8AC3E}">
        <p14:creationId xmlns:p14="http://schemas.microsoft.com/office/powerpoint/2010/main" val="375157734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75FF94B-297B-42E7-90A5-4DA61C5511A4}" type="slidenum">
              <a:rPr lang="en-US" altLang="en-US"/>
              <a:pPr>
                <a:defRPr/>
              </a:pPr>
              <a:t>‹#›</a:t>
            </a:fld>
            <a:endParaRPr lang="en-US" altLang="en-US"/>
          </a:p>
        </p:txBody>
      </p:sp>
    </p:spTree>
    <p:extLst>
      <p:ext uri="{BB962C8B-B14F-4D97-AF65-F5344CB8AC3E}">
        <p14:creationId xmlns:p14="http://schemas.microsoft.com/office/powerpoint/2010/main" val="83699380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BC0E587-FA34-495D-A43F-A29CC715B6CF}" type="slidenum">
              <a:rPr lang="en-US" altLang="en-US"/>
              <a:pPr>
                <a:defRPr/>
              </a:pPr>
              <a:t>‹#›</a:t>
            </a:fld>
            <a:endParaRPr lang="en-US" altLang="en-US"/>
          </a:p>
        </p:txBody>
      </p:sp>
    </p:spTree>
    <p:extLst>
      <p:ext uri="{BB962C8B-B14F-4D97-AF65-F5344CB8AC3E}">
        <p14:creationId xmlns:p14="http://schemas.microsoft.com/office/powerpoint/2010/main" val="42421443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9BEDC1F-D2AE-4DCE-A64F-6E3D59139CF7}" type="slidenum">
              <a:rPr lang="en-US" altLang="en-US"/>
              <a:pPr>
                <a:defRPr/>
              </a:pPr>
              <a:t>‹#›</a:t>
            </a:fld>
            <a:endParaRPr lang="en-US" altLang="en-US"/>
          </a:p>
        </p:txBody>
      </p:sp>
    </p:spTree>
    <p:extLst>
      <p:ext uri="{BB962C8B-B14F-4D97-AF65-F5344CB8AC3E}">
        <p14:creationId xmlns:p14="http://schemas.microsoft.com/office/powerpoint/2010/main" val="42478827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93ABE4C-7B5C-442A-B39A-032B1E779D69}" type="slidenum">
              <a:rPr lang="en-US" altLang="en-US"/>
              <a:pPr>
                <a:defRPr/>
              </a:pPr>
              <a:t>‹#›</a:t>
            </a:fld>
            <a:endParaRPr lang="en-US" altLang="en-US"/>
          </a:p>
        </p:txBody>
      </p:sp>
    </p:spTree>
    <p:extLst>
      <p:ext uri="{BB962C8B-B14F-4D97-AF65-F5344CB8AC3E}">
        <p14:creationId xmlns:p14="http://schemas.microsoft.com/office/powerpoint/2010/main" val="43002852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1672E3-FA30-4CD8-AAA5-EAF00EAC1CBC}" type="slidenum">
              <a:rPr lang="en-US" altLang="en-US"/>
              <a:pPr>
                <a:defRPr/>
              </a:pPr>
              <a:t>‹#›</a:t>
            </a:fld>
            <a:endParaRPr lang="en-US" altLang="en-US"/>
          </a:p>
        </p:txBody>
      </p:sp>
    </p:spTree>
    <p:extLst>
      <p:ext uri="{BB962C8B-B14F-4D97-AF65-F5344CB8AC3E}">
        <p14:creationId xmlns:p14="http://schemas.microsoft.com/office/powerpoint/2010/main" val="19679207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3488"/>
            <a:ext cx="778668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Freeform 81"/>
          <p:cNvSpPr>
            <a:spLocks/>
          </p:cNvSpPr>
          <p:nvPr/>
        </p:nvSpPr>
        <p:spPr bwMode="auto">
          <a:xfrm>
            <a:off x="0" y="5157788"/>
            <a:ext cx="8240713" cy="968375"/>
          </a:xfrm>
          <a:custGeom>
            <a:avLst/>
            <a:gdLst>
              <a:gd name="T0" fmla="*/ 0 w 5191"/>
              <a:gd name="T1" fmla="*/ 817563 h 610"/>
              <a:gd name="T2" fmla="*/ 6731000 w 5191"/>
              <a:gd name="T3" fmla="*/ 817563 h 610"/>
              <a:gd name="T4" fmla="*/ 7280275 w 5191"/>
              <a:gd name="T5" fmla="*/ 238125 h 610"/>
              <a:gd name="T6" fmla="*/ 7704138 w 5191"/>
              <a:gd name="T7" fmla="*/ 230188 h 610"/>
              <a:gd name="T8" fmla="*/ 7724775 w 5191"/>
              <a:gd name="T9" fmla="*/ 0 h 610"/>
              <a:gd name="T10" fmla="*/ 8240713 w 5191"/>
              <a:gd name="T11" fmla="*/ 384175 h 610"/>
              <a:gd name="T12" fmla="*/ 7672388 w 5191"/>
              <a:gd name="T13" fmla="*/ 720725 h 610"/>
              <a:gd name="T14" fmla="*/ 7688263 w 5191"/>
              <a:gd name="T15" fmla="*/ 508000 h 610"/>
              <a:gd name="T16" fmla="*/ 7342188 w 5191"/>
              <a:gd name="T17" fmla="*/ 450850 h 610"/>
              <a:gd name="T18" fmla="*/ 6735763 w 5191"/>
              <a:gd name="T19" fmla="*/ 968375 h 610"/>
              <a:gd name="T20" fmla="*/ 0 w 5191"/>
              <a:gd name="T21" fmla="*/ 968375 h 610"/>
              <a:gd name="T22" fmla="*/ 0 w 5191"/>
              <a:gd name="T23" fmla="*/ 81756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91" h="610">
                <a:moveTo>
                  <a:pt x="0" y="515"/>
                </a:moveTo>
                <a:lnTo>
                  <a:pt x="4240" y="515"/>
                </a:lnTo>
                <a:lnTo>
                  <a:pt x="4586" y="150"/>
                </a:lnTo>
                <a:lnTo>
                  <a:pt x="4853" y="145"/>
                </a:lnTo>
                <a:lnTo>
                  <a:pt x="4866" y="0"/>
                </a:lnTo>
                <a:lnTo>
                  <a:pt x="5191" y="242"/>
                </a:lnTo>
                <a:lnTo>
                  <a:pt x="4833" y="454"/>
                </a:lnTo>
                <a:lnTo>
                  <a:pt x="4843" y="320"/>
                </a:lnTo>
                <a:lnTo>
                  <a:pt x="4625" y="284"/>
                </a:lnTo>
                <a:lnTo>
                  <a:pt x="4243" y="610"/>
                </a:lnTo>
                <a:lnTo>
                  <a:pt x="0" y="610"/>
                </a:lnTo>
                <a:lnTo>
                  <a:pt x="0" y="515"/>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8" name="Freeform 82"/>
          <p:cNvSpPr>
            <a:spLocks/>
          </p:cNvSpPr>
          <p:nvPr/>
        </p:nvSpPr>
        <p:spPr bwMode="auto">
          <a:xfrm>
            <a:off x="0" y="5811838"/>
            <a:ext cx="7951788" cy="173037"/>
          </a:xfrm>
          <a:custGeom>
            <a:avLst/>
            <a:gdLst>
              <a:gd name="T0" fmla="*/ 0 w 3938"/>
              <a:gd name="T1" fmla="*/ 141979 h 78"/>
              <a:gd name="T2" fmla="*/ 7745825 w 3938"/>
              <a:gd name="T3" fmla="*/ 141979 h 78"/>
              <a:gd name="T4" fmla="*/ 7862941 w 3938"/>
              <a:gd name="T5" fmla="*/ 26621 h 78"/>
              <a:gd name="T6" fmla="*/ 7842749 w 3938"/>
              <a:gd name="T7" fmla="*/ 0 h 78"/>
              <a:gd name="T8" fmla="*/ 7951788 w 3938"/>
              <a:gd name="T9" fmla="*/ 4437 h 78"/>
              <a:gd name="T10" fmla="*/ 7947750 w 3938"/>
              <a:gd name="T11" fmla="*/ 128669 h 78"/>
              <a:gd name="T12" fmla="*/ 7919480 w 3938"/>
              <a:gd name="T13" fmla="*/ 97611 h 78"/>
              <a:gd name="T14" fmla="*/ 7923519 w 3938"/>
              <a:gd name="T15" fmla="*/ 97611 h 78"/>
              <a:gd name="T16" fmla="*/ 7745825 w 3938"/>
              <a:gd name="T17" fmla="*/ 173037 h 78"/>
              <a:gd name="T18" fmla="*/ 0 w 3938"/>
              <a:gd name="T19" fmla="*/ 173037 h 78"/>
              <a:gd name="T20" fmla="*/ 0 w 3938"/>
              <a:gd name="T21" fmla="*/ 141979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8" h="78">
                <a:moveTo>
                  <a:pt x="0" y="64"/>
                </a:moveTo>
                <a:lnTo>
                  <a:pt x="3836" y="64"/>
                </a:lnTo>
                <a:lnTo>
                  <a:pt x="3894" y="12"/>
                </a:lnTo>
                <a:lnTo>
                  <a:pt x="3884" y="0"/>
                </a:lnTo>
                <a:lnTo>
                  <a:pt x="3938" y="2"/>
                </a:lnTo>
                <a:lnTo>
                  <a:pt x="3936" y="58"/>
                </a:lnTo>
                <a:lnTo>
                  <a:pt x="3922" y="44"/>
                </a:lnTo>
                <a:lnTo>
                  <a:pt x="3924" y="44"/>
                </a:lnTo>
                <a:lnTo>
                  <a:pt x="3836" y="78"/>
                </a:lnTo>
                <a:lnTo>
                  <a:pt x="0" y="78"/>
                </a:lnTo>
                <a:lnTo>
                  <a:pt x="0" y="6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9" name="Freeform 83"/>
          <p:cNvSpPr>
            <a:spLocks/>
          </p:cNvSpPr>
          <p:nvPr/>
        </p:nvSpPr>
        <p:spPr bwMode="auto">
          <a:xfrm>
            <a:off x="0" y="5707063"/>
            <a:ext cx="8307388" cy="415925"/>
          </a:xfrm>
          <a:custGeom>
            <a:avLst/>
            <a:gdLst>
              <a:gd name="T0" fmla="*/ 0 w 4114"/>
              <a:gd name="T1" fmla="*/ 30973 h 188"/>
              <a:gd name="T2" fmla="*/ 7414859 w 4114"/>
              <a:gd name="T3" fmla="*/ 30973 h 188"/>
              <a:gd name="T4" fmla="*/ 7826795 w 4114"/>
              <a:gd name="T5" fmla="*/ 323006 h 188"/>
              <a:gd name="T6" fmla="*/ 8089304 w 4114"/>
              <a:gd name="T7" fmla="*/ 61946 h 188"/>
              <a:gd name="T8" fmla="*/ 8032764 w 4114"/>
              <a:gd name="T9" fmla="*/ 0 h 188"/>
              <a:gd name="T10" fmla="*/ 8307388 w 4114"/>
              <a:gd name="T11" fmla="*/ 8849 h 188"/>
              <a:gd name="T12" fmla="*/ 8295272 w 4114"/>
              <a:gd name="T13" fmla="*/ 309731 h 188"/>
              <a:gd name="T14" fmla="*/ 8234693 w 4114"/>
              <a:gd name="T15" fmla="*/ 238936 h 188"/>
              <a:gd name="T16" fmla="*/ 7830834 w 4114"/>
              <a:gd name="T17" fmla="*/ 415925 h 188"/>
              <a:gd name="T18" fmla="*/ 7410820 w 4114"/>
              <a:gd name="T19" fmla="*/ 110618 h 188"/>
              <a:gd name="T20" fmla="*/ 0 w 4114"/>
              <a:gd name="T21" fmla="*/ 110618 h 188"/>
              <a:gd name="T22" fmla="*/ 0 w 4114"/>
              <a:gd name="T23" fmla="*/ 30973 h 1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14" h="188">
                <a:moveTo>
                  <a:pt x="0" y="14"/>
                </a:moveTo>
                <a:lnTo>
                  <a:pt x="3672" y="14"/>
                </a:lnTo>
                <a:lnTo>
                  <a:pt x="3876" y="146"/>
                </a:lnTo>
                <a:lnTo>
                  <a:pt x="4006" y="28"/>
                </a:lnTo>
                <a:lnTo>
                  <a:pt x="3978" y="0"/>
                </a:lnTo>
                <a:lnTo>
                  <a:pt x="4114" y="4"/>
                </a:lnTo>
                <a:lnTo>
                  <a:pt x="4108" y="140"/>
                </a:lnTo>
                <a:lnTo>
                  <a:pt x="4078" y="108"/>
                </a:lnTo>
                <a:lnTo>
                  <a:pt x="3878" y="188"/>
                </a:lnTo>
                <a:lnTo>
                  <a:pt x="3670" y="50"/>
                </a:lnTo>
                <a:lnTo>
                  <a:pt x="0" y="50"/>
                </a:lnTo>
                <a:lnTo>
                  <a:pt x="0" y="1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0" name="Freeform 84"/>
          <p:cNvSpPr>
            <a:spLocks/>
          </p:cNvSpPr>
          <p:nvPr/>
        </p:nvSpPr>
        <p:spPr bwMode="auto">
          <a:xfrm>
            <a:off x="0" y="5980113"/>
            <a:ext cx="8702675" cy="407987"/>
          </a:xfrm>
          <a:custGeom>
            <a:avLst/>
            <a:gdLst>
              <a:gd name="T0" fmla="*/ 0 w 5482"/>
              <a:gd name="T1" fmla="*/ 341312 h 257"/>
              <a:gd name="T2" fmla="*/ 7316788 w 5482"/>
              <a:gd name="T3" fmla="*/ 341312 h 257"/>
              <a:gd name="T4" fmla="*/ 8420100 w 5482"/>
              <a:gd name="T5" fmla="*/ 61912 h 257"/>
              <a:gd name="T6" fmla="*/ 8404225 w 5482"/>
              <a:gd name="T7" fmla="*/ 0 h 257"/>
              <a:gd name="T8" fmla="*/ 8702675 w 5482"/>
              <a:gd name="T9" fmla="*/ 46037 h 257"/>
              <a:gd name="T10" fmla="*/ 8451850 w 5482"/>
              <a:gd name="T11" fmla="*/ 225425 h 257"/>
              <a:gd name="T12" fmla="*/ 8439150 w 5482"/>
              <a:gd name="T13" fmla="*/ 155575 h 257"/>
              <a:gd name="T14" fmla="*/ 7324725 w 5482"/>
              <a:gd name="T15" fmla="*/ 407987 h 257"/>
              <a:gd name="T16" fmla="*/ 0 w 5482"/>
              <a:gd name="T17" fmla="*/ 407987 h 257"/>
              <a:gd name="T18" fmla="*/ 0 w 5482"/>
              <a:gd name="T19" fmla="*/ 341312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82" h="257">
                <a:moveTo>
                  <a:pt x="0" y="215"/>
                </a:moveTo>
                <a:lnTo>
                  <a:pt x="4609" y="215"/>
                </a:lnTo>
                <a:lnTo>
                  <a:pt x="5304" y="39"/>
                </a:lnTo>
                <a:lnTo>
                  <a:pt x="5294" y="0"/>
                </a:lnTo>
                <a:lnTo>
                  <a:pt x="5482" y="29"/>
                </a:lnTo>
                <a:lnTo>
                  <a:pt x="5324" y="142"/>
                </a:lnTo>
                <a:lnTo>
                  <a:pt x="5316" y="98"/>
                </a:lnTo>
                <a:lnTo>
                  <a:pt x="4614" y="257"/>
                </a:lnTo>
                <a:lnTo>
                  <a:pt x="0" y="257"/>
                </a:lnTo>
                <a:lnTo>
                  <a:pt x="0" y="21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1" name="Freeform 85"/>
          <p:cNvSpPr>
            <a:spLocks/>
          </p:cNvSpPr>
          <p:nvPr/>
        </p:nvSpPr>
        <p:spPr bwMode="auto">
          <a:xfrm>
            <a:off x="-73025" y="5588000"/>
            <a:ext cx="6254750" cy="757238"/>
          </a:xfrm>
          <a:custGeom>
            <a:avLst/>
            <a:gdLst>
              <a:gd name="T0" fmla="*/ 23813 w 3940"/>
              <a:gd name="T1" fmla="*/ 544513 h 477"/>
              <a:gd name="T2" fmla="*/ 4962525 w 3940"/>
              <a:gd name="T3" fmla="*/ 601663 h 477"/>
              <a:gd name="T4" fmla="*/ 5287963 w 3940"/>
              <a:gd name="T5" fmla="*/ 757238 h 477"/>
              <a:gd name="T6" fmla="*/ 6108700 w 3940"/>
              <a:gd name="T7" fmla="*/ 455613 h 477"/>
              <a:gd name="T8" fmla="*/ 6175375 w 3940"/>
              <a:gd name="T9" fmla="*/ 558800 h 477"/>
              <a:gd name="T10" fmla="*/ 6254750 w 3940"/>
              <a:gd name="T11" fmla="*/ 85725 h 477"/>
              <a:gd name="T12" fmla="*/ 5824538 w 3940"/>
              <a:gd name="T13" fmla="*/ 0 h 477"/>
              <a:gd name="T14" fmla="*/ 5926138 w 3940"/>
              <a:gd name="T15" fmla="*/ 165100 h 477"/>
              <a:gd name="T16" fmla="*/ 5286375 w 3940"/>
              <a:gd name="T17" fmla="*/ 646113 h 477"/>
              <a:gd name="T18" fmla="*/ 4972050 w 3940"/>
              <a:gd name="T19" fmla="*/ 504825 h 477"/>
              <a:gd name="T20" fmla="*/ 0 w 3940"/>
              <a:gd name="T21" fmla="*/ 449263 h 477"/>
              <a:gd name="T22" fmla="*/ 23813 w 3940"/>
              <a:gd name="T23" fmla="*/ 544513 h 4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40" h="477">
                <a:moveTo>
                  <a:pt x="15" y="343"/>
                </a:moveTo>
                <a:lnTo>
                  <a:pt x="3126" y="379"/>
                </a:lnTo>
                <a:lnTo>
                  <a:pt x="3331" y="477"/>
                </a:lnTo>
                <a:lnTo>
                  <a:pt x="3848" y="287"/>
                </a:lnTo>
                <a:lnTo>
                  <a:pt x="3890" y="352"/>
                </a:lnTo>
                <a:lnTo>
                  <a:pt x="3940" y="54"/>
                </a:lnTo>
                <a:lnTo>
                  <a:pt x="3669" y="0"/>
                </a:lnTo>
                <a:lnTo>
                  <a:pt x="3733" y="104"/>
                </a:lnTo>
                <a:lnTo>
                  <a:pt x="3330" y="407"/>
                </a:lnTo>
                <a:lnTo>
                  <a:pt x="3132" y="318"/>
                </a:lnTo>
                <a:lnTo>
                  <a:pt x="0" y="283"/>
                </a:lnTo>
                <a:lnTo>
                  <a:pt x="15" y="343"/>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2" name="Freeform 78"/>
          <p:cNvSpPr>
            <a:spLocks/>
          </p:cNvSpPr>
          <p:nvPr/>
        </p:nvSpPr>
        <p:spPr bwMode="auto">
          <a:xfrm>
            <a:off x="0" y="363538"/>
            <a:ext cx="8901113" cy="727075"/>
          </a:xfrm>
          <a:custGeom>
            <a:avLst/>
            <a:gdLst>
              <a:gd name="T0" fmla="*/ 0 w 5607"/>
              <a:gd name="T1" fmla="*/ 722313 h 458"/>
              <a:gd name="T2" fmla="*/ 7061200 w 5607"/>
              <a:gd name="T3" fmla="*/ 628650 h 458"/>
              <a:gd name="T4" fmla="*/ 7810500 w 5607"/>
              <a:gd name="T5" fmla="*/ 727075 h 458"/>
              <a:gd name="T6" fmla="*/ 8559800 w 5607"/>
              <a:gd name="T7" fmla="*/ 430213 h 458"/>
              <a:gd name="T8" fmla="*/ 8724900 w 5607"/>
              <a:gd name="T9" fmla="*/ 682625 h 458"/>
              <a:gd name="T10" fmla="*/ 8901113 w 5607"/>
              <a:gd name="T11" fmla="*/ 44450 h 458"/>
              <a:gd name="T12" fmla="*/ 8318500 w 5607"/>
              <a:gd name="T13" fmla="*/ 0 h 458"/>
              <a:gd name="T14" fmla="*/ 8472488 w 5607"/>
              <a:gd name="T15" fmla="*/ 242888 h 458"/>
              <a:gd name="T16" fmla="*/ 7799388 w 5607"/>
              <a:gd name="T17" fmla="*/ 617538 h 458"/>
              <a:gd name="T18" fmla="*/ 7083425 w 5607"/>
              <a:gd name="T19" fmla="*/ 517525 h 458"/>
              <a:gd name="T20" fmla="*/ 0 w 5607"/>
              <a:gd name="T21" fmla="*/ 596900 h 458"/>
              <a:gd name="T22" fmla="*/ 0 w 5607"/>
              <a:gd name="T23" fmla="*/ 722313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07" h="458">
                <a:moveTo>
                  <a:pt x="0" y="455"/>
                </a:moveTo>
                <a:lnTo>
                  <a:pt x="4448" y="396"/>
                </a:lnTo>
                <a:lnTo>
                  <a:pt x="4920" y="458"/>
                </a:lnTo>
                <a:lnTo>
                  <a:pt x="5392" y="271"/>
                </a:lnTo>
                <a:lnTo>
                  <a:pt x="5496" y="430"/>
                </a:lnTo>
                <a:lnTo>
                  <a:pt x="5607" y="28"/>
                </a:lnTo>
                <a:lnTo>
                  <a:pt x="5240" y="0"/>
                </a:lnTo>
                <a:lnTo>
                  <a:pt x="5337" y="153"/>
                </a:lnTo>
                <a:lnTo>
                  <a:pt x="4913" y="389"/>
                </a:lnTo>
                <a:lnTo>
                  <a:pt x="4462" y="326"/>
                </a:lnTo>
                <a:lnTo>
                  <a:pt x="0" y="376"/>
                </a:lnTo>
                <a:lnTo>
                  <a:pt x="0" y="455"/>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3" name="Rectangle 2"/>
          <p:cNvSpPr>
            <a:spLocks noGrp="1" noChangeArrowheads="1"/>
          </p:cNvSpPr>
          <p:nvPr>
            <p:ph type="title"/>
          </p:nvPr>
        </p:nvSpPr>
        <p:spPr bwMode="auto">
          <a:xfrm>
            <a:off x="457200" y="260350"/>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C4C2E22-3231-4E27-B23B-29D2C28494F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421188" y="1233488"/>
            <a:ext cx="3822700"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6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233488"/>
            <a:ext cx="3811588"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178425" y="1401763"/>
          <a:ext cx="3000375" cy="1501775"/>
        </p:xfrm>
        <a:graphic>
          <a:graphicData uri="http://schemas.openxmlformats.org/drawingml/2006/table">
            <a:tbl>
              <a:tblPr/>
              <a:tblGrid>
                <a:gridCol w="1500188"/>
                <a:gridCol w="1500187"/>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1507"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21508"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9"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0"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1"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2"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3"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4"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5"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6"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21517"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21518"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21519"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21520"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21521"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21522"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21523"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984</TotalTime>
  <Words>284</Words>
  <Application>Microsoft Office PowerPoint</Application>
  <PresentationFormat>On-screen Show (4:3)</PresentationFormat>
  <Paragraphs>61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Green 3</dc:title>
  <dc:creator>Presentation Magazine</dc:creator>
  <cp:lastModifiedBy>Jonty Pearce</cp:lastModifiedBy>
  <cp:revision>44</cp:revision>
  <dcterms:created xsi:type="dcterms:W3CDTF">2005-03-15T10:04:38Z</dcterms:created>
  <dcterms:modified xsi:type="dcterms:W3CDTF">2015-02-22T11:06:36Z</dcterms:modified>
</cp:coreProperties>
</file>