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7" r:id="rId2"/>
    <p:sldId id="268" r:id="rId3"/>
    <p:sldId id="269" r:id="rId4"/>
    <p:sldId id="270" r:id="rId5"/>
    <p:sldId id="271" r:id="rId6"/>
    <p:sldId id="272" r:id="rId7"/>
    <p:sldId id="273" r:id="rId8"/>
    <p:sldId id="274" r:id="rId9"/>
    <p:sldId id="275"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FFCC66"/>
    <a:srgbClr val="363080"/>
    <a:srgbClr val="5850A5"/>
    <a:srgbClr val="342F61"/>
    <a:srgbClr val="463F83"/>
    <a:srgbClr val="BB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D481ED9-8121-47A8-8CCD-F3BE336FD193}" type="slidenum">
              <a:rPr lang="en-US" altLang="en-US"/>
              <a:pPr>
                <a:defRPr/>
              </a:pPr>
              <a:t>‹#›</a:t>
            </a:fld>
            <a:endParaRPr lang="en-US" altLang="en-US"/>
          </a:p>
        </p:txBody>
      </p:sp>
    </p:spTree>
    <p:extLst>
      <p:ext uri="{BB962C8B-B14F-4D97-AF65-F5344CB8AC3E}">
        <p14:creationId xmlns:p14="http://schemas.microsoft.com/office/powerpoint/2010/main" val="3477164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5734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4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5735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5735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59FFA80-070C-48B4-BF42-EB5E68FE2414}" type="slidenum">
              <a:rPr lang="en-GB" altLang="en-US"/>
              <a:pPr>
                <a:defRPr/>
              </a:pPr>
              <a:t>‹#›</a:t>
            </a:fld>
            <a:endParaRPr lang="en-GB" altLang="en-US"/>
          </a:p>
        </p:txBody>
      </p:sp>
    </p:spTree>
    <p:extLst>
      <p:ext uri="{BB962C8B-B14F-4D97-AF65-F5344CB8AC3E}">
        <p14:creationId xmlns:p14="http://schemas.microsoft.com/office/powerpoint/2010/main" val="357723877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CBC9C9E0-0F4D-4151-8938-8AA8EBC2634F}"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75034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037F6A8-2E3E-4194-8D28-5B9E0BC8CB5B}"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310076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31B470A1-3A93-4484-B2EE-AB24F4B5C22D}"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61477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1D8EF99-8E85-422E-AED4-41174276ED1D}"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9275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BDEE9F08-23A6-445B-8D3D-BDD1BDA2FE07}"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51994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3629C6A-BABA-46E2-AC22-4EE6D895076E}"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89134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9CF40833-FC25-4F56-B80B-4FE062DEA3EA}" type="slidenum">
              <a:rPr lang="en-GB" altLang="en-US"/>
              <a:pPr/>
              <a:t>7</a:t>
            </a:fld>
            <a:endParaRPr lang="en-GB" altLang="en-US"/>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935484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F9A77D4-28BB-46A1-80AE-CD92D5456C46}" type="slidenum">
              <a:rPr lang="en-GB" altLang="en-US"/>
              <a:pPr/>
              <a:t>8</a:t>
            </a:fld>
            <a:endParaRPr lang="en-GB" altLang="en-US"/>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42685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64A4491-F218-45D2-A889-5AEF447E1B61}" type="slidenum">
              <a:rPr lang="en-GB" altLang="en-US"/>
              <a:pPr/>
              <a:t>9</a:t>
            </a:fld>
            <a:endParaRPr lang="en-GB" altLang="en-US"/>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84887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8"/>
          <p:cNvSpPr>
            <a:spLocks/>
          </p:cNvSpPr>
          <p:nvPr/>
        </p:nvSpPr>
        <p:spPr bwMode="auto">
          <a:xfrm>
            <a:off x="-33338" y="-33338"/>
            <a:ext cx="9577388" cy="6818313"/>
          </a:xfrm>
          <a:custGeom>
            <a:avLst/>
            <a:gdLst>
              <a:gd name="T0" fmla="*/ 7938 w 6033"/>
              <a:gd name="T1" fmla="*/ 0 h 4295"/>
              <a:gd name="T2" fmla="*/ 9210675 w 6033"/>
              <a:gd name="T3" fmla="*/ 22225 h 4295"/>
              <a:gd name="T4" fmla="*/ 9210675 w 6033"/>
              <a:gd name="T5" fmla="*/ 6199188 h 4295"/>
              <a:gd name="T6" fmla="*/ 8042275 w 6033"/>
              <a:gd name="T7" fmla="*/ 3733800 h 4295"/>
              <a:gd name="T8" fmla="*/ 0 w 6033"/>
              <a:gd name="T9" fmla="*/ 4930775 h 4295"/>
              <a:gd name="T10" fmla="*/ 7938 w 6033"/>
              <a:gd name="T11" fmla="*/ 0 h 429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3" h="4295">
                <a:moveTo>
                  <a:pt x="5" y="0"/>
                </a:moveTo>
                <a:lnTo>
                  <a:pt x="5802" y="14"/>
                </a:lnTo>
                <a:lnTo>
                  <a:pt x="5802" y="3905"/>
                </a:lnTo>
                <a:cubicBezTo>
                  <a:pt x="5679" y="4295"/>
                  <a:pt x="6033" y="2484"/>
                  <a:pt x="5066" y="2352"/>
                </a:cubicBezTo>
                <a:cubicBezTo>
                  <a:pt x="4099" y="2221"/>
                  <a:pt x="843" y="3497"/>
                  <a:pt x="0" y="3106"/>
                </a:cubicBezTo>
                <a:lnTo>
                  <a:pt x="5" y="0"/>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grpSp>
        <p:nvGrpSpPr>
          <p:cNvPr id="5" name="Group 93"/>
          <p:cNvGrpSpPr>
            <a:grpSpLocks/>
          </p:cNvGrpSpPr>
          <p:nvPr/>
        </p:nvGrpSpPr>
        <p:grpSpPr bwMode="auto">
          <a:xfrm>
            <a:off x="6076950" y="152400"/>
            <a:ext cx="2846388" cy="3313113"/>
            <a:chOff x="3107" y="1003"/>
            <a:chExt cx="2495" cy="2903"/>
          </a:xfrm>
        </p:grpSpPr>
        <p:grpSp>
          <p:nvGrpSpPr>
            <p:cNvPr id="6" name="Group 84"/>
            <p:cNvGrpSpPr>
              <a:grpSpLocks/>
            </p:cNvGrpSpPr>
            <p:nvPr userDrawn="1"/>
          </p:nvGrpSpPr>
          <p:grpSpPr bwMode="auto">
            <a:xfrm>
              <a:off x="3107" y="2001"/>
              <a:ext cx="1905" cy="1905"/>
              <a:chOff x="1655" y="3067"/>
              <a:chExt cx="975" cy="975"/>
            </a:xfrm>
          </p:grpSpPr>
          <p:sp>
            <p:nvSpPr>
              <p:cNvPr id="13" name="AutoShape 85"/>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4" name="AutoShape 86"/>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7" name="Group 87"/>
            <p:cNvGrpSpPr>
              <a:grpSpLocks/>
            </p:cNvGrpSpPr>
            <p:nvPr userDrawn="1"/>
          </p:nvGrpSpPr>
          <p:grpSpPr bwMode="auto">
            <a:xfrm>
              <a:off x="4921" y="2228"/>
              <a:ext cx="567" cy="567"/>
              <a:chOff x="1655" y="3067"/>
              <a:chExt cx="975" cy="975"/>
            </a:xfrm>
          </p:grpSpPr>
          <p:sp>
            <p:nvSpPr>
              <p:cNvPr id="11" name="AutoShape 88"/>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2" name="AutoShape 89"/>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8" name="Group 90"/>
            <p:cNvGrpSpPr>
              <a:grpSpLocks/>
            </p:cNvGrpSpPr>
            <p:nvPr userDrawn="1"/>
          </p:nvGrpSpPr>
          <p:grpSpPr bwMode="auto">
            <a:xfrm>
              <a:off x="4309" y="1003"/>
              <a:ext cx="1293" cy="1293"/>
              <a:chOff x="1655" y="3067"/>
              <a:chExt cx="975" cy="975"/>
            </a:xfrm>
          </p:grpSpPr>
          <p:sp>
            <p:nvSpPr>
              <p:cNvPr id="9" name="AutoShape 91"/>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 name="AutoShape 92"/>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accent1"/>
              </a:solidFill>
              <a:ln w="9525">
                <a:round/>
                <a:headEnd/>
                <a:tailEnd/>
              </a:ln>
              <a:effectLst/>
              <a:scene3d>
                <a:camera prst="legacyPerspectiveFront">
                  <a:rot lat="1500000" lon="1500000" rev="0"/>
                </a:camera>
                <a:lightRig rig="legacyFlat1" dir="t"/>
              </a:scene3d>
              <a:sp3d extrusionH="100000" prstMaterial="legacyPlastic">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4102" name="Rectangle 6"/>
          <p:cNvSpPr>
            <a:spLocks noGrp="1" noChangeArrowheads="1"/>
          </p:cNvSpPr>
          <p:nvPr>
            <p:ph type="ctrTitle"/>
          </p:nvPr>
        </p:nvSpPr>
        <p:spPr>
          <a:xfrm>
            <a:off x="792163" y="1881188"/>
            <a:ext cx="5580062" cy="1655762"/>
          </a:xfrm>
        </p:spPr>
        <p:txBody>
          <a:bodyPr/>
          <a:lstStyle>
            <a:lvl1pPr>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4500563" y="4689475"/>
            <a:ext cx="4319587" cy="1355725"/>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0" indent="0">
              <a:buFontTx/>
              <a:buNone/>
              <a:defRPr sz="2000"/>
            </a:lvl1pPr>
          </a:lstStyle>
          <a:p>
            <a:pPr lvl="0"/>
            <a:r>
              <a:rPr lang="en-US" altLang="en-US" noProof="0" smtClean="0"/>
              <a:t>Click to edit Master subtitle style</a:t>
            </a:r>
          </a:p>
        </p:txBody>
      </p:sp>
      <p:sp>
        <p:nvSpPr>
          <p:cNvPr id="15" name="Rectangle 11"/>
          <p:cNvSpPr>
            <a:spLocks noGrp="1" noChangeArrowheads="1"/>
          </p:cNvSpPr>
          <p:nvPr>
            <p:ph type="dt" sz="half" idx="10"/>
          </p:nvPr>
        </p:nvSpPr>
        <p:spPr>
          <a:xfrm>
            <a:off x="457200" y="6605588"/>
            <a:ext cx="2133600" cy="279400"/>
          </a:xfrm>
        </p:spPr>
        <p:txBody>
          <a:bodyPr/>
          <a:lstStyle>
            <a:lvl1pPr>
              <a:defRPr smtClean="0"/>
            </a:lvl1pPr>
          </a:lstStyle>
          <a:p>
            <a:pPr>
              <a:defRPr/>
            </a:pPr>
            <a:endParaRPr lang="en-US" altLang="en-US"/>
          </a:p>
        </p:txBody>
      </p:sp>
      <p:sp>
        <p:nvSpPr>
          <p:cNvPr id="16"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7" name="Rectangle 13"/>
          <p:cNvSpPr>
            <a:spLocks noGrp="1" noChangeArrowheads="1"/>
          </p:cNvSpPr>
          <p:nvPr>
            <p:ph type="sldNum" sz="quarter" idx="12"/>
          </p:nvPr>
        </p:nvSpPr>
        <p:spPr>
          <a:xfrm>
            <a:off x="6877050" y="6605588"/>
            <a:ext cx="2133600" cy="279400"/>
          </a:xfrm>
        </p:spPr>
        <p:txBody>
          <a:bodyPr/>
          <a:lstStyle>
            <a:lvl1pPr>
              <a:defRPr smtClean="0"/>
            </a:lvl1pPr>
          </a:lstStyle>
          <a:p>
            <a:pPr>
              <a:defRPr/>
            </a:pPr>
            <a:fld id="{58EBB1C7-0CB6-49C0-B6AB-0FA2565082D9}" type="slidenum">
              <a:rPr lang="en-US" altLang="en-US"/>
              <a:pPr>
                <a:defRPr/>
              </a:pPr>
              <a:t>‹#›</a:t>
            </a:fld>
            <a:endParaRPr lang="en-US" altLang="en-US"/>
          </a:p>
        </p:txBody>
      </p:sp>
    </p:spTree>
    <p:extLst>
      <p:ext uri="{BB962C8B-B14F-4D97-AF65-F5344CB8AC3E}">
        <p14:creationId xmlns:p14="http://schemas.microsoft.com/office/powerpoint/2010/main" val="302538926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9D23C33-EEDC-40A5-93F0-1ABB987DA01A}" type="slidenum">
              <a:rPr lang="en-US" altLang="en-US"/>
              <a:pPr>
                <a:defRPr/>
              </a:pPr>
              <a:t>‹#›</a:t>
            </a:fld>
            <a:endParaRPr lang="en-US" altLang="en-US"/>
          </a:p>
        </p:txBody>
      </p:sp>
    </p:spTree>
    <p:extLst>
      <p:ext uri="{BB962C8B-B14F-4D97-AF65-F5344CB8AC3E}">
        <p14:creationId xmlns:p14="http://schemas.microsoft.com/office/powerpoint/2010/main" val="1042920295"/>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7025" y="188913"/>
            <a:ext cx="2071688" cy="543718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913"/>
            <a:ext cx="6067425" cy="54371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27FA8066-70AD-4171-ABE8-6F8D4BABC5BF}" type="slidenum">
              <a:rPr lang="en-US" altLang="en-US"/>
              <a:pPr>
                <a:defRPr/>
              </a:pPr>
              <a:t>‹#›</a:t>
            </a:fld>
            <a:endParaRPr lang="en-US" altLang="en-US"/>
          </a:p>
        </p:txBody>
      </p:sp>
    </p:spTree>
    <p:extLst>
      <p:ext uri="{BB962C8B-B14F-4D97-AF65-F5344CB8AC3E}">
        <p14:creationId xmlns:p14="http://schemas.microsoft.com/office/powerpoint/2010/main" val="3531112541"/>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88365499-9956-4E8F-A3CE-6ABBD80D2715}" type="slidenum">
              <a:rPr lang="en-US" altLang="en-US"/>
              <a:pPr>
                <a:defRPr/>
              </a:pPr>
              <a:t>‹#›</a:t>
            </a:fld>
            <a:endParaRPr lang="en-US" altLang="en-US"/>
          </a:p>
        </p:txBody>
      </p:sp>
    </p:spTree>
    <p:extLst>
      <p:ext uri="{BB962C8B-B14F-4D97-AF65-F5344CB8AC3E}">
        <p14:creationId xmlns:p14="http://schemas.microsoft.com/office/powerpoint/2010/main" val="226989666"/>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916113"/>
            <a:ext cx="8291513" cy="37099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7DD7374A-6944-4FC7-8310-38FB3AE886A9}" type="slidenum">
              <a:rPr lang="en-US" altLang="en-US"/>
              <a:pPr>
                <a:defRPr/>
              </a:pPr>
              <a:t>‹#›</a:t>
            </a:fld>
            <a:endParaRPr lang="en-US" altLang="en-US"/>
          </a:p>
        </p:txBody>
      </p:sp>
    </p:spTree>
    <p:extLst>
      <p:ext uri="{BB962C8B-B14F-4D97-AF65-F5344CB8AC3E}">
        <p14:creationId xmlns:p14="http://schemas.microsoft.com/office/powerpoint/2010/main" val="3700751085"/>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88913"/>
            <a:ext cx="8110538" cy="792162"/>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E03FCB19-E1D9-4F1E-9694-DF1E0FFB494C}" type="slidenum">
              <a:rPr lang="en-US" altLang="en-US"/>
              <a:pPr>
                <a:defRPr/>
              </a:pPr>
              <a:t>‹#›</a:t>
            </a:fld>
            <a:endParaRPr lang="en-US" altLang="en-US"/>
          </a:p>
        </p:txBody>
      </p:sp>
    </p:spTree>
    <p:extLst>
      <p:ext uri="{BB962C8B-B14F-4D97-AF65-F5344CB8AC3E}">
        <p14:creationId xmlns:p14="http://schemas.microsoft.com/office/powerpoint/2010/main" val="1291808372"/>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55805D73-E2E9-4E43-A825-D4BE3A291323}" type="slidenum">
              <a:rPr lang="en-US" altLang="en-US"/>
              <a:pPr>
                <a:defRPr/>
              </a:pPr>
              <a:t>‹#›</a:t>
            </a:fld>
            <a:endParaRPr lang="en-US" altLang="en-US"/>
          </a:p>
        </p:txBody>
      </p:sp>
    </p:spTree>
    <p:extLst>
      <p:ext uri="{BB962C8B-B14F-4D97-AF65-F5344CB8AC3E}">
        <p14:creationId xmlns:p14="http://schemas.microsoft.com/office/powerpoint/2010/main" val="181478571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1"/>
          </p:nvPr>
        </p:nvSpPr>
        <p:spPr>
          <a:ln/>
        </p:spPr>
        <p:txBody>
          <a:bodyPr/>
          <a:lstStyle>
            <a:lvl1pPr>
              <a:defRPr/>
            </a:lvl1pPr>
          </a:lstStyle>
          <a:p>
            <a:pPr>
              <a:defRPr/>
            </a:pPr>
            <a:fld id="{B67572A8-62F5-4492-B78F-6B5970D384CA}" type="slidenum">
              <a:rPr lang="en-US" altLang="en-US"/>
              <a:pPr>
                <a:defRPr/>
              </a:pPr>
              <a:t>‹#›</a:t>
            </a:fld>
            <a:endParaRPr lang="en-US" altLang="en-US"/>
          </a:p>
        </p:txBody>
      </p:sp>
    </p:spTree>
    <p:extLst>
      <p:ext uri="{BB962C8B-B14F-4D97-AF65-F5344CB8AC3E}">
        <p14:creationId xmlns:p14="http://schemas.microsoft.com/office/powerpoint/2010/main" val="2885059455"/>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916113"/>
            <a:ext cx="4068763"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78363" y="1916113"/>
            <a:ext cx="4070350" cy="3709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30E0386B-122E-4F10-93BA-8D4BC6D2288F}" type="slidenum">
              <a:rPr lang="en-US" altLang="en-US"/>
              <a:pPr>
                <a:defRPr/>
              </a:pPr>
              <a:t>‹#›</a:t>
            </a:fld>
            <a:endParaRPr lang="en-US" altLang="en-US"/>
          </a:p>
        </p:txBody>
      </p:sp>
    </p:spTree>
    <p:extLst>
      <p:ext uri="{BB962C8B-B14F-4D97-AF65-F5344CB8AC3E}">
        <p14:creationId xmlns:p14="http://schemas.microsoft.com/office/powerpoint/2010/main" val="2121079139"/>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sldNum" sz="quarter" idx="11"/>
          </p:nvPr>
        </p:nvSpPr>
        <p:spPr>
          <a:ln/>
        </p:spPr>
        <p:txBody>
          <a:bodyPr/>
          <a:lstStyle>
            <a:lvl1pPr>
              <a:defRPr/>
            </a:lvl1pPr>
          </a:lstStyle>
          <a:p>
            <a:pPr>
              <a:defRPr/>
            </a:pPr>
            <a:fld id="{7066E71A-3478-4F99-A1E6-1B1963D13F86}" type="slidenum">
              <a:rPr lang="en-US" altLang="en-US"/>
              <a:pPr>
                <a:defRPr/>
              </a:pPr>
              <a:t>‹#›</a:t>
            </a:fld>
            <a:endParaRPr lang="en-US" altLang="en-US"/>
          </a:p>
        </p:txBody>
      </p:sp>
    </p:spTree>
    <p:extLst>
      <p:ext uri="{BB962C8B-B14F-4D97-AF65-F5344CB8AC3E}">
        <p14:creationId xmlns:p14="http://schemas.microsoft.com/office/powerpoint/2010/main" val="157755611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1"/>
          </p:nvPr>
        </p:nvSpPr>
        <p:spPr>
          <a:ln/>
        </p:spPr>
        <p:txBody>
          <a:bodyPr/>
          <a:lstStyle>
            <a:lvl1pPr>
              <a:defRPr/>
            </a:lvl1pPr>
          </a:lstStyle>
          <a:p>
            <a:pPr>
              <a:defRPr/>
            </a:pPr>
            <a:fld id="{7BC44BAC-6215-42A5-97D8-D20DA0FD4B85}" type="slidenum">
              <a:rPr lang="en-US" altLang="en-US"/>
              <a:pPr>
                <a:defRPr/>
              </a:pPr>
              <a:t>‹#›</a:t>
            </a:fld>
            <a:endParaRPr lang="en-US" altLang="en-US"/>
          </a:p>
        </p:txBody>
      </p:sp>
    </p:spTree>
    <p:extLst>
      <p:ext uri="{BB962C8B-B14F-4D97-AF65-F5344CB8AC3E}">
        <p14:creationId xmlns:p14="http://schemas.microsoft.com/office/powerpoint/2010/main" val="290580657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sldNum" sz="quarter" idx="11"/>
          </p:nvPr>
        </p:nvSpPr>
        <p:spPr>
          <a:ln/>
        </p:spPr>
        <p:txBody>
          <a:bodyPr/>
          <a:lstStyle>
            <a:lvl1pPr>
              <a:defRPr/>
            </a:lvl1pPr>
          </a:lstStyle>
          <a:p>
            <a:pPr>
              <a:defRPr/>
            </a:pPr>
            <a:fld id="{435F7E48-F23D-432E-82D7-B9F0C6144D54}" type="slidenum">
              <a:rPr lang="en-US" altLang="en-US"/>
              <a:pPr>
                <a:defRPr/>
              </a:pPr>
              <a:t>‹#›</a:t>
            </a:fld>
            <a:endParaRPr lang="en-US" altLang="en-US"/>
          </a:p>
        </p:txBody>
      </p:sp>
    </p:spTree>
    <p:extLst>
      <p:ext uri="{BB962C8B-B14F-4D97-AF65-F5344CB8AC3E}">
        <p14:creationId xmlns:p14="http://schemas.microsoft.com/office/powerpoint/2010/main" val="234272258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CDE28108-49A4-400A-9099-2763798F883C}" type="slidenum">
              <a:rPr lang="en-US" altLang="en-US"/>
              <a:pPr>
                <a:defRPr/>
              </a:pPr>
              <a:t>‹#›</a:t>
            </a:fld>
            <a:endParaRPr lang="en-US" altLang="en-US"/>
          </a:p>
        </p:txBody>
      </p:sp>
    </p:spTree>
    <p:extLst>
      <p:ext uri="{BB962C8B-B14F-4D97-AF65-F5344CB8AC3E}">
        <p14:creationId xmlns:p14="http://schemas.microsoft.com/office/powerpoint/2010/main" val="1435979230"/>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1"/>
          </p:nvPr>
        </p:nvSpPr>
        <p:spPr>
          <a:ln/>
        </p:spPr>
        <p:txBody>
          <a:bodyPr/>
          <a:lstStyle>
            <a:lvl1pPr>
              <a:defRPr/>
            </a:lvl1pPr>
          </a:lstStyle>
          <a:p>
            <a:pPr>
              <a:defRPr/>
            </a:pPr>
            <a:fld id="{4D6B1EB7-B353-4A36-8CFA-DA890BA5D4B4}" type="slidenum">
              <a:rPr lang="en-US" altLang="en-US"/>
              <a:pPr>
                <a:defRPr/>
              </a:pPr>
              <a:t>‹#›</a:t>
            </a:fld>
            <a:endParaRPr lang="en-US" altLang="en-US"/>
          </a:p>
        </p:txBody>
      </p:sp>
    </p:spTree>
    <p:extLst>
      <p:ext uri="{BB962C8B-B14F-4D97-AF65-F5344CB8AC3E}">
        <p14:creationId xmlns:p14="http://schemas.microsoft.com/office/powerpoint/2010/main" val="1901463117"/>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112"/>
          <p:cNvSpPr>
            <a:spLocks/>
          </p:cNvSpPr>
          <p:nvPr/>
        </p:nvSpPr>
        <p:spPr bwMode="auto">
          <a:xfrm>
            <a:off x="-17463" y="6223000"/>
            <a:ext cx="9172576" cy="661988"/>
          </a:xfrm>
          <a:custGeom>
            <a:avLst/>
            <a:gdLst>
              <a:gd name="T0" fmla="*/ 9161463 w 5778"/>
              <a:gd name="T1" fmla="*/ 639763 h 417"/>
              <a:gd name="T2" fmla="*/ 6350 w 5778"/>
              <a:gd name="T3" fmla="*/ 661988 h 417"/>
              <a:gd name="T4" fmla="*/ 0 w 5778"/>
              <a:gd name="T5" fmla="*/ 38100 h 417"/>
              <a:gd name="T6" fmla="*/ 3521075 w 5778"/>
              <a:gd name="T7" fmla="*/ 431800 h 417"/>
              <a:gd name="T8" fmla="*/ 9172576 w 5778"/>
              <a:gd name="T9" fmla="*/ 144463 h 417"/>
              <a:gd name="T10" fmla="*/ 9161463 w 5778"/>
              <a:gd name="T11" fmla="*/ 639763 h 41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78" h="417">
                <a:moveTo>
                  <a:pt x="5771" y="403"/>
                </a:moveTo>
                <a:lnTo>
                  <a:pt x="4" y="417"/>
                </a:lnTo>
                <a:lnTo>
                  <a:pt x="0" y="24"/>
                </a:lnTo>
                <a:cubicBezTo>
                  <a:pt x="369" y="0"/>
                  <a:pt x="1255" y="261"/>
                  <a:pt x="2218" y="272"/>
                </a:cubicBezTo>
                <a:cubicBezTo>
                  <a:pt x="3181" y="283"/>
                  <a:pt x="5186" y="69"/>
                  <a:pt x="5778" y="91"/>
                </a:cubicBezTo>
                <a:lnTo>
                  <a:pt x="5771" y="403"/>
                </a:lnTo>
                <a:close/>
              </a:path>
            </a:pathLst>
          </a:custGeom>
          <a:solidFill>
            <a:schemeClr val="accent1"/>
          </a:solidFill>
          <a:ln w="9525">
            <a:solidFill>
              <a:schemeClr val="accent1"/>
            </a:solidFill>
            <a:round/>
            <a:headEnd/>
            <a:tailEnd/>
          </a:ln>
          <a:effectLst/>
          <a:extLst>
            <a:ext uri="{AF507438-7753-43E0-B8FC-AC1667EBCBE1}">
              <a14:hiddenEffects xmlns:a14="http://schemas.microsoft.com/office/drawing/2010/main">
                <a:effectLst>
                  <a:outerShdw dist="88900" dir="5400000" algn="ctr" rotWithShape="0">
                    <a:schemeClr val="bg2"/>
                  </a:outerShdw>
                </a:effectLst>
              </a14:hiddenEffects>
            </a:ext>
          </a:extLst>
        </p:spPr>
        <p:txBody>
          <a:bodyPr/>
          <a:lstStyle/>
          <a:p>
            <a:endParaRPr lang="en-GB"/>
          </a:p>
        </p:txBody>
      </p:sp>
      <p:sp>
        <p:nvSpPr>
          <p:cNvPr id="1027" name="Freeform 111"/>
          <p:cNvSpPr>
            <a:spLocks/>
          </p:cNvSpPr>
          <p:nvPr/>
        </p:nvSpPr>
        <p:spPr bwMode="auto">
          <a:xfrm>
            <a:off x="-33338" y="-44450"/>
            <a:ext cx="9580563" cy="2173288"/>
          </a:xfrm>
          <a:custGeom>
            <a:avLst/>
            <a:gdLst>
              <a:gd name="T0" fmla="*/ 7938 w 6035"/>
              <a:gd name="T1" fmla="*/ 11113 h 1369"/>
              <a:gd name="T2" fmla="*/ 9232900 w 6035"/>
              <a:gd name="T3" fmla="*/ 0 h 1369"/>
              <a:gd name="T4" fmla="*/ 9232900 w 6035"/>
              <a:gd name="T5" fmla="*/ 1982788 h 1369"/>
              <a:gd name="T6" fmla="*/ 8042275 w 6035"/>
              <a:gd name="T7" fmla="*/ 1146175 h 1369"/>
              <a:gd name="T8" fmla="*/ 0 w 6035"/>
              <a:gd name="T9" fmla="*/ 1509713 h 1369"/>
              <a:gd name="T10" fmla="*/ 7938 w 6035"/>
              <a:gd name="T11" fmla="*/ 11113 h 13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35" h="1369">
                <a:moveTo>
                  <a:pt x="5" y="7"/>
                </a:moveTo>
                <a:lnTo>
                  <a:pt x="5816" y="0"/>
                </a:lnTo>
                <a:lnTo>
                  <a:pt x="5816" y="1249"/>
                </a:lnTo>
                <a:cubicBezTo>
                  <a:pt x="5691" y="1369"/>
                  <a:pt x="6035" y="772"/>
                  <a:pt x="5066" y="722"/>
                </a:cubicBezTo>
                <a:cubicBezTo>
                  <a:pt x="4097" y="672"/>
                  <a:pt x="843" y="1070"/>
                  <a:pt x="0" y="951"/>
                </a:cubicBezTo>
                <a:lnTo>
                  <a:pt x="5" y="7"/>
                </a:lnTo>
                <a:close/>
              </a:path>
            </a:pathLst>
          </a:custGeom>
          <a:solidFill>
            <a:schemeClr val="accent1"/>
          </a:solidFill>
          <a:ln w="9525">
            <a:solidFill>
              <a:schemeClr val="accent1"/>
            </a:solidFill>
            <a:round/>
            <a:headEnd/>
            <a:tailEnd/>
          </a:ln>
          <a:effectLst>
            <a:outerShdw dist="88900" dir="5400000" algn="ctr" rotWithShape="0">
              <a:schemeClr val="bg2"/>
            </a:outerShdw>
          </a:effectLst>
        </p:spPr>
        <p:txBody>
          <a:bodyPr/>
          <a:lstStyle/>
          <a:p>
            <a:endParaRPr lang="en-GB"/>
          </a:p>
        </p:txBody>
      </p:sp>
      <p:sp>
        <p:nvSpPr>
          <p:cNvPr id="1028" name="Rectangle 2"/>
          <p:cNvSpPr>
            <a:spLocks noGrp="1" noChangeArrowheads="1"/>
          </p:cNvSpPr>
          <p:nvPr>
            <p:ph type="title"/>
          </p:nvPr>
        </p:nvSpPr>
        <p:spPr bwMode="auto">
          <a:xfrm>
            <a:off x="457200" y="188913"/>
            <a:ext cx="8110538"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 name="Rectangle 4"/>
          <p:cNvSpPr>
            <a:spLocks noGrp="1" noChangeArrowheads="1"/>
          </p:cNvSpPr>
          <p:nvPr>
            <p:ph type="dt" sz="half" idx="2"/>
          </p:nvPr>
        </p:nvSpPr>
        <p:spPr bwMode="auto">
          <a:xfrm>
            <a:off x="277813"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794500" y="6497638"/>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B11B647-E068-4540-AB47-4F2BDD450897}" type="slidenum">
              <a:rPr lang="en-US" altLang="en-US"/>
              <a:pPr>
                <a:defRPr/>
              </a:pPr>
              <a:t>‹#›</a:t>
            </a:fld>
            <a:endParaRPr lang="en-US" altLang="en-US"/>
          </a:p>
        </p:txBody>
      </p:sp>
      <p:grpSp>
        <p:nvGrpSpPr>
          <p:cNvPr id="1031" name="Group 122"/>
          <p:cNvGrpSpPr>
            <a:grpSpLocks/>
          </p:cNvGrpSpPr>
          <p:nvPr/>
        </p:nvGrpSpPr>
        <p:grpSpPr bwMode="auto">
          <a:xfrm>
            <a:off x="7696200" y="5192713"/>
            <a:ext cx="1236663" cy="1439862"/>
            <a:chOff x="3107" y="1003"/>
            <a:chExt cx="2495" cy="2903"/>
          </a:xfrm>
        </p:grpSpPr>
        <p:grpSp>
          <p:nvGrpSpPr>
            <p:cNvPr id="1033" name="Group 113"/>
            <p:cNvGrpSpPr>
              <a:grpSpLocks/>
            </p:cNvGrpSpPr>
            <p:nvPr userDrawn="1"/>
          </p:nvGrpSpPr>
          <p:grpSpPr bwMode="auto">
            <a:xfrm>
              <a:off x="3107" y="2001"/>
              <a:ext cx="1905" cy="1905"/>
              <a:chOff x="1655" y="3067"/>
              <a:chExt cx="975" cy="975"/>
            </a:xfrm>
          </p:grpSpPr>
          <p:sp>
            <p:nvSpPr>
              <p:cNvPr id="1040" name="AutoShape 114"/>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41" name="AutoShape 115"/>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4" name="Group 116"/>
            <p:cNvGrpSpPr>
              <a:grpSpLocks/>
            </p:cNvGrpSpPr>
            <p:nvPr userDrawn="1"/>
          </p:nvGrpSpPr>
          <p:grpSpPr bwMode="auto">
            <a:xfrm>
              <a:off x="4921" y="2228"/>
              <a:ext cx="567" cy="567"/>
              <a:chOff x="1655" y="3067"/>
              <a:chExt cx="975" cy="975"/>
            </a:xfrm>
          </p:grpSpPr>
          <p:sp>
            <p:nvSpPr>
              <p:cNvPr id="1038" name="AutoShape 117"/>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9" name="AutoShape 118"/>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619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nvGrpSpPr>
            <p:cNvPr id="1035" name="Group 119"/>
            <p:cNvGrpSpPr>
              <a:grpSpLocks/>
            </p:cNvGrpSpPr>
            <p:nvPr userDrawn="1"/>
          </p:nvGrpSpPr>
          <p:grpSpPr bwMode="auto">
            <a:xfrm>
              <a:off x="4309" y="1003"/>
              <a:ext cx="1293" cy="1293"/>
              <a:chOff x="1655" y="3067"/>
              <a:chExt cx="975" cy="975"/>
            </a:xfrm>
          </p:grpSpPr>
          <p:sp>
            <p:nvSpPr>
              <p:cNvPr id="1036" name="AutoShape 120"/>
              <p:cNvSpPr>
                <a:spLocks noChangeArrowheads="1"/>
              </p:cNvSpPr>
              <p:nvPr userDrawn="1"/>
            </p:nvSpPr>
            <p:spPr bwMode="auto">
              <a:xfrm>
                <a:off x="1655" y="3067"/>
                <a:ext cx="975" cy="975"/>
              </a:xfrm>
              <a:custGeom>
                <a:avLst/>
                <a:gdLst>
                  <a:gd name="T0" fmla="*/ 488 w 21600"/>
                  <a:gd name="T1" fmla="*/ 0 h 21600"/>
                  <a:gd name="T2" fmla="*/ 143 w 21600"/>
                  <a:gd name="T3" fmla="*/ 143 h 21600"/>
                  <a:gd name="T4" fmla="*/ 0 w 21600"/>
                  <a:gd name="T5" fmla="*/ 488 h 21600"/>
                  <a:gd name="T6" fmla="*/ 143 w 21600"/>
                  <a:gd name="T7" fmla="*/ 832 h 21600"/>
                  <a:gd name="T8" fmla="*/ 488 w 21600"/>
                  <a:gd name="T9" fmla="*/ 975 h 21600"/>
                  <a:gd name="T10" fmla="*/ 832 w 21600"/>
                  <a:gd name="T11" fmla="*/ 832 h 21600"/>
                  <a:gd name="T12" fmla="*/ 975 w 21600"/>
                  <a:gd name="T13" fmla="*/ 488 h 21600"/>
                  <a:gd name="T14" fmla="*/ 832 w 21600"/>
                  <a:gd name="T15" fmla="*/ 143 h 21600"/>
                  <a:gd name="T16" fmla="*/ 0 60000 65536"/>
                  <a:gd name="T17" fmla="*/ 0 60000 65536"/>
                  <a:gd name="T18" fmla="*/ 0 60000 65536"/>
                  <a:gd name="T19" fmla="*/ 0 60000 65536"/>
                  <a:gd name="T20" fmla="*/ 0 60000 65536"/>
                  <a:gd name="T21" fmla="*/ 0 60000 65536"/>
                  <a:gd name="T22" fmla="*/ 0 60000 65536"/>
                  <a:gd name="T23" fmla="*/ 0 60000 65536"/>
                  <a:gd name="T24" fmla="*/ 3168 w 21600"/>
                  <a:gd name="T25" fmla="*/ 3168 h 21600"/>
                  <a:gd name="T26" fmla="*/ 18432 w 21600"/>
                  <a:gd name="T27" fmla="*/ 1843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sp>
            <p:nvSpPr>
              <p:cNvPr id="1037" name="AutoShape 121"/>
              <p:cNvSpPr>
                <a:spLocks noChangeArrowheads="1"/>
              </p:cNvSpPr>
              <p:nvPr userDrawn="1"/>
            </p:nvSpPr>
            <p:spPr bwMode="auto">
              <a:xfrm>
                <a:off x="1868" y="3280"/>
                <a:ext cx="549" cy="549"/>
              </a:xfrm>
              <a:custGeom>
                <a:avLst/>
                <a:gdLst>
                  <a:gd name="T0" fmla="*/ 275 w 21600"/>
                  <a:gd name="T1" fmla="*/ 0 h 21600"/>
                  <a:gd name="T2" fmla="*/ 80 w 21600"/>
                  <a:gd name="T3" fmla="*/ 80 h 21600"/>
                  <a:gd name="T4" fmla="*/ 0 w 21600"/>
                  <a:gd name="T5" fmla="*/ 275 h 21600"/>
                  <a:gd name="T6" fmla="*/ 80 w 21600"/>
                  <a:gd name="T7" fmla="*/ 469 h 21600"/>
                  <a:gd name="T8" fmla="*/ 275 w 21600"/>
                  <a:gd name="T9" fmla="*/ 549 h 21600"/>
                  <a:gd name="T10" fmla="*/ 469 w 21600"/>
                  <a:gd name="T11" fmla="*/ 469 h 21600"/>
                  <a:gd name="T12" fmla="*/ 549 w 21600"/>
                  <a:gd name="T13" fmla="*/ 275 h 21600"/>
                  <a:gd name="T14" fmla="*/ 469 w 21600"/>
                  <a:gd name="T15" fmla="*/ 80 h 21600"/>
                  <a:gd name="T16" fmla="*/ 0 60000 65536"/>
                  <a:gd name="T17" fmla="*/ 0 60000 65536"/>
                  <a:gd name="T18" fmla="*/ 0 60000 65536"/>
                  <a:gd name="T19" fmla="*/ 0 60000 65536"/>
                  <a:gd name="T20" fmla="*/ 0 60000 65536"/>
                  <a:gd name="T21" fmla="*/ 0 60000 65536"/>
                  <a:gd name="T22" fmla="*/ 0 60000 65536"/>
                  <a:gd name="T23" fmla="*/ 0 60000 65536"/>
                  <a:gd name="T24" fmla="*/ 3148 w 21600"/>
                  <a:gd name="T25" fmla="*/ 3148 h 21600"/>
                  <a:gd name="T26" fmla="*/ 18452 w 21600"/>
                  <a:gd name="T27" fmla="*/ 18452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918" y="10800"/>
                    </a:moveTo>
                    <a:cubicBezTo>
                      <a:pt x="2918" y="15153"/>
                      <a:pt x="6447" y="18682"/>
                      <a:pt x="10800" y="18682"/>
                    </a:cubicBezTo>
                    <a:cubicBezTo>
                      <a:pt x="15153" y="18682"/>
                      <a:pt x="18682" y="15153"/>
                      <a:pt x="18682" y="10800"/>
                    </a:cubicBezTo>
                    <a:cubicBezTo>
                      <a:pt x="18682" y="6447"/>
                      <a:pt x="15153" y="2918"/>
                      <a:pt x="10800" y="2918"/>
                    </a:cubicBezTo>
                    <a:cubicBezTo>
                      <a:pt x="6447" y="2918"/>
                      <a:pt x="2918" y="6447"/>
                      <a:pt x="2918" y="10800"/>
                    </a:cubicBezTo>
                    <a:close/>
                  </a:path>
                </a:pathLst>
              </a:custGeom>
              <a:solidFill>
                <a:schemeClr val="bg1"/>
              </a:solidFill>
              <a:ln w="9525">
                <a:round/>
                <a:headEnd/>
                <a:tailEnd/>
              </a:ln>
              <a:effectLst/>
              <a:scene3d>
                <a:camera prst="legacyPerspectiveFront">
                  <a:rot lat="1500000" lon="1500000" rev="0"/>
                </a:camera>
                <a:lightRig rig="legacyFlat1" dir="t"/>
              </a:scene3d>
              <a:sp3d extrusionH="100000" prstMaterial="legacyMatte">
                <a:bevelT w="13500" h="13500" prst="angle"/>
                <a:bevelB w="13500" h="13500" prst="angle"/>
                <a:extrusionClr>
                  <a:schemeClr val="bg1"/>
                </a:extrusionClr>
                <a:contourClr>
                  <a:schemeClr val="bg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endParaRPr lang="en-GB"/>
              </a:p>
            </p:txBody>
          </p:sp>
        </p:grpSp>
      </p:grpSp>
      <p:sp>
        <p:nvSpPr>
          <p:cNvPr id="1032" name="AutoShape 3"/>
          <p:cNvSpPr>
            <a:spLocks noGrp="1" noChangeArrowheads="1"/>
          </p:cNvSpPr>
          <p:nvPr>
            <p:ph type="body" idx="1"/>
          </p:nvPr>
        </p:nvSpPr>
        <p:spPr bwMode="auto">
          <a:xfrm>
            <a:off x="457200" y="1916113"/>
            <a:ext cx="8291513" cy="3709987"/>
          </a:xfrm>
          <a:prstGeom prst="roundRect">
            <a:avLst>
              <a:gd name="adj" fmla="val 16667"/>
            </a:avLst>
          </a:prstGeom>
          <a:solidFill>
            <a:schemeClr val="accent1">
              <a:alpha val="30196"/>
            </a:scheme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600" kern="12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6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6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a:noFill/>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AutoShap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AutoShape 3"/>
          <p:cNvSpPr>
            <a:spLocks noGrp="1" noChangeArrowheads="1"/>
          </p:cNvSpPr>
          <p:nvPr>
            <p:ph type="body" sz="half" idx="1"/>
          </p:nvPr>
        </p:nvSpPr>
        <p:spPr/>
        <p:txBody>
          <a:bodyPr/>
          <a:lstStyle/>
          <a:p>
            <a:pPr eaLnBrk="1" hangingPunct="1"/>
            <a:r>
              <a:rPr lang="en-GB" altLang="en-US" sz="2800" smtClean="0"/>
              <a:t>Bullets go in here</a:t>
            </a:r>
            <a:endParaRPr lang="en-US" altLang="en-US" sz="2800" smtClean="0"/>
          </a:p>
        </p:txBody>
      </p:sp>
      <p:sp>
        <p:nvSpPr>
          <p:cNvPr id="9220" name="AutoShape 4"/>
          <p:cNvSpPr>
            <a:spLocks noGrp="1" noChangeArrowheads="1"/>
          </p:cNvSpPr>
          <p:nvPr>
            <p:ph type="body" sz="half" idx="2"/>
          </p:nvPr>
        </p:nvSpPr>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52227"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b="1"/>
              <a:t>Note:  </a:t>
            </a:r>
            <a:r>
              <a:rPr lang="en-GB" altLang="en-US"/>
              <a:t>PowerPoint does not allow have nice default tables – but you can cut and paste this one</a:t>
            </a:r>
            <a:endParaRPr lang="en-US" alt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AutoShape 3"/>
          <p:cNvSpPr>
            <a:spLocks noGrp="1" noChangeArrowheads="1"/>
          </p:cNvSpPr>
          <p:nvPr>
            <p:ph type="body" sz="half" idx="1"/>
          </p:nvPr>
        </p:nvSpPr>
        <p:spPr>
          <a:xfrm>
            <a:off x="457200" y="1916113"/>
            <a:ext cx="4059238" cy="37099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AutoShap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56324" name="Group 4"/>
          <p:cNvGraphicFramePr>
            <a:graphicFrameLocks noGrp="1"/>
          </p:cNvGraphicFramePr>
          <p:nvPr>
            <p:ph sz="half" idx="2"/>
          </p:nvPr>
        </p:nvGraphicFramePr>
        <p:xfrm>
          <a:off x="5484813" y="2063750"/>
          <a:ext cx="3194050" cy="1501775"/>
        </p:xfrm>
        <a:graphic>
          <a:graphicData uri="http://schemas.openxmlformats.org/drawingml/2006/table">
            <a:tbl>
              <a:tblPr/>
              <a:tblGrid>
                <a:gridCol w="1597025"/>
                <a:gridCol w="1597025"/>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endParaRPr lang="en-US" altLang="en-US"/>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a:t>Text box</a:t>
            </a:r>
          </a:p>
          <a:p>
            <a:pPr algn="ctr" eaLnBrk="1" hangingPunct="1"/>
            <a:r>
              <a:rPr lang="en-GB" altLang="en-US"/>
              <a:t>With shadow</a:t>
            </a:r>
            <a:endParaRPr lang="en-US" altLang="en-US"/>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b="1"/>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a:t>
            </a:r>
          </a:p>
          <a:p>
            <a:pPr eaLnBrk="1" hangingPunct="1">
              <a:buFont typeface="Wingdings" panose="05000000000000000000" pitchFamily="2" charset="2"/>
              <a:buChar char="ü"/>
            </a:pPr>
            <a:r>
              <a:rPr lang="en-GB" altLang="en-US" sz="1400"/>
              <a:t>Use these templates for your presentations</a:t>
            </a:r>
          </a:p>
          <a:p>
            <a:pPr eaLnBrk="1" hangingPunct="1">
              <a:buFont typeface="Wingdings" panose="05000000000000000000" pitchFamily="2" charset="2"/>
              <a:buChar char="ü"/>
            </a:pPr>
            <a:r>
              <a:rPr lang="en-GB" altLang="en-US" sz="140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t>If you like these templates, we would always appreciate a link back to our website.  Many thanks.</a:t>
            </a:r>
          </a:p>
          <a:p>
            <a:pPr eaLnBrk="1" hangingPunct="1">
              <a:buFont typeface="Wingdings" panose="05000000000000000000" pitchFamily="2" charset="2"/>
              <a:buChar char="ü"/>
            </a:pPr>
            <a:endParaRPr lang="en-US" altLang="en-US" sz="140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1600" b="1" u="sng"/>
              <a:t>Don’t</a:t>
            </a:r>
          </a:p>
          <a:p>
            <a:pPr eaLnBrk="1" hangingPunct="1">
              <a:buFont typeface="Wingdings" panose="05000000000000000000" pitchFamily="2" charset="2"/>
              <a:buChar char="û"/>
            </a:pPr>
            <a:r>
              <a:rPr lang="en-GB" altLang="en-US" sz="1400"/>
              <a:t>Resell or distribute these templates</a:t>
            </a:r>
          </a:p>
          <a:p>
            <a:pPr eaLnBrk="1" hangingPunct="1">
              <a:buFont typeface="Wingdings" panose="05000000000000000000" pitchFamily="2" charset="2"/>
              <a:buChar char="û"/>
            </a:pPr>
            <a:r>
              <a:rPr lang="en-GB" altLang="en-US" sz="140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t>Pass off any of our created content as your own work</a:t>
            </a:r>
            <a:endParaRPr lang="en-US" altLang="en-US" sz="140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cs typeface="Arial" panose="020B0604020202020204" pitchFamily="34" charset="0"/>
              </a:defRPr>
            </a:lvl1pPr>
            <a:lvl2pPr>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t>You can find many more free templates on the Presentation Magazine website </a:t>
            </a:r>
            <a:r>
              <a:rPr lang="en-GB" altLang="en-US" sz="2000" b="1">
                <a:hlinkClick r:id="rId3"/>
              </a:rPr>
              <a:t>www.presentationmagazine.com</a:t>
            </a:r>
            <a:r>
              <a:rPr lang="en-GB" altLang="en-US" sz="2000" b="1"/>
              <a:t>  </a:t>
            </a:r>
            <a:endParaRPr lang="en-US" altLang="en-US" sz="2000" b="1"/>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a:t>We have put a lot of work into developing all these templates and retain the copyright in them.  They are not Open Source templates.  You can use them freely providing that you do not redistribute or sell them.</a:t>
            </a:r>
            <a:endParaRPr lang="en-US" altLang="en-US" sz="140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circles">
  <a:themeElements>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fontScheme name="circ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ircles 1">
        <a:dk1>
          <a:srgbClr val="005A58"/>
        </a:dk1>
        <a:lt1>
          <a:srgbClr val="FFFFFF"/>
        </a:lt1>
        <a:dk2>
          <a:srgbClr val="008080"/>
        </a:dk2>
        <a:lt2>
          <a:srgbClr val="FFFFCD"/>
        </a:lt2>
        <a:accent1>
          <a:srgbClr val="006462"/>
        </a:accent1>
        <a:accent2>
          <a:srgbClr val="008080"/>
        </a:accent2>
        <a:accent3>
          <a:srgbClr val="AAC0C0"/>
        </a:accent3>
        <a:accent4>
          <a:srgbClr val="DADADA"/>
        </a:accent4>
        <a:accent5>
          <a:srgbClr val="AAB8B7"/>
        </a:accent5>
        <a:accent6>
          <a:srgbClr val="007373"/>
        </a:accent6>
        <a:hlink>
          <a:srgbClr val="00ACA8"/>
        </a:hlink>
        <a:folHlink>
          <a:srgbClr val="004442"/>
        </a:folHlink>
      </a:clrScheme>
      <a:clrMap bg1="dk2" tx1="lt1" bg2="dk1" tx2="lt2" accent1="accent1" accent2="accent2" accent3="accent3" accent4="accent4" accent5="accent5" accent6="accent6" hlink="hlink" folHlink="folHlink"/>
    </a:extraClrScheme>
    <a:extraClrScheme>
      <a:clrScheme name="circles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circles 3">
        <a:dk1>
          <a:srgbClr val="000000"/>
        </a:dk1>
        <a:lt1>
          <a:srgbClr val="FFDBA6"/>
        </a:lt1>
        <a:dk2>
          <a:srgbClr val="FFFFFF"/>
        </a:dk2>
        <a:lt2>
          <a:srgbClr val="FFAC31"/>
        </a:lt2>
        <a:accent1>
          <a:srgbClr val="FF9900"/>
        </a:accent1>
        <a:accent2>
          <a:srgbClr val="FFCC80"/>
        </a:accent2>
        <a:accent3>
          <a:srgbClr val="FFEAD0"/>
        </a:accent3>
        <a:accent4>
          <a:srgbClr val="000000"/>
        </a:accent4>
        <a:accent5>
          <a:srgbClr val="FFCAAA"/>
        </a:accent5>
        <a:accent6>
          <a:srgbClr val="E7B973"/>
        </a:accent6>
        <a:hlink>
          <a:srgbClr val="E68A00"/>
        </a:hlink>
        <a:folHlink>
          <a:srgbClr val="FF6600"/>
        </a:folHlink>
      </a:clrScheme>
      <a:clrMap bg1="lt1" tx1="dk1" bg2="lt2" tx2="dk2" accent1="accent1" accent2="accent2" accent3="accent3" accent4="accent4" accent5="accent5" accent6="accent6" hlink="hlink" folHlink="folHlink"/>
    </a:extraClrScheme>
    <a:extraClrScheme>
      <a:clrScheme name="circles 4">
        <a:dk1>
          <a:srgbClr val="66CCCC"/>
        </a:dk1>
        <a:lt1>
          <a:srgbClr val="FFFFFF"/>
        </a:lt1>
        <a:dk2>
          <a:srgbClr val="2E6B6B"/>
        </a:dk2>
        <a:lt2>
          <a:srgbClr val="2E6B6B"/>
        </a:lt2>
        <a:accent1>
          <a:srgbClr val="45A3A1"/>
        </a:accent1>
        <a:accent2>
          <a:srgbClr val="9ADEDC"/>
        </a:accent2>
        <a:accent3>
          <a:srgbClr val="ADBABA"/>
        </a:accent3>
        <a:accent4>
          <a:srgbClr val="DADADA"/>
        </a:accent4>
        <a:accent5>
          <a:srgbClr val="B0CECD"/>
        </a:accent5>
        <a:accent6>
          <a:srgbClr val="8BC9C7"/>
        </a:accent6>
        <a:hlink>
          <a:srgbClr val="B3E6E6"/>
        </a:hlink>
        <a:folHlink>
          <a:srgbClr val="33CCCC"/>
        </a:folHlink>
      </a:clrScheme>
      <a:clrMap bg1="dk2" tx1="lt1" bg2="dk1" tx2="lt2" accent1="accent1" accent2="accent2" accent3="accent3" accent4="accent4" accent5="accent5" accent6="accent6" hlink="hlink" folHlink="folHlink"/>
    </a:extraClrScheme>
    <a:extraClrScheme>
      <a:clrScheme name="circles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circles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circles</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Circles Orange Template</dc:title>
  <dc:creator>Presentation Magazine</dc:creator>
  <cp:lastModifiedBy>Jonty Pearce</cp:lastModifiedBy>
  <cp:revision>6</cp:revision>
  <dcterms:created xsi:type="dcterms:W3CDTF">2005-04-26T09:52:17Z</dcterms:created>
  <dcterms:modified xsi:type="dcterms:W3CDTF">2015-02-22T11:06:31Z</dcterms:modified>
</cp:coreProperties>
</file>