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0"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15" d="100"/>
          <a:sy n="115" d="100"/>
        </p:scale>
        <p:origin x="-1524" y="-102"/>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atin typeface="Arial" charset="0"/>
                <a:cs typeface="Arial" charset="0"/>
              </a:defRPr>
            </a:lvl1pPr>
          </a:lstStyle>
          <a:p>
            <a:pPr>
              <a:defRPr/>
            </a:pPr>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atin typeface="Arial" charset="0"/>
                <a:cs typeface="Arial" charset="0"/>
              </a:defRPr>
            </a:lvl1pPr>
          </a:lstStyle>
          <a:p>
            <a:pPr>
              <a:defRPr/>
            </a:pPr>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atin typeface="Arial" charset="0"/>
                <a:cs typeface="Arial" charset="0"/>
              </a:defRPr>
            </a:lvl1pPr>
          </a:lstStyle>
          <a:p>
            <a:pPr>
              <a:defRPr/>
            </a:pPr>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365B4541-9A02-446F-AE98-26C73FEAFDF5}" type="slidenum">
              <a:rPr lang="en-US" altLang="en-US"/>
              <a:pPr>
                <a:defRPr/>
              </a:pPr>
              <a:t>‹#›</a:t>
            </a:fld>
            <a:endParaRPr lang="en-US" altLang="en-US"/>
          </a:p>
        </p:txBody>
      </p:sp>
    </p:spTree>
    <p:extLst>
      <p:ext uri="{BB962C8B-B14F-4D97-AF65-F5344CB8AC3E}">
        <p14:creationId xmlns:p14="http://schemas.microsoft.com/office/powerpoint/2010/main" val="763997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atin typeface="Arial" charset="0"/>
                <a:cs typeface="Arial" charset="0"/>
              </a:defRPr>
            </a:lvl1pPr>
          </a:lstStyle>
          <a:p>
            <a:pPr>
              <a:defRPr/>
            </a:pPr>
            <a:endParaRPr lang="en-GB"/>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atin typeface="Arial" charset="0"/>
                <a:cs typeface="Arial" charset="0"/>
              </a:defRPr>
            </a:lvl1pPr>
          </a:lstStyle>
          <a:p>
            <a:pPr>
              <a:defRPr/>
            </a:pPr>
            <a:endParaRPr lang="en-GB"/>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011F55AF-6691-47FC-A4D2-1CED86D96850}" type="slidenum">
              <a:rPr lang="en-GB" altLang="en-US"/>
              <a:pPr>
                <a:defRPr/>
              </a:pPr>
              <a:t>‹#›</a:t>
            </a:fld>
            <a:endParaRPr lang="en-GB" altLang="en-US"/>
          </a:p>
        </p:txBody>
      </p:sp>
    </p:spTree>
    <p:extLst>
      <p:ext uri="{BB962C8B-B14F-4D97-AF65-F5344CB8AC3E}">
        <p14:creationId xmlns:p14="http://schemas.microsoft.com/office/powerpoint/2010/main" val="1182842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FD22D41-9835-4320-96AA-DA5C4A349427}" type="slidenum">
              <a:rPr lang="en-GB" altLang="en-US"/>
              <a:pPr>
                <a:spcBef>
                  <a:spcPct val="0"/>
                </a:spcBef>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470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6E621F-CA7C-498B-954D-B9D3A946562C}" type="slidenum">
              <a:rPr lang="en-GB" altLang="en-US"/>
              <a:pPr>
                <a:spcBef>
                  <a:spcPct val="0"/>
                </a:spcBef>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323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47EFBE-4148-4E18-864B-E435405808AE}" type="slidenum">
              <a:rPr lang="en-GB" altLang="en-US"/>
              <a:pPr>
                <a:spcBef>
                  <a:spcPct val="0"/>
                </a:spcBef>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8438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CC6DDF-4736-4CBE-88E3-0B460FE7716E}" type="slidenum">
              <a:rPr lang="en-GB" altLang="en-US"/>
              <a:pPr>
                <a:spcBef>
                  <a:spcPct val="0"/>
                </a:spcBef>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298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3C18DA8-C090-497D-A883-0491676F458A}" type="slidenum">
              <a:rPr lang="en-GB" altLang="en-US"/>
              <a:pPr>
                <a:spcBef>
                  <a:spcPct val="0"/>
                </a:spcBef>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2867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C22BA8-A950-4EEC-B605-8E9F8324B53C}" type="slidenum">
              <a:rPr lang="en-GB" altLang="en-US"/>
              <a:pPr>
                <a:spcBef>
                  <a:spcPct val="0"/>
                </a:spcBef>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620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84CB7E7-FF56-4FC3-A62D-E8BBB300837B}" type="slidenum">
              <a:rPr lang="en-GB" altLang="en-US"/>
              <a:pPr>
                <a:spcBef>
                  <a:spcPct val="0"/>
                </a:spcBef>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239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B0C24CF-DFD6-4D7A-9A17-AF65F30C7EA7}" type="slidenum">
              <a:rPr lang="en-GB" altLang="en-US"/>
              <a:pPr>
                <a:spcBef>
                  <a:spcPct val="0"/>
                </a:spcBef>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5208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35B9A37-8CDC-455B-B56D-4C258454D189}" type="slidenum">
              <a:rPr lang="en-GB" altLang="en-US"/>
              <a:pPr>
                <a:spcBef>
                  <a:spcPct val="0"/>
                </a:spcBef>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094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006"/>
          <p:cNvSpPr>
            <a:spLocks noEditPoints="1"/>
          </p:cNvSpPr>
          <p:nvPr/>
        </p:nvSpPr>
        <p:spPr bwMode="auto">
          <a:xfrm>
            <a:off x="-252413" y="0"/>
            <a:ext cx="9396413" cy="5961063"/>
          </a:xfrm>
          <a:custGeom>
            <a:avLst/>
            <a:gdLst>
              <a:gd name="T0" fmla="*/ 2147483646 w 19962"/>
              <a:gd name="T1" fmla="*/ 2147483646 h 15019"/>
              <a:gd name="T2" fmla="*/ 2147483646 w 19962"/>
              <a:gd name="T3" fmla="*/ 2147483646 h 15019"/>
              <a:gd name="T4" fmla="*/ 2147483646 w 19962"/>
              <a:gd name="T5" fmla="*/ 2147483646 h 15019"/>
              <a:gd name="T6" fmla="*/ 2147483646 w 19962"/>
              <a:gd name="T7" fmla="*/ 2147483646 h 15019"/>
              <a:gd name="T8" fmla="*/ 2147483646 w 19962"/>
              <a:gd name="T9" fmla="*/ 2147483646 h 15019"/>
              <a:gd name="T10" fmla="*/ 2147483646 w 19962"/>
              <a:gd name="T11" fmla="*/ 2147483646 h 15019"/>
              <a:gd name="T12" fmla="*/ 2147483646 w 19962"/>
              <a:gd name="T13" fmla="*/ 2147483646 h 15019"/>
              <a:gd name="T14" fmla="*/ 2147483646 w 19962"/>
              <a:gd name="T15" fmla="*/ 2147483646 h 15019"/>
              <a:gd name="T16" fmla="*/ 2147483646 w 19962"/>
              <a:gd name="T17" fmla="*/ 2147483646 h 15019"/>
              <a:gd name="T18" fmla="*/ 2147483646 w 19962"/>
              <a:gd name="T19" fmla="*/ 2147483646 h 15019"/>
              <a:gd name="T20" fmla="*/ 2147483646 w 19962"/>
              <a:gd name="T21" fmla="*/ 2147483646 h 15019"/>
              <a:gd name="T22" fmla="*/ 2147483646 w 19962"/>
              <a:gd name="T23" fmla="*/ 2147483646 h 15019"/>
              <a:gd name="T24" fmla="*/ 2147483646 w 19962"/>
              <a:gd name="T25" fmla="*/ 2147483646 h 15019"/>
              <a:gd name="T26" fmla="*/ 2147483646 w 19962"/>
              <a:gd name="T27" fmla="*/ 2147483646 h 15019"/>
              <a:gd name="T28" fmla="*/ 2147483646 w 19962"/>
              <a:gd name="T29" fmla="*/ 2147483646 h 15019"/>
              <a:gd name="T30" fmla="*/ 2147483646 w 19962"/>
              <a:gd name="T31" fmla="*/ 2147483646 h 15019"/>
              <a:gd name="T32" fmla="*/ 2147483646 w 19962"/>
              <a:gd name="T33" fmla="*/ 2147483646 h 15019"/>
              <a:gd name="T34" fmla="*/ 2147483646 w 19962"/>
              <a:gd name="T35" fmla="*/ 2147483646 h 15019"/>
              <a:gd name="T36" fmla="*/ 2147483646 w 19962"/>
              <a:gd name="T37" fmla="*/ 2147483646 h 15019"/>
              <a:gd name="T38" fmla="*/ 2147483646 w 19962"/>
              <a:gd name="T39" fmla="*/ 2147483646 h 15019"/>
              <a:gd name="T40" fmla="*/ 2147483646 w 19962"/>
              <a:gd name="T41" fmla="*/ 2147483646 h 15019"/>
              <a:gd name="T42" fmla="*/ 2147483646 w 19962"/>
              <a:gd name="T43" fmla="*/ 2147483646 h 15019"/>
              <a:gd name="T44" fmla="*/ 2147483646 w 19962"/>
              <a:gd name="T45" fmla="*/ 2147483646 h 15019"/>
              <a:gd name="T46" fmla="*/ 2147483646 w 19962"/>
              <a:gd name="T47" fmla="*/ 2147483646 h 15019"/>
              <a:gd name="T48" fmla="*/ 2147483646 w 19962"/>
              <a:gd name="T49" fmla="*/ 2147483646 h 15019"/>
              <a:gd name="T50" fmla="*/ 2147483646 w 19962"/>
              <a:gd name="T51" fmla="*/ 2147483646 h 15019"/>
              <a:gd name="T52" fmla="*/ 2147483646 w 19962"/>
              <a:gd name="T53" fmla="*/ 2147483646 h 15019"/>
              <a:gd name="T54" fmla="*/ 2147483646 w 19962"/>
              <a:gd name="T55" fmla="*/ 2147483646 h 15019"/>
              <a:gd name="T56" fmla="*/ 2147483646 w 19962"/>
              <a:gd name="T57" fmla="*/ 2147483646 h 15019"/>
              <a:gd name="T58" fmla="*/ 2147483646 w 19962"/>
              <a:gd name="T59" fmla="*/ 2147483646 h 15019"/>
              <a:gd name="T60" fmla="*/ 2147483646 w 19962"/>
              <a:gd name="T61" fmla="*/ 2147483646 h 15019"/>
              <a:gd name="T62" fmla="*/ 2147483646 w 19962"/>
              <a:gd name="T63" fmla="*/ 2147483646 h 15019"/>
              <a:gd name="T64" fmla="*/ 2147483646 w 19962"/>
              <a:gd name="T65" fmla="*/ 2147483646 h 15019"/>
              <a:gd name="T66" fmla="*/ 2147483646 w 19962"/>
              <a:gd name="T67" fmla="*/ 2147483646 h 15019"/>
              <a:gd name="T68" fmla="*/ 2147483646 w 19962"/>
              <a:gd name="T69" fmla="*/ 2147483646 h 15019"/>
              <a:gd name="T70" fmla="*/ 2147483646 w 19962"/>
              <a:gd name="T71" fmla="*/ 2147483646 h 15019"/>
              <a:gd name="T72" fmla="*/ 2147483646 w 19962"/>
              <a:gd name="T73" fmla="*/ 2147483646 h 15019"/>
              <a:gd name="T74" fmla="*/ 2147483646 w 19962"/>
              <a:gd name="T75" fmla="*/ 2147483646 h 15019"/>
              <a:gd name="T76" fmla="*/ 2147483646 w 19962"/>
              <a:gd name="T77" fmla="*/ 2147483646 h 15019"/>
              <a:gd name="T78" fmla="*/ 2147483646 w 19962"/>
              <a:gd name="T79" fmla="*/ 2147483646 h 15019"/>
              <a:gd name="T80" fmla="*/ 2147483646 w 19962"/>
              <a:gd name="T81" fmla="*/ 2147483646 h 15019"/>
              <a:gd name="T82" fmla="*/ 2147483646 w 19962"/>
              <a:gd name="T83" fmla="*/ 2147483646 h 15019"/>
              <a:gd name="T84" fmla="*/ 2147483646 w 19962"/>
              <a:gd name="T85" fmla="*/ 2147483646 h 15019"/>
              <a:gd name="T86" fmla="*/ 2147483646 w 19962"/>
              <a:gd name="T87" fmla="*/ 2147483646 h 15019"/>
              <a:gd name="T88" fmla="*/ 2147483646 w 19962"/>
              <a:gd name="T89" fmla="*/ 2147483646 h 15019"/>
              <a:gd name="T90" fmla="*/ 2147483646 w 19962"/>
              <a:gd name="T91" fmla="*/ 2147483646 h 15019"/>
              <a:gd name="T92" fmla="*/ 2147483646 w 19962"/>
              <a:gd name="T93" fmla="*/ 2147483646 h 15019"/>
              <a:gd name="T94" fmla="*/ 2147483646 w 19962"/>
              <a:gd name="T95" fmla="*/ 2147483646 h 15019"/>
              <a:gd name="T96" fmla="*/ 2147483646 w 19962"/>
              <a:gd name="T97" fmla="*/ 2147483646 h 15019"/>
              <a:gd name="T98" fmla="*/ 2147483646 w 19962"/>
              <a:gd name="T99" fmla="*/ 2147483646 h 15019"/>
              <a:gd name="T100" fmla="*/ 2147483646 w 19962"/>
              <a:gd name="T101" fmla="*/ 2147483646 h 15019"/>
              <a:gd name="T102" fmla="*/ 2147483646 w 19962"/>
              <a:gd name="T103" fmla="*/ 2147483646 h 15019"/>
              <a:gd name="T104" fmla="*/ 2147483646 w 19962"/>
              <a:gd name="T105" fmla="*/ 2147483646 h 15019"/>
              <a:gd name="T106" fmla="*/ 2147483646 w 19962"/>
              <a:gd name="T107" fmla="*/ 2147483646 h 15019"/>
              <a:gd name="T108" fmla="*/ 2147483646 w 19962"/>
              <a:gd name="T109" fmla="*/ 2147483646 h 15019"/>
              <a:gd name="T110" fmla="*/ 2147483646 w 19962"/>
              <a:gd name="T111" fmla="*/ 2147483646 h 15019"/>
              <a:gd name="T112" fmla="*/ 2147483646 w 19962"/>
              <a:gd name="T113" fmla="*/ 2147483646 h 15019"/>
              <a:gd name="T114" fmla="*/ 2147483646 w 19962"/>
              <a:gd name="T115" fmla="*/ 2147483646 h 15019"/>
              <a:gd name="T116" fmla="*/ 2147483646 w 19962"/>
              <a:gd name="T117" fmla="*/ 2147483646 h 15019"/>
              <a:gd name="T118" fmla="*/ 2147483646 w 19962"/>
              <a:gd name="T119" fmla="*/ 2147483646 h 15019"/>
              <a:gd name="T120" fmla="*/ 2147483646 w 19962"/>
              <a:gd name="T121" fmla="*/ 2147483646 h 15019"/>
              <a:gd name="T122" fmla="*/ 2147483646 w 19962"/>
              <a:gd name="T123" fmla="*/ 2147483646 h 15019"/>
              <a:gd name="T124" fmla="*/ 2147483646 w 19962"/>
              <a:gd name="T125" fmla="*/ 2147483646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5237"/>
          <p:cNvGrpSpPr>
            <a:grpSpLocks/>
          </p:cNvGrpSpPr>
          <p:nvPr/>
        </p:nvGrpSpPr>
        <p:grpSpPr bwMode="auto">
          <a:xfrm>
            <a:off x="3671888" y="1628775"/>
            <a:ext cx="5437187" cy="4760913"/>
            <a:chOff x="2336" y="1088"/>
            <a:chExt cx="3400" cy="2977"/>
          </a:xfrm>
        </p:grpSpPr>
        <p:sp>
          <p:nvSpPr>
            <p:cNvPr id="6" name="Freeform 5157"/>
            <p:cNvSpPr>
              <a:spLocks/>
            </p:cNvSpPr>
            <p:nvPr userDrawn="1"/>
          </p:nvSpPr>
          <p:spPr bwMode="auto">
            <a:xfrm>
              <a:off x="2338" y="1088"/>
              <a:ext cx="3391" cy="2977"/>
            </a:xfrm>
            <a:custGeom>
              <a:avLst/>
              <a:gdLst>
                <a:gd name="T0" fmla="*/ 108 w 18851"/>
                <a:gd name="T1" fmla="*/ 18 h 16550"/>
                <a:gd name="T2" fmla="*/ 101 w 18851"/>
                <a:gd name="T3" fmla="*/ 36 h 16550"/>
                <a:gd name="T4" fmla="*/ 89 w 18851"/>
                <a:gd name="T5" fmla="*/ 64 h 16550"/>
                <a:gd name="T6" fmla="*/ 89 w 18851"/>
                <a:gd name="T7" fmla="*/ 65 h 16550"/>
                <a:gd name="T8" fmla="*/ 89 w 18851"/>
                <a:gd name="T9" fmla="*/ 66 h 16550"/>
                <a:gd name="T10" fmla="*/ 89 w 18851"/>
                <a:gd name="T11" fmla="*/ 67 h 16550"/>
                <a:gd name="T12" fmla="*/ 89 w 18851"/>
                <a:gd name="T13" fmla="*/ 68 h 16550"/>
                <a:gd name="T14" fmla="*/ 58 w 18851"/>
                <a:gd name="T15" fmla="*/ 96 h 16550"/>
                <a:gd name="T16" fmla="*/ 31 w 18851"/>
                <a:gd name="T17" fmla="*/ 85 h 16550"/>
                <a:gd name="T18" fmla="*/ 29 w 18851"/>
                <a:gd name="T19" fmla="*/ 84 h 16550"/>
                <a:gd name="T20" fmla="*/ 27 w 18851"/>
                <a:gd name="T21" fmla="*/ 83 h 16550"/>
                <a:gd name="T22" fmla="*/ 25 w 18851"/>
                <a:gd name="T23" fmla="*/ 83 h 16550"/>
                <a:gd name="T24" fmla="*/ 23 w 18851"/>
                <a:gd name="T25" fmla="*/ 82 h 16550"/>
                <a:gd name="T26" fmla="*/ 21 w 18851"/>
                <a:gd name="T27" fmla="*/ 81 h 16550"/>
                <a:gd name="T28" fmla="*/ 19 w 18851"/>
                <a:gd name="T29" fmla="*/ 80 h 16550"/>
                <a:gd name="T30" fmla="*/ 17 w 18851"/>
                <a:gd name="T31" fmla="*/ 80 h 16550"/>
                <a:gd name="T32" fmla="*/ 16 w 18851"/>
                <a:gd name="T33" fmla="*/ 79 h 16550"/>
                <a:gd name="T34" fmla="*/ 14 w 18851"/>
                <a:gd name="T35" fmla="*/ 78 h 16550"/>
                <a:gd name="T36" fmla="*/ 12 w 18851"/>
                <a:gd name="T37" fmla="*/ 77 h 16550"/>
                <a:gd name="T38" fmla="*/ 10 w 18851"/>
                <a:gd name="T39" fmla="*/ 77 h 16550"/>
                <a:gd name="T40" fmla="*/ 8 w 18851"/>
                <a:gd name="T41" fmla="*/ 76 h 16550"/>
                <a:gd name="T42" fmla="*/ 6 w 18851"/>
                <a:gd name="T43" fmla="*/ 75 h 16550"/>
                <a:gd name="T44" fmla="*/ 4 w 18851"/>
                <a:gd name="T45" fmla="*/ 74 h 16550"/>
                <a:gd name="T46" fmla="*/ 2 w 18851"/>
                <a:gd name="T47" fmla="*/ 74 h 16550"/>
                <a:gd name="T48" fmla="*/ 0 w 18851"/>
                <a:gd name="T49" fmla="*/ 73 h 16550"/>
                <a:gd name="T50" fmla="*/ 0 w 18851"/>
                <a:gd name="T51" fmla="*/ 72 h 16550"/>
                <a:gd name="T52" fmla="*/ 0 w 18851"/>
                <a:gd name="T53" fmla="*/ 72 h 16550"/>
                <a:gd name="T54" fmla="*/ 0 w 18851"/>
                <a:gd name="T55" fmla="*/ 71 h 16550"/>
                <a:gd name="T56" fmla="*/ 0 w 18851"/>
                <a:gd name="T57" fmla="*/ 71 h 16550"/>
                <a:gd name="T58" fmla="*/ 0 w 18851"/>
                <a:gd name="T59" fmla="*/ 70 h 16550"/>
                <a:gd name="T60" fmla="*/ 0 w 18851"/>
                <a:gd name="T61" fmla="*/ 70 h 16550"/>
                <a:gd name="T62" fmla="*/ 0 w 18851"/>
                <a:gd name="T63" fmla="*/ 69 h 16550"/>
                <a:gd name="T64" fmla="*/ 0 w 18851"/>
                <a:gd name="T65" fmla="*/ 69 h 16550"/>
                <a:gd name="T66" fmla="*/ 8 w 18851"/>
                <a:gd name="T67" fmla="*/ 64 h 16550"/>
                <a:gd name="T68" fmla="*/ 16 w 18851"/>
                <a:gd name="T69" fmla="*/ 60 h 16550"/>
                <a:gd name="T70" fmla="*/ 23 w 18851"/>
                <a:gd name="T71" fmla="*/ 55 h 16550"/>
                <a:gd name="T72" fmla="*/ 31 w 18851"/>
                <a:gd name="T73" fmla="*/ 50 h 16550"/>
                <a:gd name="T74" fmla="*/ 32 w 18851"/>
                <a:gd name="T75" fmla="*/ 47 h 16550"/>
                <a:gd name="T76" fmla="*/ 34 w 18851"/>
                <a:gd name="T77" fmla="*/ 42 h 16550"/>
                <a:gd name="T78" fmla="*/ 36 w 18851"/>
                <a:gd name="T79" fmla="*/ 36 h 16550"/>
                <a:gd name="T80" fmla="*/ 41 w 18851"/>
                <a:gd name="T81" fmla="*/ 22 h 16550"/>
                <a:gd name="T82" fmla="*/ 46 w 18851"/>
                <a:gd name="T83" fmla="*/ 8 h 16550"/>
                <a:gd name="T84" fmla="*/ 48 w 18851"/>
                <a:gd name="T85" fmla="*/ 0 h 16550"/>
                <a:gd name="T86" fmla="*/ 109 w 18851"/>
                <a:gd name="T87" fmla="*/ 11 h 16550"/>
                <a:gd name="T88" fmla="*/ 110 w 18851"/>
                <a:gd name="T89" fmla="*/ 13 h 16550"/>
                <a:gd name="T90" fmla="*/ 108 w 18851"/>
                <a:gd name="T91" fmla="*/ 18 h 165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8851" h="16550">
                  <a:moveTo>
                    <a:pt x="18473" y="3118"/>
                  </a:moveTo>
                  <a:lnTo>
                    <a:pt x="17308" y="6167"/>
                  </a:lnTo>
                  <a:lnTo>
                    <a:pt x="15354" y="11068"/>
                  </a:lnTo>
                  <a:lnTo>
                    <a:pt x="15354" y="11238"/>
                  </a:lnTo>
                  <a:lnTo>
                    <a:pt x="15320" y="11375"/>
                  </a:lnTo>
                  <a:lnTo>
                    <a:pt x="15285" y="11548"/>
                  </a:lnTo>
                  <a:lnTo>
                    <a:pt x="15320" y="11718"/>
                  </a:lnTo>
                  <a:lnTo>
                    <a:pt x="10042" y="16550"/>
                  </a:lnTo>
                  <a:lnTo>
                    <a:pt x="5277" y="14597"/>
                  </a:lnTo>
                  <a:lnTo>
                    <a:pt x="4952" y="14466"/>
                  </a:lnTo>
                  <a:lnTo>
                    <a:pt x="4626" y="14336"/>
                  </a:lnTo>
                  <a:lnTo>
                    <a:pt x="4301" y="14204"/>
                  </a:lnTo>
                  <a:lnTo>
                    <a:pt x="3975" y="14074"/>
                  </a:lnTo>
                  <a:lnTo>
                    <a:pt x="3650" y="13943"/>
                  </a:lnTo>
                  <a:lnTo>
                    <a:pt x="3324" y="13813"/>
                  </a:lnTo>
                  <a:lnTo>
                    <a:pt x="2998" y="13682"/>
                  </a:lnTo>
                  <a:lnTo>
                    <a:pt x="2673" y="13552"/>
                  </a:lnTo>
                  <a:lnTo>
                    <a:pt x="2347" y="13421"/>
                  </a:lnTo>
                  <a:lnTo>
                    <a:pt x="2022" y="13291"/>
                  </a:lnTo>
                  <a:lnTo>
                    <a:pt x="1696" y="13160"/>
                  </a:lnTo>
                  <a:lnTo>
                    <a:pt x="1371" y="13030"/>
                  </a:lnTo>
                  <a:lnTo>
                    <a:pt x="1045" y="12899"/>
                  </a:lnTo>
                  <a:lnTo>
                    <a:pt x="720" y="12767"/>
                  </a:lnTo>
                  <a:lnTo>
                    <a:pt x="393" y="12637"/>
                  </a:lnTo>
                  <a:lnTo>
                    <a:pt x="68" y="12506"/>
                  </a:lnTo>
                  <a:lnTo>
                    <a:pt x="60" y="12416"/>
                  </a:lnTo>
                  <a:lnTo>
                    <a:pt x="51" y="12327"/>
                  </a:lnTo>
                  <a:lnTo>
                    <a:pt x="42" y="12237"/>
                  </a:lnTo>
                  <a:lnTo>
                    <a:pt x="34" y="12147"/>
                  </a:lnTo>
                  <a:lnTo>
                    <a:pt x="26" y="12057"/>
                  </a:lnTo>
                  <a:lnTo>
                    <a:pt x="16" y="11967"/>
                  </a:lnTo>
                  <a:lnTo>
                    <a:pt x="8" y="11878"/>
                  </a:lnTo>
                  <a:lnTo>
                    <a:pt x="0" y="11787"/>
                  </a:lnTo>
                  <a:lnTo>
                    <a:pt x="1337" y="11034"/>
                  </a:lnTo>
                  <a:lnTo>
                    <a:pt x="2673" y="10280"/>
                  </a:lnTo>
                  <a:lnTo>
                    <a:pt x="3975" y="9492"/>
                  </a:lnTo>
                  <a:lnTo>
                    <a:pt x="5312" y="8635"/>
                  </a:lnTo>
                  <a:lnTo>
                    <a:pt x="5517" y="8018"/>
                  </a:lnTo>
                  <a:lnTo>
                    <a:pt x="5792" y="7298"/>
                  </a:lnTo>
                  <a:lnTo>
                    <a:pt x="6134" y="6236"/>
                  </a:lnTo>
                  <a:lnTo>
                    <a:pt x="6991" y="3701"/>
                  </a:lnTo>
                  <a:lnTo>
                    <a:pt x="7807" y="1329"/>
                  </a:lnTo>
                  <a:lnTo>
                    <a:pt x="8294" y="0"/>
                  </a:lnTo>
                  <a:lnTo>
                    <a:pt x="18711" y="1894"/>
                  </a:lnTo>
                  <a:lnTo>
                    <a:pt x="18851" y="2243"/>
                  </a:lnTo>
                  <a:lnTo>
                    <a:pt x="18473" y="3118"/>
                  </a:lnTo>
                  <a:close/>
                </a:path>
              </a:pathLst>
            </a:custGeom>
            <a:solidFill>
              <a:srgbClr val="FFFFFF"/>
            </a:solidFill>
            <a:ln w="9525">
              <a:solidFill>
                <a:schemeClr val="accent1"/>
              </a:solidFill>
              <a:round/>
              <a:headEnd/>
              <a:tailEnd/>
            </a:ln>
            <a:effectLst>
              <a:outerShdw dist="211370" dir="3435886" algn="ctr" rotWithShape="0">
                <a:schemeClr val="bg2">
                  <a:alpha val="50000"/>
                </a:schemeClr>
              </a:outerShdw>
            </a:effectLst>
          </p:spPr>
          <p:txBody>
            <a:bodyPr/>
            <a:lstStyle/>
            <a:p>
              <a:endParaRPr lang="en-GB"/>
            </a:p>
          </p:txBody>
        </p:sp>
        <p:grpSp>
          <p:nvGrpSpPr>
            <p:cNvPr id="7" name="Group 5236"/>
            <p:cNvGrpSpPr>
              <a:grpSpLocks/>
            </p:cNvGrpSpPr>
            <p:nvPr userDrawn="1"/>
          </p:nvGrpSpPr>
          <p:grpSpPr bwMode="auto">
            <a:xfrm>
              <a:off x="2336" y="1168"/>
              <a:ext cx="3400" cy="2897"/>
              <a:chOff x="2338" y="1168"/>
              <a:chExt cx="3400" cy="2897"/>
            </a:xfrm>
          </p:grpSpPr>
          <p:sp>
            <p:nvSpPr>
              <p:cNvPr id="8" name="Freeform 5158"/>
              <p:cNvSpPr>
                <a:spLocks noEditPoints="1"/>
              </p:cNvSpPr>
              <p:nvPr userDrawn="1"/>
            </p:nvSpPr>
            <p:spPr bwMode="auto">
              <a:xfrm>
                <a:off x="2368" y="2623"/>
                <a:ext cx="2707" cy="1294"/>
              </a:xfrm>
              <a:custGeom>
                <a:avLst/>
                <a:gdLst>
                  <a:gd name="T0" fmla="*/ 77 w 15046"/>
                  <a:gd name="T1" fmla="*/ 25 h 7196"/>
                  <a:gd name="T2" fmla="*/ 55 w 15046"/>
                  <a:gd name="T3" fmla="*/ 41 h 7196"/>
                  <a:gd name="T4" fmla="*/ 58 w 15046"/>
                  <a:gd name="T5" fmla="*/ 39 h 7196"/>
                  <a:gd name="T6" fmla="*/ 62 w 15046"/>
                  <a:gd name="T7" fmla="*/ 36 h 7196"/>
                  <a:gd name="T8" fmla="*/ 65 w 15046"/>
                  <a:gd name="T9" fmla="*/ 34 h 7196"/>
                  <a:gd name="T10" fmla="*/ 66 w 15046"/>
                  <a:gd name="T11" fmla="*/ 32 h 7196"/>
                  <a:gd name="T12" fmla="*/ 66 w 15046"/>
                  <a:gd name="T13" fmla="*/ 31 h 7196"/>
                  <a:gd name="T14" fmla="*/ 64 w 15046"/>
                  <a:gd name="T15" fmla="*/ 29 h 7196"/>
                  <a:gd name="T16" fmla="*/ 58 w 15046"/>
                  <a:gd name="T17" fmla="*/ 28 h 7196"/>
                  <a:gd name="T18" fmla="*/ 50 w 15046"/>
                  <a:gd name="T19" fmla="*/ 28 h 7196"/>
                  <a:gd name="T20" fmla="*/ 43 w 15046"/>
                  <a:gd name="T21" fmla="*/ 27 h 7196"/>
                  <a:gd name="T22" fmla="*/ 36 w 15046"/>
                  <a:gd name="T23" fmla="*/ 25 h 7196"/>
                  <a:gd name="T24" fmla="*/ 30 w 15046"/>
                  <a:gd name="T25" fmla="*/ 22 h 7196"/>
                  <a:gd name="T26" fmla="*/ 24 w 15046"/>
                  <a:gd name="T27" fmla="*/ 17 h 7196"/>
                  <a:gd name="T28" fmla="*/ 22 w 15046"/>
                  <a:gd name="T29" fmla="*/ 15 h 7196"/>
                  <a:gd name="T30" fmla="*/ 19 w 15046"/>
                  <a:gd name="T31" fmla="*/ 15 h 7196"/>
                  <a:gd name="T32" fmla="*/ 16 w 15046"/>
                  <a:gd name="T33" fmla="*/ 14 h 7196"/>
                  <a:gd name="T34" fmla="*/ 13 w 15046"/>
                  <a:gd name="T35" fmla="*/ 15 h 7196"/>
                  <a:gd name="T36" fmla="*/ 8 w 15046"/>
                  <a:gd name="T37" fmla="*/ 17 h 7196"/>
                  <a:gd name="T38" fmla="*/ 3 w 15046"/>
                  <a:gd name="T39" fmla="*/ 20 h 7196"/>
                  <a:gd name="T40" fmla="*/ 0 w 15046"/>
                  <a:gd name="T41" fmla="*/ 19 h 7196"/>
                  <a:gd name="T42" fmla="*/ 30 w 15046"/>
                  <a:gd name="T43" fmla="*/ 2 h 7196"/>
                  <a:gd name="T44" fmla="*/ 30 w 15046"/>
                  <a:gd name="T45" fmla="*/ 1 h 7196"/>
                  <a:gd name="T46" fmla="*/ 31 w 15046"/>
                  <a:gd name="T47" fmla="*/ 0 h 7196"/>
                  <a:gd name="T48" fmla="*/ 51 w 15046"/>
                  <a:gd name="T49" fmla="*/ 6 h 7196"/>
                  <a:gd name="T50" fmla="*/ 75 w 15046"/>
                  <a:gd name="T51" fmla="*/ 12 h 7196"/>
                  <a:gd name="T52" fmla="*/ 49 w 15046"/>
                  <a:gd name="T53" fmla="*/ 23 h 7196"/>
                  <a:gd name="T54" fmla="*/ 49 w 15046"/>
                  <a:gd name="T55" fmla="*/ 23 h 7196"/>
                  <a:gd name="T56" fmla="*/ 48 w 15046"/>
                  <a:gd name="T57" fmla="*/ 24 h 7196"/>
                  <a:gd name="T58" fmla="*/ 45 w 15046"/>
                  <a:gd name="T59" fmla="*/ 24 h 7196"/>
                  <a:gd name="T60" fmla="*/ 42 w 15046"/>
                  <a:gd name="T61" fmla="*/ 23 h 7196"/>
                  <a:gd name="T62" fmla="*/ 40 w 15046"/>
                  <a:gd name="T63" fmla="*/ 23 h 7196"/>
                  <a:gd name="T64" fmla="*/ 39 w 15046"/>
                  <a:gd name="T65" fmla="*/ 23 h 7196"/>
                  <a:gd name="T66" fmla="*/ 38 w 15046"/>
                  <a:gd name="T67" fmla="*/ 22 h 7196"/>
                  <a:gd name="T68" fmla="*/ 36 w 15046"/>
                  <a:gd name="T69" fmla="*/ 21 h 7196"/>
                  <a:gd name="T70" fmla="*/ 35 w 15046"/>
                  <a:gd name="T71" fmla="*/ 20 h 7196"/>
                  <a:gd name="T72" fmla="*/ 31 w 15046"/>
                  <a:gd name="T73" fmla="*/ 19 h 7196"/>
                  <a:gd name="T74" fmla="*/ 31 w 15046"/>
                  <a:gd name="T75" fmla="*/ 17 h 7196"/>
                  <a:gd name="T76" fmla="*/ 31 w 15046"/>
                  <a:gd name="T77" fmla="*/ 17 h 7196"/>
                  <a:gd name="T78" fmla="*/ 41 w 15046"/>
                  <a:gd name="T79" fmla="*/ 20 h 7196"/>
                  <a:gd name="T80" fmla="*/ 49 w 15046"/>
                  <a:gd name="T81" fmla="*/ 23 h 71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046" h="7196">
                    <a:moveTo>
                      <a:pt x="15046" y="2672"/>
                    </a:moveTo>
                    <a:lnTo>
                      <a:pt x="13263" y="4283"/>
                    </a:lnTo>
                    <a:lnTo>
                      <a:pt x="9871" y="7196"/>
                    </a:lnTo>
                    <a:lnTo>
                      <a:pt x="9460" y="7024"/>
                    </a:lnTo>
                    <a:lnTo>
                      <a:pt x="9700" y="6819"/>
                    </a:lnTo>
                    <a:lnTo>
                      <a:pt x="9940" y="6682"/>
                    </a:lnTo>
                    <a:lnTo>
                      <a:pt x="10454" y="6339"/>
                    </a:lnTo>
                    <a:lnTo>
                      <a:pt x="10728" y="6168"/>
                    </a:lnTo>
                    <a:lnTo>
                      <a:pt x="10968" y="5996"/>
                    </a:lnTo>
                    <a:lnTo>
                      <a:pt x="11172" y="5791"/>
                    </a:lnTo>
                    <a:lnTo>
                      <a:pt x="11344" y="5516"/>
                    </a:lnTo>
                    <a:lnTo>
                      <a:pt x="11378" y="5448"/>
                    </a:lnTo>
                    <a:lnTo>
                      <a:pt x="11378" y="5379"/>
                    </a:lnTo>
                    <a:lnTo>
                      <a:pt x="11309" y="5242"/>
                    </a:lnTo>
                    <a:lnTo>
                      <a:pt x="11207" y="5140"/>
                    </a:lnTo>
                    <a:lnTo>
                      <a:pt x="11071" y="5071"/>
                    </a:lnTo>
                    <a:lnTo>
                      <a:pt x="10488" y="4900"/>
                    </a:lnTo>
                    <a:lnTo>
                      <a:pt x="9871" y="4797"/>
                    </a:lnTo>
                    <a:lnTo>
                      <a:pt x="9220" y="4728"/>
                    </a:lnTo>
                    <a:lnTo>
                      <a:pt x="8568" y="4728"/>
                    </a:lnTo>
                    <a:lnTo>
                      <a:pt x="7951" y="4694"/>
                    </a:lnTo>
                    <a:lnTo>
                      <a:pt x="7334" y="4625"/>
                    </a:lnTo>
                    <a:lnTo>
                      <a:pt x="6752" y="4488"/>
                    </a:lnTo>
                    <a:lnTo>
                      <a:pt x="6169" y="4283"/>
                    </a:lnTo>
                    <a:lnTo>
                      <a:pt x="5655" y="4009"/>
                    </a:lnTo>
                    <a:lnTo>
                      <a:pt x="5106" y="3734"/>
                    </a:lnTo>
                    <a:lnTo>
                      <a:pt x="4626" y="3357"/>
                    </a:lnTo>
                    <a:lnTo>
                      <a:pt x="4112" y="2946"/>
                    </a:lnTo>
                    <a:lnTo>
                      <a:pt x="3941" y="2809"/>
                    </a:lnTo>
                    <a:lnTo>
                      <a:pt x="3735" y="2672"/>
                    </a:lnTo>
                    <a:lnTo>
                      <a:pt x="3495" y="2569"/>
                    </a:lnTo>
                    <a:lnTo>
                      <a:pt x="3255" y="2502"/>
                    </a:lnTo>
                    <a:lnTo>
                      <a:pt x="2981" y="2468"/>
                    </a:lnTo>
                    <a:lnTo>
                      <a:pt x="2742" y="2433"/>
                    </a:lnTo>
                    <a:lnTo>
                      <a:pt x="2468" y="2468"/>
                    </a:lnTo>
                    <a:lnTo>
                      <a:pt x="2228" y="2536"/>
                    </a:lnTo>
                    <a:lnTo>
                      <a:pt x="1783" y="2741"/>
                    </a:lnTo>
                    <a:lnTo>
                      <a:pt x="1371" y="2980"/>
                    </a:lnTo>
                    <a:lnTo>
                      <a:pt x="960" y="3255"/>
                    </a:lnTo>
                    <a:lnTo>
                      <a:pt x="514" y="3494"/>
                    </a:lnTo>
                    <a:lnTo>
                      <a:pt x="274" y="3426"/>
                    </a:lnTo>
                    <a:lnTo>
                      <a:pt x="0" y="3323"/>
                    </a:lnTo>
                    <a:lnTo>
                      <a:pt x="34" y="3255"/>
                    </a:lnTo>
                    <a:lnTo>
                      <a:pt x="5072" y="274"/>
                    </a:lnTo>
                    <a:lnTo>
                      <a:pt x="5141" y="240"/>
                    </a:lnTo>
                    <a:lnTo>
                      <a:pt x="5209" y="171"/>
                    </a:lnTo>
                    <a:lnTo>
                      <a:pt x="5243" y="69"/>
                    </a:lnTo>
                    <a:lnTo>
                      <a:pt x="5243" y="0"/>
                    </a:lnTo>
                    <a:lnTo>
                      <a:pt x="6889" y="411"/>
                    </a:lnTo>
                    <a:lnTo>
                      <a:pt x="8843" y="994"/>
                    </a:lnTo>
                    <a:lnTo>
                      <a:pt x="10865" y="1542"/>
                    </a:lnTo>
                    <a:lnTo>
                      <a:pt x="12955" y="2091"/>
                    </a:lnTo>
                    <a:lnTo>
                      <a:pt x="15046" y="2672"/>
                    </a:lnTo>
                    <a:close/>
                    <a:moveTo>
                      <a:pt x="8500" y="3906"/>
                    </a:moveTo>
                    <a:lnTo>
                      <a:pt x="8500" y="3940"/>
                    </a:lnTo>
                    <a:lnTo>
                      <a:pt x="8466" y="4009"/>
                    </a:lnTo>
                    <a:lnTo>
                      <a:pt x="8328" y="4077"/>
                    </a:lnTo>
                    <a:lnTo>
                      <a:pt x="8191" y="4111"/>
                    </a:lnTo>
                    <a:lnTo>
                      <a:pt x="8054" y="4146"/>
                    </a:lnTo>
                    <a:lnTo>
                      <a:pt x="7746" y="4077"/>
                    </a:lnTo>
                    <a:lnTo>
                      <a:pt x="7472" y="3974"/>
                    </a:lnTo>
                    <a:lnTo>
                      <a:pt x="7197" y="3906"/>
                    </a:lnTo>
                    <a:lnTo>
                      <a:pt x="7060" y="3906"/>
                    </a:lnTo>
                    <a:lnTo>
                      <a:pt x="6923" y="3940"/>
                    </a:lnTo>
                    <a:lnTo>
                      <a:pt x="6820" y="3940"/>
                    </a:lnTo>
                    <a:lnTo>
                      <a:pt x="6717" y="3940"/>
                    </a:lnTo>
                    <a:lnTo>
                      <a:pt x="6580" y="3871"/>
                    </a:lnTo>
                    <a:lnTo>
                      <a:pt x="6512" y="3803"/>
                    </a:lnTo>
                    <a:lnTo>
                      <a:pt x="6409" y="3666"/>
                    </a:lnTo>
                    <a:lnTo>
                      <a:pt x="6238" y="3563"/>
                    </a:lnTo>
                    <a:lnTo>
                      <a:pt x="6100" y="3494"/>
                    </a:lnTo>
                    <a:lnTo>
                      <a:pt x="5929" y="3426"/>
                    </a:lnTo>
                    <a:lnTo>
                      <a:pt x="5586" y="3289"/>
                    </a:lnTo>
                    <a:lnTo>
                      <a:pt x="5415" y="3220"/>
                    </a:lnTo>
                    <a:lnTo>
                      <a:pt x="5278" y="3084"/>
                    </a:lnTo>
                    <a:lnTo>
                      <a:pt x="5278" y="2980"/>
                    </a:lnTo>
                    <a:lnTo>
                      <a:pt x="5346" y="2913"/>
                    </a:lnTo>
                    <a:lnTo>
                      <a:pt x="5415" y="2913"/>
                    </a:lnTo>
                    <a:lnTo>
                      <a:pt x="5518" y="2879"/>
                    </a:lnTo>
                    <a:lnTo>
                      <a:pt x="7060" y="3357"/>
                    </a:lnTo>
                    <a:lnTo>
                      <a:pt x="7814" y="3632"/>
                    </a:lnTo>
                    <a:lnTo>
                      <a:pt x="8500" y="39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159"/>
              <p:cNvSpPr>
                <a:spLocks/>
              </p:cNvSpPr>
              <p:nvPr userDrawn="1"/>
            </p:nvSpPr>
            <p:spPr bwMode="auto">
              <a:xfrm>
                <a:off x="2880" y="2688"/>
                <a:ext cx="2073" cy="865"/>
              </a:xfrm>
              <a:custGeom>
                <a:avLst/>
                <a:gdLst>
                  <a:gd name="T0" fmla="*/ 2073 w 2073"/>
                  <a:gd name="T1" fmla="*/ 495 h 865"/>
                  <a:gd name="T2" fmla="*/ 2072 w 2073"/>
                  <a:gd name="T3" fmla="*/ 495 h 865"/>
                  <a:gd name="T4" fmla="*/ 2028 w 2073"/>
                  <a:gd name="T5" fmla="*/ 538 h 865"/>
                  <a:gd name="T6" fmla="*/ 1887 w 2073"/>
                  <a:gd name="T7" fmla="*/ 662 h 865"/>
                  <a:gd name="T8" fmla="*/ 1640 w 2073"/>
                  <a:gd name="T9" fmla="*/ 865 h 865"/>
                  <a:gd name="T10" fmla="*/ 1627 w 2073"/>
                  <a:gd name="T11" fmla="*/ 861 h 865"/>
                  <a:gd name="T12" fmla="*/ 1613 w 2073"/>
                  <a:gd name="T13" fmla="*/ 857 h 865"/>
                  <a:gd name="T14" fmla="*/ 1598 w 2073"/>
                  <a:gd name="T15" fmla="*/ 853 h 865"/>
                  <a:gd name="T16" fmla="*/ 1583 w 2073"/>
                  <a:gd name="T17" fmla="*/ 849 h 865"/>
                  <a:gd name="T18" fmla="*/ 1549 w 2073"/>
                  <a:gd name="T19" fmla="*/ 842 h 865"/>
                  <a:gd name="T20" fmla="*/ 1514 w 2073"/>
                  <a:gd name="T21" fmla="*/ 834 h 865"/>
                  <a:gd name="T22" fmla="*/ 1496 w 2073"/>
                  <a:gd name="T23" fmla="*/ 830 h 865"/>
                  <a:gd name="T24" fmla="*/ 1478 w 2073"/>
                  <a:gd name="T25" fmla="*/ 826 h 865"/>
                  <a:gd name="T26" fmla="*/ 1460 w 2073"/>
                  <a:gd name="T27" fmla="*/ 822 h 865"/>
                  <a:gd name="T28" fmla="*/ 1442 w 2073"/>
                  <a:gd name="T29" fmla="*/ 818 h 865"/>
                  <a:gd name="T30" fmla="*/ 1424 w 2073"/>
                  <a:gd name="T31" fmla="*/ 814 h 865"/>
                  <a:gd name="T32" fmla="*/ 1407 w 2073"/>
                  <a:gd name="T33" fmla="*/ 809 h 865"/>
                  <a:gd name="T34" fmla="*/ 1391 w 2073"/>
                  <a:gd name="T35" fmla="*/ 804 h 865"/>
                  <a:gd name="T36" fmla="*/ 1375 w 2073"/>
                  <a:gd name="T37" fmla="*/ 799 h 865"/>
                  <a:gd name="T38" fmla="*/ 1360 w 2073"/>
                  <a:gd name="T39" fmla="*/ 794 h 865"/>
                  <a:gd name="T40" fmla="*/ 1346 w 2073"/>
                  <a:gd name="T41" fmla="*/ 788 h 865"/>
                  <a:gd name="T42" fmla="*/ 1332 w 2073"/>
                  <a:gd name="T43" fmla="*/ 782 h 865"/>
                  <a:gd name="T44" fmla="*/ 1320 w 2073"/>
                  <a:gd name="T45" fmla="*/ 776 h 865"/>
                  <a:gd name="T46" fmla="*/ 1310 w 2073"/>
                  <a:gd name="T47" fmla="*/ 769 h 865"/>
                  <a:gd name="T48" fmla="*/ 1300 w 2073"/>
                  <a:gd name="T49" fmla="*/ 762 h 865"/>
                  <a:gd name="T50" fmla="*/ 1293 w 2073"/>
                  <a:gd name="T51" fmla="*/ 754 h 865"/>
                  <a:gd name="T52" fmla="*/ 1287 w 2073"/>
                  <a:gd name="T53" fmla="*/ 746 h 865"/>
                  <a:gd name="T54" fmla="*/ 1283 w 2073"/>
                  <a:gd name="T55" fmla="*/ 738 h 865"/>
                  <a:gd name="T56" fmla="*/ 1280 w 2073"/>
                  <a:gd name="T57" fmla="*/ 729 h 865"/>
                  <a:gd name="T58" fmla="*/ 1280 w 2073"/>
                  <a:gd name="T59" fmla="*/ 719 h 865"/>
                  <a:gd name="T60" fmla="*/ 1282 w 2073"/>
                  <a:gd name="T61" fmla="*/ 709 h 865"/>
                  <a:gd name="T62" fmla="*/ 1286 w 2073"/>
                  <a:gd name="T63" fmla="*/ 698 h 865"/>
                  <a:gd name="T64" fmla="*/ 1292 w 2073"/>
                  <a:gd name="T65" fmla="*/ 687 h 865"/>
                  <a:gd name="T66" fmla="*/ 1302 w 2073"/>
                  <a:gd name="T67" fmla="*/ 674 h 865"/>
                  <a:gd name="T68" fmla="*/ 1313 w 2073"/>
                  <a:gd name="T69" fmla="*/ 662 h 865"/>
                  <a:gd name="T70" fmla="*/ 0 w 2073"/>
                  <a:gd name="T71" fmla="*/ 234 h 865"/>
                  <a:gd name="T72" fmla="*/ 426 w 2073"/>
                  <a:gd name="T73" fmla="*/ 0 h 865"/>
                  <a:gd name="T74" fmla="*/ 2073 w 2073"/>
                  <a:gd name="T75" fmla="*/ 495 h 8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73" h="865">
                    <a:moveTo>
                      <a:pt x="2073" y="495"/>
                    </a:moveTo>
                    <a:lnTo>
                      <a:pt x="2072" y="495"/>
                    </a:lnTo>
                    <a:lnTo>
                      <a:pt x="2028" y="538"/>
                    </a:lnTo>
                    <a:lnTo>
                      <a:pt x="1887" y="662"/>
                    </a:lnTo>
                    <a:lnTo>
                      <a:pt x="1640" y="865"/>
                    </a:lnTo>
                    <a:lnTo>
                      <a:pt x="1627" y="861"/>
                    </a:lnTo>
                    <a:lnTo>
                      <a:pt x="1613" y="857"/>
                    </a:lnTo>
                    <a:lnTo>
                      <a:pt x="1598" y="853"/>
                    </a:lnTo>
                    <a:lnTo>
                      <a:pt x="1583" y="849"/>
                    </a:lnTo>
                    <a:lnTo>
                      <a:pt x="1549" y="842"/>
                    </a:lnTo>
                    <a:lnTo>
                      <a:pt x="1514" y="834"/>
                    </a:lnTo>
                    <a:lnTo>
                      <a:pt x="1496" y="830"/>
                    </a:lnTo>
                    <a:lnTo>
                      <a:pt x="1478" y="826"/>
                    </a:lnTo>
                    <a:lnTo>
                      <a:pt x="1460" y="822"/>
                    </a:lnTo>
                    <a:lnTo>
                      <a:pt x="1442" y="818"/>
                    </a:lnTo>
                    <a:lnTo>
                      <a:pt x="1424" y="814"/>
                    </a:lnTo>
                    <a:lnTo>
                      <a:pt x="1407" y="809"/>
                    </a:lnTo>
                    <a:lnTo>
                      <a:pt x="1391" y="804"/>
                    </a:lnTo>
                    <a:lnTo>
                      <a:pt x="1375" y="799"/>
                    </a:lnTo>
                    <a:lnTo>
                      <a:pt x="1360" y="794"/>
                    </a:lnTo>
                    <a:lnTo>
                      <a:pt x="1346" y="788"/>
                    </a:lnTo>
                    <a:lnTo>
                      <a:pt x="1332" y="782"/>
                    </a:lnTo>
                    <a:lnTo>
                      <a:pt x="1320" y="776"/>
                    </a:lnTo>
                    <a:lnTo>
                      <a:pt x="1310" y="769"/>
                    </a:lnTo>
                    <a:lnTo>
                      <a:pt x="1300" y="762"/>
                    </a:lnTo>
                    <a:lnTo>
                      <a:pt x="1293" y="754"/>
                    </a:lnTo>
                    <a:lnTo>
                      <a:pt x="1287" y="746"/>
                    </a:lnTo>
                    <a:lnTo>
                      <a:pt x="1283" y="738"/>
                    </a:lnTo>
                    <a:lnTo>
                      <a:pt x="1280" y="729"/>
                    </a:lnTo>
                    <a:lnTo>
                      <a:pt x="1280" y="719"/>
                    </a:lnTo>
                    <a:lnTo>
                      <a:pt x="1282" y="709"/>
                    </a:lnTo>
                    <a:lnTo>
                      <a:pt x="1286" y="698"/>
                    </a:lnTo>
                    <a:lnTo>
                      <a:pt x="1292" y="687"/>
                    </a:lnTo>
                    <a:lnTo>
                      <a:pt x="1302" y="674"/>
                    </a:lnTo>
                    <a:lnTo>
                      <a:pt x="1313" y="662"/>
                    </a:lnTo>
                    <a:lnTo>
                      <a:pt x="0" y="234"/>
                    </a:lnTo>
                    <a:lnTo>
                      <a:pt x="426" y="0"/>
                    </a:lnTo>
                    <a:lnTo>
                      <a:pt x="2073" y="4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5161"/>
              <p:cNvSpPr>
                <a:spLocks/>
              </p:cNvSpPr>
              <p:nvPr userDrawn="1"/>
            </p:nvSpPr>
            <p:spPr bwMode="auto">
              <a:xfrm>
                <a:off x="2338" y="3216"/>
                <a:ext cx="1810" cy="848"/>
              </a:xfrm>
              <a:custGeom>
                <a:avLst/>
                <a:gdLst>
                  <a:gd name="T0" fmla="*/ 11 w 1810"/>
                  <a:gd name="T1" fmla="*/ 120 h 848"/>
                  <a:gd name="T2" fmla="*/ 0 w 1810"/>
                  <a:gd name="T3" fmla="*/ 13 h 848"/>
                  <a:gd name="T4" fmla="*/ 1 w 1810"/>
                  <a:gd name="T5" fmla="*/ 7 h 848"/>
                  <a:gd name="T6" fmla="*/ 1 w 1810"/>
                  <a:gd name="T7" fmla="*/ 0 h 848"/>
                  <a:gd name="T8" fmla="*/ 1790 w 1810"/>
                  <a:gd name="T9" fmla="*/ 734 h 848"/>
                  <a:gd name="T10" fmla="*/ 1784 w 1810"/>
                  <a:gd name="T11" fmla="*/ 786 h 848"/>
                  <a:gd name="T12" fmla="*/ 1810 w 1810"/>
                  <a:gd name="T13" fmla="*/ 848 h 8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0" h="848">
                    <a:moveTo>
                      <a:pt x="11" y="120"/>
                    </a:moveTo>
                    <a:lnTo>
                      <a:pt x="0" y="13"/>
                    </a:lnTo>
                    <a:lnTo>
                      <a:pt x="1" y="7"/>
                    </a:lnTo>
                    <a:lnTo>
                      <a:pt x="1" y="0"/>
                    </a:lnTo>
                    <a:lnTo>
                      <a:pt x="1790" y="734"/>
                    </a:lnTo>
                    <a:lnTo>
                      <a:pt x="1784" y="786"/>
                    </a:lnTo>
                    <a:cubicBezTo>
                      <a:pt x="1791" y="809"/>
                      <a:pt x="1801" y="833"/>
                      <a:pt x="1810" y="848"/>
                    </a:cubicBezTo>
                  </a:path>
                </a:pathLst>
              </a:custGeom>
              <a:solidFill>
                <a:schemeClr val="accent1"/>
              </a:solidFill>
              <a:ln w="0">
                <a:solidFill>
                  <a:schemeClr val="accent1"/>
                </a:solidFill>
                <a:prstDash val="solid"/>
                <a:round/>
                <a:headEnd/>
                <a:tailEnd/>
              </a:ln>
            </p:spPr>
            <p:txBody>
              <a:bodyPr/>
              <a:lstStyle/>
              <a:p>
                <a:endParaRPr lang="en-GB"/>
              </a:p>
            </p:txBody>
          </p:sp>
          <p:sp>
            <p:nvSpPr>
              <p:cNvPr id="11" name="Freeform 5162"/>
              <p:cNvSpPr>
                <a:spLocks/>
              </p:cNvSpPr>
              <p:nvPr userDrawn="1"/>
            </p:nvSpPr>
            <p:spPr bwMode="auto">
              <a:xfrm>
                <a:off x="3287" y="2626"/>
                <a:ext cx="1800" cy="561"/>
              </a:xfrm>
              <a:custGeom>
                <a:avLst/>
                <a:gdLst>
                  <a:gd name="T0" fmla="*/ 58 w 10007"/>
                  <a:gd name="T1" fmla="*/ 17 h 3124"/>
                  <a:gd name="T2" fmla="*/ 58 w 10007"/>
                  <a:gd name="T3" fmla="*/ 18 h 3124"/>
                  <a:gd name="T4" fmla="*/ 0 w 10007"/>
                  <a:gd name="T5" fmla="*/ 0 h 3124"/>
                  <a:gd name="T6" fmla="*/ 1 w 10007"/>
                  <a:gd name="T7" fmla="*/ 0 h 3124"/>
                  <a:gd name="T8" fmla="*/ 58 w 10007"/>
                  <a:gd name="T9" fmla="*/ 17 h 3124"/>
                  <a:gd name="T10" fmla="*/ 58 w 10007"/>
                  <a:gd name="T11" fmla="*/ 17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2" name="Freeform 5163"/>
              <p:cNvSpPr>
                <a:spLocks/>
              </p:cNvSpPr>
              <p:nvPr userDrawn="1"/>
            </p:nvSpPr>
            <p:spPr bwMode="auto">
              <a:xfrm>
                <a:off x="3287" y="2626"/>
                <a:ext cx="1800" cy="561"/>
              </a:xfrm>
              <a:custGeom>
                <a:avLst/>
                <a:gdLst>
                  <a:gd name="T0" fmla="*/ 58 w 10007"/>
                  <a:gd name="T1" fmla="*/ 17 h 3124"/>
                  <a:gd name="T2" fmla="*/ 58 w 10007"/>
                  <a:gd name="T3" fmla="*/ 18 h 3124"/>
                  <a:gd name="T4" fmla="*/ 0 w 10007"/>
                  <a:gd name="T5" fmla="*/ 0 h 3124"/>
                  <a:gd name="T6" fmla="*/ 1 w 10007"/>
                  <a:gd name="T7" fmla="*/ 0 h 3124"/>
                  <a:gd name="T8" fmla="*/ 58 w 10007"/>
                  <a:gd name="T9" fmla="*/ 17 h 3124"/>
                  <a:gd name="T10" fmla="*/ 58 w 10007"/>
                  <a:gd name="T11" fmla="*/ 17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path>
                </a:pathLst>
              </a:custGeom>
              <a:solidFill>
                <a:schemeClr val="accent1"/>
              </a:solidFill>
              <a:ln>
                <a:noFill/>
              </a:ln>
              <a:effectLst/>
              <a:extLst>
                <a:ext uri="{91240B29-F687-4F45-9708-019B960494DF}">
                  <a14:hiddenLine xmlns:a14="http://schemas.microsoft.com/office/drawing/2010/main" w="0">
                    <a:solidFill>
                      <a:srgbClr val="242729"/>
                    </a:solidFill>
                    <a:prstDash val="solid"/>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3" name="Freeform 5164"/>
              <p:cNvSpPr>
                <a:spLocks/>
              </p:cNvSpPr>
              <p:nvPr userDrawn="1"/>
            </p:nvSpPr>
            <p:spPr bwMode="auto">
              <a:xfrm>
                <a:off x="3280" y="2709"/>
                <a:ext cx="127" cy="55"/>
              </a:xfrm>
              <a:custGeom>
                <a:avLst/>
                <a:gdLst>
                  <a:gd name="T0" fmla="*/ 2 w 701"/>
                  <a:gd name="T1" fmla="*/ 0 h 302"/>
                  <a:gd name="T2" fmla="*/ 3 w 701"/>
                  <a:gd name="T3" fmla="*/ 0 h 302"/>
                  <a:gd name="T4" fmla="*/ 3 w 701"/>
                  <a:gd name="T5" fmla="*/ 0 h 302"/>
                  <a:gd name="T6" fmla="*/ 4 w 701"/>
                  <a:gd name="T7" fmla="*/ 1 h 302"/>
                  <a:gd name="T8" fmla="*/ 4 w 701"/>
                  <a:gd name="T9" fmla="*/ 1 h 302"/>
                  <a:gd name="T10" fmla="*/ 4 w 701"/>
                  <a:gd name="T11" fmla="*/ 1 h 302"/>
                  <a:gd name="T12" fmla="*/ 4 w 701"/>
                  <a:gd name="T13" fmla="*/ 1 h 302"/>
                  <a:gd name="T14" fmla="*/ 4 w 701"/>
                  <a:gd name="T15" fmla="*/ 1 h 302"/>
                  <a:gd name="T16" fmla="*/ 4 w 701"/>
                  <a:gd name="T17" fmla="*/ 1 h 302"/>
                  <a:gd name="T18" fmla="*/ 3 w 701"/>
                  <a:gd name="T19" fmla="*/ 1 h 302"/>
                  <a:gd name="T20" fmla="*/ 3 w 701"/>
                  <a:gd name="T21" fmla="*/ 1 h 302"/>
                  <a:gd name="T22" fmla="*/ 3 w 701"/>
                  <a:gd name="T23" fmla="*/ 2 h 302"/>
                  <a:gd name="T24" fmla="*/ 3 w 701"/>
                  <a:gd name="T25" fmla="*/ 2 h 302"/>
                  <a:gd name="T26" fmla="*/ 2 w 701"/>
                  <a:gd name="T27" fmla="*/ 2 h 302"/>
                  <a:gd name="T28" fmla="*/ 2 w 701"/>
                  <a:gd name="T29" fmla="*/ 2 h 302"/>
                  <a:gd name="T30" fmla="*/ 2 w 701"/>
                  <a:gd name="T31" fmla="*/ 2 h 302"/>
                  <a:gd name="T32" fmla="*/ 2 w 701"/>
                  <a:gd name="T33" fmla="*/ 2 h 302"/>
                  <a:gd name="T34" fmla="*/ 1 w 701"/>
                  <a:gd name="T35" fmla="*/ 2 h 302"/>
                  <a:gd name="T36" fmla="*/ 1 w 701"/>
                  <a:gd name="T37" fmla="*/ 1 h 302"/>
                  <a:gd name="T38" fmla="*/ 0 w 701"/>
                  <a:gd name="T39" fmla="*/ 1 h 302"/>
                  <a:gd name="T40" fmla="*/ 0 w 701"/>
                  <a:gd name="T41" fmla="*/ 1 h 302"/>
                  <a:gd name="T42" fmla="*/ 0 w 701"/>
                  <a:gd name="T43" fmla="*/ 1 h 302"/>
                  <a:gd name="T44" fmla="*/ 0 w 701"/>
                  <a:gd name="T45" fmla="*/ 1 h 302"/>
                  <a:gd name="T46" fmla="*/ 0 w 701"/>
                  <a:gd name="T47" fmla="*/ 1 h 302"/>
                  <a:gd name="T48" fmla="*/ 0 w 701"/>
                  <a:gd name="T49" fmla="*/ 1 h 302"/>
                  <a:gd name="T50" fmla="*/ 1 w 701"/>
                  <a:gd name="T51" fmla="*/ 1 h 302"/>
                  <a:gd name="T52" fmla="*/ 1 w 701"/>
                  <a:gd name="T53" fmla="*/ 0 h 302"/>
                  <a:gd name="T54" fmla="*/ 1 w 701"/>
                  <a:gd name="T55" fmla="*/ 0 h 302"/>
                  <a:gd name="T56" fmla="*/ 2 w 701"/>
                  <a:gd name="T57" fmla="*/ 0 h 302"/>
                  <a:gd name="T58" fmla="*/ 2 w 701"/>
                  <a:gd name="T59" fmla="*/ 0 h 302"/>
                  <a:gd name="T60" fmla="*/ 2 w 701"/>
                  <a:gd name="T61" fmla="*/ 0 h 302"/>
                  <a:gd name="T62" fmla="*/ 2 w 701"/>
                  <a:gd name="T63" fmla="*/ 0 h 3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01" h="302">
                    <a:moveTo>
                      <a:pt x="372" y="4"/>
                    </a:moveTo>
                    <a:lnTo>
                      <a:pt x="409" y="16"/>
                    </a:lnTo>
                    <a:lnTo>
                      <a:pt x="447" y="26"/>
                    </a:lnTo>
                    <a:lnTo>
                      <a:pt x="486" y="38"/>
                    </a:lnTo>
                    <a:lnTo>
                      <a:pt x="524" y="49"/>
                    </a:lnTo>
                    <a:lnTo>
                      <a:pt x="562" y="61"/>
                    </a:lnTo>
                    <a:lnTo>
                      <a:pt x="601" y="71"/>
                    </a:lnTo>
                    <a:lnTo>
                      <a:pt x="639" y="83"/>
                    </a:lnTo>
                    <a:lnTo>
                      <a:pt x="678" y="95"/>
                    </a:lnTo>
                    <a:lnTo>
                      <a:pt x="687" y="98"/>
                    </a:lnTo>
                    <a:lnTo>
                      <a:pt x="694" y="102"/>
                    </a:lnTo>
                    <a:lnTo>
                      <a:pt x="699" y="107"/>
                    </a:lnTo>
                    <a:lnTo>
                      <a:pt x="701" y="111"/>
                    </a:lnTo>
                    <a:lnTo>
                      <a:pt x="701" y="117"/>
                    </a:lnTo>
                    <a:lnTo>
                      <a:pt x="700" y="122"/>
                    </a:lnTo>
                    <a:lnTo>
                      <a:pt x="695" y="127"/>
                    </a:lnTo>
                    <a:lnTo>
                      <a:pt x="688" y="133"/>
                    </a:lnTo>
                    <a:lnTo>
                      <a:pt x="655" y="152"/>
                    </a:lnTo>
                    <a:lnTo>
                      <a:pt x="622" y="172"/>
                    </a:lnTo>
                    <a:lnTo>
                      <a:pt x="588" y="191"/>
                    </a:lnTo>
                    <a:lnTo>
                      <a:pt x="555" y="211"/>
                    </a:lnTo>
                    <a:lnTo>
                      <a:pt x="522" y="230"/>
                    </a:lnTo>
                    <a:lnTo>
                      <a:pt x="487" y="250"/>
                    </a:lnTo>
                    <a:lnTo>
                      <a:pt x="454" y="269"/>
                    </a:lnTo>
                    <a:lnTo>
                      <a:pt x="421" y="289"/>
                    </a:lnTo>
                    <a:lnTo>
                      <a:pt x="412" y="293"/>
                    </a:lnTo>
                    <a:lnTo>
                      <a:pt x="401" y="297"/>
                    </a:lnTo>
                    <a:lnTo>
                      <a:pt x="390" y="299"/>
                    </a:lnTo>
                    <a:lnTo>
                      <a:pt x="377" y="301"/>
                    </a:lnTo>
                    <a:lnTo>
                      <a:pt x="366" y="302"/>
                    </a:lnTo>
                    <a:lnTo>
                      <a:pt x="354" y="301"/>
                    </a:lnTo>
                    <a:lnTo>
                      <a:pt x="342" y="299"/>
                    </a:lnTo>
                    <a:lnTo>
                      <a:pt x="331" y="297"/>
                    </a:lnTo>
                    <a:lnTo>
                      <a:pt x="292" y="285"/>
                    </a:lnTo>
                    <a:lnTo>
                      <a:pt x="253" y="275"/>
                    </a:lnTo>
                    <a:lnTo>
                      <a:pt x="215" y="263"/>
                    </a:lnTo>
                    <a:lnTo>
                      <a:pt x="176" y="251"/>
                    </a:lnTo>
                    <a:lnTo>
                      <a:pt x="137" y="240"/>
                    </a:lnTo>
                    <a:lnTo>
                      <a:pt x="100" y="228"/>
                    </a:lnTo>
                    <a:lnTo>
                      <a:pt x="62" y="217"/>
                    </a:lnTo>
                    <a:lnTo>
                      <a:pt x="23" y="206"/>
                    </a:lnTo>
                    <a:lnTo>
                      <a:pt x="15" y="202"/>
                    </a:lnTo>
                    <a:lnTo>
                      <a:pt x="7" y="198"/>
                    </a:lnTo>
                    <a:lnTo>
                      <a:pt x="3" y="193"/>
                    </a:lnTo>
                    <a:lnTo>
                      <a:pt x="0" y="188"/>
                    </a:lnTo>
                    <a:lnTo>
                      <a:pt x="0" y="184"/>
                    </a:lnTo>
                    <a:lnTo>
                      <a:pt x="4" y="178"/>
                    </a:lnTo>
                    <a:lnTo>
                      <a:pt x="9" y="173"/>
                    </a:lnTo>
                    <a:lnTo>
                      <a:pt x="16" y="168"/>
                    </a:lnTo>
                    <a:lnTo>
                      <a:pt x="49" y="148"/>
                    </a:lnTo>
                    <a:lnTo>
                      <a:pt x="82" y="129"/>
                    </a:lnTo>
                    <a:lnTo>
                      <a:pt x="116" y="109"/>
                    </a:lnTo>
                    <a:lnTo>
                      <a:pt x="149" y="90"/>
                    </a:lnTo>
                    <a:lnTo>
                      <a:pt x="184" y="71"/>
                    </a:lnTo>
                    <a:lnTo>
                      <a:pt x="217" y="51"/>
                    </a:lnTo>
                    <a:lnTo>
                      <a:pt x="250" y="32"/>
                    </a:lnTo>
                    <a:lnTo>
                      <a:pt x="283" y="13"/>
                    </a:lnTo>
                    <a:lnTo>
                      <a:pt x="292" y="9"/>
                    </a:lnTo>
                    <a:lnTo>
                      <a:pt x="303" y="5"/>
                    </a:lnTo>
                    <a:lnTo>
                      <a:pt x="314" y="3"/>
                    </a:lnTo>
                    <a:lnTo>
                      <a:pt x="325" y="2"/>
                    </a:lnTo>
                    <a:lnTo>
                      <a:pt x="337" y="0"/>
                    </a:lnTo>
                    <a:lnTo>
                      <a:pt x="349" y="0"/>
                    </a:lnTo>
                    <a:lnTo>
                      <a:pt x="361" y="2"/>
                    </a:lnTo>
                    <a:lnTo>
                      <a:pt x="372"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4" name="Freeform 5165"/>
              <p:cNvSpPr>
                <a:spLocks/>
              </p:cNvSpPr>
              <p:nvPr userDrawn="1"/>
            </p:nvSpPr>
            <p:spPr bwMode="auto">
              <a:xfrm>
                <a:off x="3476" y="2766"/>
                <a:ext cx="127" cy="57"/>
              </a:xfrm>
              <a:custGeom>
                <a:avLst/>
                <a:gdLst>
                  <a:gd name="T0" fmla="*/ 2 w 711"/>
                  <a:gd name="T1" fmla="*/ 0 h 311"/>
                  <a:gd name="T2" fmla="*/ 3 w 711"/>
                  <a:gd name="T3" fmla="*/ 0 h 311"/>
                  <a:gd name="T4" fmla="*/ 3 w 711"/>
                  <a:gd name="T5" fmla="*/ 0 h 311"/>
                  <a:gd name="T6" fmla="*/ 4 w 711"/>
                  <a:gd name="T7" fmla="*/ 1 h 311"/>
                  <a:gd name="T8" fmla="*/ 4 w 711"/>
                  <a:gd name="T9" fmla="*/ 1 h 311"/>
                  <a:gd name="T10" fmla="*/ 4 w 711"/>
                  <a:gd name="T11" fmla="*/ 1 h 311"/>
                  <a:gd name="T12" fmla="*/ 4 w 711"/>
                  <a:gd name="T13" fmla="*/ 1 h 311"/>
                  <a:gd name="T14" fmla="*/ 4 w 711"/>
                  <a:gd name="T15" fmla="*/ 1 h 311"/>
                  <a:gd name="T16" fmla="*/ 4 w 711"/>
                  <a:gd name="T17" fmla="*/ 1 h 311"/>
                  <a:gd name="T18" fmla="*/ 3 w 711"/>
                  <a:gd name="T19" fmla="*/ 1 h 311"/>
                  <a:gd name="T20" fmla="*/ 3 w 711"/>
                  <a:gd name="T21" fmla="*/ 1 h 311"/>
                  <a:gd name="T22" fmla="*/ 3 w 711"/>
                  <a:gd name="T23" fmla="*/ 2 h 311"/>
                  <a:gd name="T24" fmla="*/ 3 w 711"/>
                  <a:gd name="T25" fmla="*/ 2 h 311"/>
                  <a:gd name="T26" fmla="*/ 2 w 711"/>
                  <a:gd name="T27" fmla="*/ 2 h 311"/>
                  <a:gd name="T28" fmla="*/ 2 w 711"/>
                  <a:gd name="T29" fmla="*/ 2 h 311"/>
                  <a:gd name="T30" fmla="*/ 2 w 711"/>
                  <a:gd name="T31" fmla="*/ 2 h 311"/>
                  <a:gd name="T32" fmla="*/ 2 w 711"/>
                  <a:gd name="T33" fmla="*/ 2 h 311"/>
                  <a:gd name="T34" fmla="*/ 1 w 711"/>
                  <a:gd name="T35" fmla="*/ 2 h 311"/>
                  <a:gd name="T36" fmla="*/ 1 w 711"/>
                  <a:gd name="T37" fmla="*/ 1 h 311"/>
                  <a:gd name="T38" fmla="*/ 0 w 711"/>
                  <a:gd name="T39" fmla="*/ 1 h 311"/>
                  <a:gd name="T40" fmla="*/ 0 w 711"/>
                  <a:gd name="T41" fmla="*/ 1 h 311"/>
                  <a:gd name="T42" fmla="*/ 0 w 711"/>
                  <a:gd name="T43" fmla="*/ 1 h 311"/>
                  <a:gd name="T44" fmla="*/ 0 w 711"/>
                  <a:gd name="T45" fmla="*/ 1 h 311"/>
                  <a:gd name="T46" fmla="*/ 0 w 711"/>
                  <a:gd name="T47" fmla="*/ 1 h 311"/>
                  <a:gd name="T48" fmla="*/ 0 w 711"/>
                  <a:gd name="T49" fmla="*/ 1 h 311"/>
                  <a:gd name="T50" fmla="*/ 1 w 711"/>
                  <a:gd name="T51" fmla="*/ 1 h 311"/>
                  <a:gd name="T52" fmla="*/ 1 w 711"/>
                  <a:gd name="T53" fmla="*/ 0 h 311"/>
                  <a:gd name="T54" fmla="*/ 1 w 711"/>
                  <a:gd name="T55" fmla="*/ 0 h 311"/>
                  <a:gd name="T56" fmla="*/ 2 w 711"/>
                  <a:gd name="T57" fmla="*/ 0 h 311"/>
                  <a:gd name="T58" fmla="*/ 2 w 711"/>
                  <a:gd name="T59" fmla="*/ 0 h 311"/>
                  <a:gd name="T60" fmla="*/ 2 w 711"/>
                  <a:gd name="T61" fmla="*/ 0 h 311"/>
                  <a:gd name="T62" fmla="*/ 2 w 711"/>
                  <a:gd name="T63" fmla="*/ 0 h 3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1" h="311">
                    <a:moveTo>
                      <a:pt x="368" y="5"/>
                    </a:moveTo>
                    <a:lnTo>
                      <a:pt x="407" y="15"/>
                    </a:lnTo>
                    <a:lnTo>
                      <a:pt x="446" y="27"/>
                    </a:lnTo>
                    <a:lnTo>
                      <a:pt x="486" y="39"/>
                    </a:lnTo>
                    <a:lnTo>
                      <a:pt x="525" y="51"/>
                    </a:lnTo>
                    <a:lnTo>
                      <a:pt x="565" y="63"/>
                    </a:lnTo>
                    <a:lnTo>
                      <a:pt x="605" y="73"/>
                    </a:lnTo>
                    <a:lnTo>
                      <a:pt x="644" y="85"/>
                    </a:lnTo>
                    <a:lnTo>
                      <a:pt x="685" y="97"/>
                    </a:lnTo>
                    <a:lnTo>
                      <a:pt x="694" y="101"/>
                    </a:lnTo>
                    <a:lnTo>
                      <a:pt x="701" y="105"/>
                    </a:lnTo>
                    <a:lnTo>
                      <a:pt x="707" y="110"/>
                    </a:lnTo>
                    <a:lnTo>
                      <a:pt x="709" y="115"/>
                    </a:lnTo>
                    <a:lnTo>
                      <a:pt x="711" y="121"/>
                    </a:lnTo>
                    <a:lnTo>
                      <a:pt x="708" y="125"/>
                    </a:lnTo>
                    <a:lnTo>
                      <a:pt x="705" y="131"/>
                    </a:lnTo>
                    <a:lnTo>
                      <a:pt x="698" y="136"/>
                    </a:lnTo>
                    <a:lnTo>
                      <a:pt x="665" y="156"/>
                    </a:lnTo>
                    <a:lnTo>
                      <a:pt x="631" y="176"/>
                    </a:lnTo>
                    <a:lnTo>
                      <a:pt x="598" y="196"/>
                    </a:lnTo>
                    <a:lnTo>
                      <a:pt x="566" y="216"/>
                    </a:lnTo>
                    <a:lnTo>
                      <a:pt x="533" y="238"/>
                    </a:lnTo>
                    <a:lnTo>
                      <a:pt x="500" y="258"/>
                    </a:lnTo>
                    <a:lnTo>
                      <a:pt x="467" y="278"/>
                    </a:lnTo>
                    <a:lnTo>
                      <a:pt x="434" y="298"/>
                    </a:lnTo>
                    <a:lnTo>
                      <a:pt x="425" y="303"/>
                    </a:lnTo>
                    <a:lnTo>
                      <a:pt x="414" y="306"/>
                    </a:lnTo>
                    <a:lnTo>
                      <a:pt x="403" y="309"/>
                    </a:lnTo>
                    <a:lnTo>
                      <a:pt x="390" y="311"/>
                    </a:lnTo>
                    <a:lnTo>
                      <a:pt x="378" y="311"/>
                    </a:lnTo>
                    <a:lnTo>
                      <a:pt x="365" y="311"/>
                    </a:lnTo>
                    <a:lnTo>
                      <a:pt x="354" y="310"/>
                    </a:lnTo>
                    <a:lnTo>
                      <a:pt x="343" y="306"/>
                    </a:lnTo>
                    <a:lnTo>
                      <a:pt x="303" y="294"/>
                    </a:lnTo>
                    <a:lnTo>
                      <a:pt x="263" y="283"/>
                    </a:lnTo>
                    <a:lnTo>
                      <a:pt x="222" y="271"/>
                    </a:lnTo>
                    <a:lnTo>
                      <a:pt x="182" y="259"/>
                    </a:lnTo>
                    <a:lnTo>
                      <a:pt x="143" y="247"/>
                    </a:lnTo>
                    <a:lnTo>
                      <a:pt x="103" y="235"/>
                    </a:lnTo>
                    <a:lnTo>
                      <a:pt x="64" y="223"/>
                    </a:lnTo>
                    <a:lnTo>
                      <a:pt x="24" y="212"/>
                    </a:lnTo>
                    <a:lnTo>
                      <a:pt x="16" y="208"/>
                    </a:lnTo>
                    <a:lnTo>
                      <a:pt x="9" y="205"/>
                    </a:lnTo>
                    <a:lnTo>
                      <a:pt x="3" y="200"/>
                    </a:lnTo>
                    <a:lnTo>
                      <a:pt x="0" y="194"/>
                    </a:lnTo>
                    <a:lnTo>
                      <a:pt x="0" y="189"/>
                    </a:lnTo>
                    <a:lnTo>
                      <a:pt x="3" y="183"/>
                    </a:lnTo>
                    <a:lnTo>
                      <a:pt x="7" y="177"/>
                    </a:lnTo>
                    <a:lnTo>
                      <a:pt x="13" y="173"/>
                    </a:lnTo>
                    <a:lnTo>
                      <a:pt x="46" y="153"/>
                    </a:lnTo>
                    <a:lnTo>
                      <a:pt x="79" y="132"/>
                    </a:lnTo>
                    <a:lnTo>
                      <a:pt x="113" y="112"/>
                    </a:lnTo>
                    <a:lnTo>
                      <a:pt x="146" y="93"/>
                    </a:lnTo>
                    <a:lnTo>
                      <a:pt x="179" y="73"/>
                    </a:lnTo>
                    <a:lnTo>
                      <a:pt x="212" y="53"/>
                    </a:lnTo>
                    <a:lnTo>
                      <a:pt x="245" y="33"/>
                    </a:lnTo>
                    <a:lnTo>
                      <a:pt x="278" y="13"/>
                    </a:lnTo>
                    <a:lnTo>
                      <a:pt x="287" y="8"/>
                    </a:lnTo>
                    <a:lnTo>
                      <a:pt x="297" y="5"/>
                    </a:lnTo>
                    <a:lnTo>
                      <a:pt x="309" y="2"/>
                    </a:lnTo>
                    <a:lnTo>
                      <a:pt x="321" y="1"/>
                    </a:lnTo>
                    <a:lnTo>
                      <a:pt x="332" y="0"/>
                    </a:lnTo>
                    <a:lnTo>
                      <a:pt x="344" y="0"/>
                    </a:lnTo>
                    <a:lnTo>
                      <a:pt x="356" y="2"/>
                    </a:lnTo>
                    <a:lnTo>
                      <a:pt x="36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5" name="Freeform 5166"/>
              <p:cNvSpPr>
                <a:spLocks/>
              </p:cNvSpPr>
              <p:nvPr userDrawn="1"/>
            </p:nvSpPr>
            <p:spPr bwMode="auto">
              <a:xfrm>
                <a:off x="3575" y="2796"/>
                <a:ext cx="128" cy="57"/>
              </a:xfrm>
              <a:custGeom>
                <a:avLst/>
                <a:gdLst>
                  <a:gd name="T0" fmla="*/ 2 w 716"/>
                  <a:gd name="T1" fmla="*/ 0 h 317"/>
                  <a:gd name="T2" fmla="*/ 3 w 716"/>
                  <a:gd name="T3" fmla="*/ 0 h 317"/>
                  <a:gd name="T4" fmla="*/ 3 w 716"/>
                  <a:gd name="T5" fmla="*/ 0 h 317"/>
                  <a:gd name="T6" fmla="*/ 4 w 716"/>
                  <a:gd name="T7" fmla="*/ 1 h 317"/>
                  <a:gd name="T8" fmla="*/ 4 w 716"/>
                  <a:gd name="T9" fmla="*/ 1 h 317"/>
                  <a:gd name="T10" fmla="*/ 4 w 716"/>
                  <a:gd name="T11" fmla="*/ 1 h 317"/>
                  <a:gd name="T12" fmla="*/ 4 w 716"/>
                  <a:gd name="T13" fmla="*/ 1 h 317"/>
                  <a:gd name="T14" fmla="*/ 4 w 716"/>
                  <a:gd name="T15" fmla="*/ 1 h 317"/>
                  <a:gd name="T16" fmla="*/ 4 w 716"/>
                  <a:gd name="T17" fmla="*/ 1 h 317"/>
                  <a:gd name="T18" fmla="*/ 4 w 716"/>
                  <a:gd name="T19" fmla="*/ 1 h 317"/>
                  <a:gd name="T20" fmla="*/ 3 w 716"/>
                  <a:gd name="T21" fmla="*/ 1 h 317"/>
                  <a:gd name="T22" fmla="*/ 3 w 716"/>
                  <a:gd name="T23" fmla="*/ 1 h 317"/>
                  <a:gd name="T24" fmla="*/ 3 w 716"/>
                  <a:gd name="T25" fmla="*/ 2 h 317"/>
                  <a:gd name="T26" fmla="*/ 3 w 716"/>
                  <a:gd name="T27" fmla="*/ 2 h 317"/>
                  <a:gd name="T28" fmla="*/ 2 w 716"/>
                  <a:gd name="T29" fmla="*/ 2 h 317"/>
                  <a:gd name="T30" fmla="*/ 2 w 716"/>
                  <a:gd name="T31" fmla="*/ 2 h 317"/>
                  <a:gd name="T32" fmla="*/ 2 w 716"/>
                  <a:gd name="T33" fmla="*/ 2 h 317"/>
                  <a:gd name="T34" fmla="*/ 2 w 716"/>
                  <a:gd name="T35" fmla="*/ 2 h 317"/>
                  <a:gd name="T36" fmla="*/ 1 w 716"/>
                  <a:gd name="T37" fmla="*/ 2 h 317"/>
                  <a:gd name="T38" fmla="*/ 1 w 716"/>
                  <a:gd name="T39" fmla="*/ 1 h 317"/>
                  <a:gd name="T40" fmla="*/ 0 w 716"/>
                  <a:gd name="T41" fmla="*/ 1 h 317"/>
                  <a:gd name="T42" fmla="*/ 0 w 716"/>
                  <a:gd name="T43" fmla="*/ 1 h 317"/>
                  <a:gd name="T44" fmla="*/ 0 w 716"/>
                  <a:gd name="T45" fmla="*/ 1 h 317"/>
                  <a:gd name="T46" fmla="*/ 0 w 716"/>
                  <a:gd name="T47" fmla="*/ 1 h 317"/>
                  <a:gd name="T48" fmla="*/ 0 w 716"/>
                  <a:gd name="T49" fmla="*/ 1 h 317"/>
                  <a:gd name="T50" fmla="*/ 0 w 716"/>
                  <a:gd name="T51" fmla="*/ 1 h 317"/>
                  <a:gd name="T52" fmla="*/ 0 w 716"/>
                  <a:gd name="T53" fmla="*/ 1 h 317"/>
                  <a:gd name="T54" fmla="*/ 1 w 716"/>
                  <a:gd name="T55" fmla="*/ 1 h 317"/>
                  <a:gd name="T56" fmla="*/ 1 w 716"/>
                  <a:gd name="T57" fmla="*/ 0 h 317"/>
                  <a:gd name="T58" fmla="*/ 1 w 716"/>
                  <a:gd name="T59" fmla="*/ 0 h 317"/>
                  <a:gd name="T60" fmla="*/ 2 w 716"/>
                  <a:gd name="T61" fmla="*/ 0 h 317"/>
                  <a:gd name="T62" fmla="*/ 2 w 716"/>
                  <a:gd name="T63" fmla="*/ 0 h 317"/>
                  <a:gd name="T64" fmla="*/ 2 w 716"/>
                  <a:gd name="T65" fmla="*/ 0 h 317"/>
                  <a:gd name="T66" fmla="*/ 2 w 716"/>
                  <a:gd name="T67" fmla="*/ 0 h 3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16" h="317">
                    <a:moveTo>
                      <a:pt x="367" y="5"/>
                    </a:moveTo>
                    <a:lnTo>
                      <a:pt x="406" y="17"/>
                    </a:lnTo>
                    <a:lnTo>
                      <a:pt x="446" y="28"/>
                    </a:lnTo>
                    <a:lnTo>
                      <a:pt x="487" y="40"/>
                    </a:lnTo>
                    <a:lnTo>
                      <a:pt x="527" y="52"/>
                    </a:lnTo>
                    <a:lnTo>
                      <a:pt x="568" y="64"/>
                    </a:lnTo>
                    <a:lnTo>
                      <a:pt x="608" y="76"/>
                    </a:lnTo>
                    <a:lnTo>
                      <a:pt x="649" y="87"/>
                    </a:lnTo>
                    <a:lnTo>
                      <a:pt x="689" y="99"/>
                    </a:lnTo>
                    <a:lnTo>
                      <a:pt x="699" y="103"/>
                    </a:lnTo>
                    <a:lnTo>
                      <a:pt x="706" y="108"/>
                    </a:lnTo>
                    <a:lnTo>
                      <a:pt x="711" y="112"/>
                    </a:lnTo>
                    <a:lnTo>
                      <a:pt x="715" y="117"/>
                    </a:lnTo>
                    <a:lnTo>
                      <a:pt x="716" y="121"/>
                    </a:lnTo>
                    <a:lnTo>
                      <a:pt x="716" y="123"/>
                    </a:lnTo>
                    <a:lnTo>
                      <a:pt x="715" y="125"/>
                    </a:lnTo>
                    <a:lnTo>
                      <a:pt x="714" y="129"/>
                    </a:lnTo>
                    <a:lnTo>
                      <a:pt x="710" y="134"/>
                    </a:lnTo>
                    <a:lnTo>
                      <a:pt x="703" y="139"/>
                    </a:lnTo>
                    <a:lnTo>
                      <a:pt x="670" y="160"/>
                    </a:lnTo>
                    <a:lnTo>
                      <a:pt x="638" y="180"/>
                    </a:lnTo>
                    <a:lnTo>
                      <a:pt x="605" y="201"/>
                    </a:lnTo>
                    <a:lnTo>
                      <a:pt x="573" y="221"/>
                    </a:lnTo>
                    <a:lnTo>
                      <a:pt x="540" y="241"/>
                    </a:lnTo>
                    <a:lnTo>
                      <a:pt x="508" y="262"/>
                    </a:lnTo>
                    <a:lnTo>
                      <a:pt x="475" y="282"/>
                    </a:lnTo>
                    <a:lnTo>
                      <a:pt x="442" y="304"/>
                    </a:lnTo>
                    <a:lnTo>
                      <a:pt x="433" y="308"/>
                    </a:lnTo>
                    <a:lnTo>
                      <a:pt x="423" y="312"/>
                    </a:lnTo>
                    <a:lnTo>
                      <a:pt x="411" y="314"/>
                    </a:lnTo>
                    <a:lnTo>
                      <a:pt x="398" y="316"/>
                    </a:lnTo>
                    <a:lnTo>
                      <a:pt x="386" y="317"/>
                    </a:lnTo>
                    <a:lnTo>
                      <a:pt x="373" y="317"/>
                    </a:lnTo>
                    <a:lnTo>
                      <a:pt x="361" y="314"/>
                    </a:lnTo>
                    <a:lnTo>
                      <a:pt x="349" y="312"/>
                    </a:lnTo>
                    <a:lnTo>
                      <a:pt x="308" y="300"/>
                    </a:lnTo>
                    <a:lnTo>
                      <a:pt x="268" y="288"/>
                    </a:lnTo>
                    <a:lnTo>
                      <a:pt x="228" y="275"/>
                    </a:lnTo>
                    <a:lnTo>
                      <a:pt x="188" y="264"/>
                    </a:lnTo>
                    <a:lnTo>
                      <a:pt x="146" y="252"/>
                    </a:lnTo>
                    <a:lnTo>
                      <a:pt x="106" y="240"/>
                    </a:lnTo>
                    <a:lnTo>
                      <a:pt x="66" y="227"/>
                    </a:lnTo>
                    <a:lnTo>
                      <a:pt x="26" y="215"/>
                    </a:lnTo>
                    <a:lnTo>
                      <a:pt x="16" y="212"/>
                    </a:lnTo>
                    <a:lnTo>
                      <a:pt x="9" y="208"/>
                    </a:lnTo>
                    <a:lnTo>
                      <a:pt x="3" y="203"/>
                    </a:lnTo>
                    <a:lnTo>
                      <a:pt x="1" y="197"/>
                    </a:lnTo>
                    <a:lnTo>
                      <a:pt x="0" y="195"/>
                    </a:lnTo>
                    <a:lnTo>
                      <a:pt x="0" y="191"/>
                    </a:lnTo>
                    <a:lnTo>
                      <a:pt x="1" y="189"/>
                    </a:lnTo>
                    <a:lnTo>
                      <a:pt x="2" y="187"/>
                    </a:lnTo>
                    <a:lnTo>
                      <a:pt x="7" y="181"/>
                    </a:lnTo>
                    <a:lnTo>
                      <a:pt x="13" y="176"/>
                    </a:lnTo>
                    <a:lnTo>
                      <a:pt x="46" y="156"/>
                    </a:lnTo>
                    <a:lnTo>
                      <a:pt x="79" y="135"/>
                    </a:lnTo>
                    <a:lnTo>
                      <a:pt x="112" y="115"/>
                    </a:lnTo>
                    <a:lnTo>
                      <a:pt x="145" y="95"/>
                    </a:lnTo>
                    <a:lnTo>
                      <a:pt x="178" y="74"/>
                    </a:lnTo>
                    <a:lnTo>
                      <a:pt x="211" y="54"/>
                    </a:lnTo>
                    <a:lnTo>
                      <a:pt x="243" y="34"/>
                    </a:lnTo>
                    <a:lnTo>
                      <a:pt x="276" y="14"/>
                    </a:lnTo>
                    <a:lnTo>
                      <a:pt x="286" y="9"/>
                    </a:lnTo>
                    <a:lnTo>
                      <a:pt x="295" y="6"/>
                    </a:lnTo>
                    <a:lnTo>
                      <a:pt x="307" y="4"/>
                    </a:lnTo>
                    <a:lnTo>
                      <a:pt x="319" y="1"/>
                    </a:lnTo>
                    <a:lnTo>
                      <a:pt x="332" y="0"/>
                    </a:lnTo>
                    <a:lnTo>
                      <a:pt x="344" y="1"/>
                    </a:lnTo>
                    <a:lnTo>
                      <a:pt x="355" y="2"/>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6" name="Freeform 5167"/>
              <p:cNvSpPr>
                <a:spLocks/>
              </p:cNvSpPr>
              <p:nvPr userDrawn="1"/>
            </p:nvSpPr>
            <p:spPr bwMode="auto">
              <a:xfrm>
                <a:off x="3780" y="2856"/>
                <a:ext cx="131" cy="58"/>
              </a:xfrm>
              <a:custGeom>
                <a:avLst/>
                <a:gdLst>
                  <a:gd name="T0" fmla="*/ 2 w 726"/>
                  <a:gd name="T1" fmla="*/ 0 h 328"/>
                  <a:gd name="T2" fmla="*/ 3 w 726"/>
                  <a:gd name="T3" fmla="*/ 0 h 328"/>
                  <a:gd name="T4" fmla="*/ 3 w 726"/>
                  <a:gd name="T5" fmla="*/ 0 h 328"/>
                  <a:gd name="T6" fmla="*/ 4 w 726"/>
                  <a:gd name="T7" fmla="*/ 1 h 328"/>
                  <a:gd name="T8" fmla="*/ 4 w 726"/>
                  <a:gd name="T9" fmla="*/ 1 h 328"/>
                  <a:gd name="T10" fmla="*/ 4 w 726"/>
                  <a:gd name="T11" fmla="*/ 1 h 328"/>
                  <a:gd name="T12" fmla="*/ 4 w 726"/>
                  <a:gd name="T13" fmla="*/ 1 h 328"/>
                  <a:gd name="T14" fmla="*/ 4 w 726"/>
                  <a:gd name="T15" fmla="*/ 1 h 328"/>
                  <a:gd name="T16" fmla="*/ 4 w 726"/>
                  <a:gd name="T17" fmla="*/ 1 h 328"/>
                  <a:gd name="T18" fmla="*/ 4 w 726"/>
                  <a:gd name="T19" fmla="*/ 1 h 328"/>
                  <a:gd name="T20" fmla="*/ 4 w 726"/>
                  <a:gd name="T21" fmla="*/ 1 h 328"/>
                  <a:gd name="T22" fmla="*/ 3 w 726"/>
                  <a:gd name="T23" fmla="*/ 1 h 328"/>
                  <a:gd name="T24" fmla="*/ 3 w 726"/>
                  <a:gd name="T25" fmla="*/ 2 h 328"/>
                  <a:gd name="T26" fmla="*/ 3 w 726"/>
                  <a:gd name="T27" fmla="*/ 2 h 328"/>
                  <a:gd name="T28" fmla="*/ 3 w 726"/>
                  <a:gd name="T29" fmla="*/ 2 h 328"/>
                  <a:gd name="T30" fmla="*/ 2 w 726"/>
                  <a:gd name="T31" fmla="*/ 2 h 328"/>
                  <a:gd name="T32" fmla="*/ 2 w 726"/>
                  <a:gd name="T33" fmla="*/ 2 h 328"/>
                  <a:gd name="T34" fmla="*/ 2 w 726"/>
                  <a:gd name="T35" fmla="*/ 2 h 328"/>
                  <a:gd name="T36" fmla="*/ 1 w 726"/>
                  <a:gd name="T37" fmla="*/ 2 h 328"/>
                  <a:gd name="T38" fmla="*/ 1 w 726"/>
                  <a:gd name="T39" fmla="*/ 1 h 328"/>
                  <a:gd name="T40" fmla="*/ 0 w 726"/>
                  <a:gd name="T41" fmla="*/ 1 h 328"/>
                  <a:gd name="T42" fmla="*/ 0 w 726"/>
                  <a:gd name="T43" fmla="*/ 1 h 328"/>
                  <a:gd name="T44" fmla="*/ 0 w 726"/>
                  <a:gd name="T45" fmla="*/ 1 h 328"/>
                  <a:gd name="T46" fmla="*/ 0 w 726"/>
                  <a:gd name="T47" fmla="*/ 1 h 328"/>
                  <a:gd name="T48" fmla="*/ 0 w 726"/>
                  <a:gd name="T49" fmla="*/ 1 h 328"/>
                  <a:gd name="T50" fmla="*/ 0 w 726"/>
                  <a:gd name="T51" fmla="*/ 1 h 328"/>
                  <a:gd name="T52" fmla="*/ 0 w 726"/>
                  <a:gd name="T53" fmla="*/ 1 h 328"/>
                  <a:gd name="T54" fmla="*/ 1 w 726"/>
                  <a:gd name="T55" fmla="*/ 1 h 328"/>
                  <a:gd name="T56" fmla="*/ 1 w 726"/>
                  <a:gd name="T57" fmla="*/ 0 h 328"/>
                  <a:gd name="T58" fmla="*/ 1 w 726"/>
                  <a:gd name="T59" fmla="*/ 0 h 328"/>
                  <a:gd name="T60" fmla="*/ 2 w 726"/>
                  <a:gd name="T61" fmla="*/ 0 h 328"/>
                  <a:gd name="T62" fmla="*/ 2 w 726"/>
                  <a:gd name="T63" fmla="*/ 0 h 328"/>
                  <a:gd name="T64" fmla="*/ 2 w 726"/>
                  <a:gd name="T65" fmla="*/ 0 h 328"/>
                  <a:gd name="T66" fmla="*/ 2 w 726"/>
                  <a:gd name="T67" fmla="*/ 0 h 3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8">
                    <a:moveTo>
                      <a:pt x="364" y="5"/>
                    </a:moveTo>
                    <a:lnTo>
                      <a:pt x="404" y="17"/>
                    </a:lnTo>
                    <a:lnTo>
                      <a:pt x="446" y="30"/>
                    </a:lnTo>
                    <a:lnTo>
                      <a:pt x="488" y="42"/>
                    </a:lnTo>
                    <a:lnTo>
                      <a:pt x="530" y="53"/>
                    </a:lnTo>
                    <a:lnTo>
                      <a:pt x="571" y="66"/>
                    </a:lnTo>
                    <a:lnTo>
                      <a:pt x="614" y="78"/>
                    </a:lnTo>
                    <a:lnTo>
                      <a:pt x="655" y="90"/>
                    </a:lnTo>
                    <a:lnTo>
                      <a:pt x="698" y="103"/>
                    </a:lnTo>
                    <a:lnTo>
                      <a:pt x="707" y="107"/>
                    </a:lnTo>
                    <a:lnTo>
                      <a:pt x="715" y="111"/>
                    </a:lnTo>
                    <a:lnTo>
                      <a:pt x="721" y="116"/>
                    </a:lnTo>
                    <a:lnTo>
                      <a:pt x="725" y="122"/>
                    </a:lnTo>
                    <a:lnTo>
                      <a:pt x="726" y="124"/>
                    </a:lnTo>
                    <a:lnTo>
                      <a:pt x="726" y="127"/>
                    </a:lnTo>
                    <a:lnTo>
                      <a:pt x="725" y="130"/>
                    </a:lnTo>
                    <a:lnTo>
                      <a:pt x="725" y="133"/>
                    </a:lnTo>
                    <a:lnTo>
                      <a:pt x="720" y="139"/>
                    </a:lnTo>
                    <a:lnTo>
                      <a:pt x="714" y="144"/>
                    </a:lnTo>
                    <a:lnTo>
                      <a:pt x="682" y="166"/>
                    </a:lnTo>
                    <a:lnTo>
                      <a:pt x="649" y="186"/>
                    </a:lnTo>
                    <a:lnTo>
                      <a:pt x="617" y="207"/>
                    </a:lnTo>
                    <a:lnTo>
                      <a:pt x="585" y="228"/>
                    </a:lnTo>
                    <a:lnTo>
                      <a:pt x="553" y="250"/>
                    </a:lnTo>
                    <a:lnTo>
                      <a:pt x="520" y="271"/>
                    </a:lnTo>
                    <a:lnTo>
                      <a:pt x="488" y="292"/>
                    </a:lnTo>
                    <a:lnTo>
                      <a:pt x="456" y="313"/>
                    </a:lnTo>
                    <a:lnTo>
                      <a:pt x="447" y="318"/>
                    </a:lnTo>
                    <a:lnTo>
                      <a:pt x="438" y="322"/>
                    </a:lnTo>
                    <a:lnTo>
                      <a:pt x="426" y="325"/>
                    </a:lnTo>
                    <a:lnTo>
                      <a:pt x="413" y="326"/>
                    </a:lnTo>
                    <a:lnTo>
                      <a:pt x="401" y="328"/>
                    </a:lnTo>
                    <a:lnTo>
                      <a:pt x="388" y="326"/>
                    </a:lnTo>
                    <a:lnTo>
                      <a:pt x="375" y="325"/>
                    </a:lnTo>
                    <a:lnTo>
                      <a:pt x="363" y="323"/>
                    </a:lnTo>
                    <a:lnTo>
                      <a:pt x="321" y="310"/>
                    </a:lnTo>
                    <a:lnTo>
                      <a:pt x="279" y="297"/>
                    </a:lnTo>
                    <a:lnTo>
                      <a:pt x="237" y="285"/>
                    </a:lnTo>
                    <a:lnTo>
                      <a:pt x="195" y="272"/>
                    </a:lnTo>
                    <a:lnTo>
                      <a:pt x="153" y="260"/>
                    </a:lnTo>
                    <a:lnTo>
                      <a:pt x="111" y="247"/>
                    </a:lnTo>
                    <a:lnTo>
                      <a:pt x="69" y="235"/>
                    </a:lnTo>
                    <a:lnTo>
                      <a:pt x="27" y="222"/>
                    </a:lnTo>
                    <a:lnTo>
                      <a:pt x="18" y="219"/>
                    </a:lnTo>
                    <a:lnTo>
                      <a:pt x="10" y="214"/>
                    </a:lnTo>
                    <a:lnTo>
                      <a:pt x="4" y="209"/>
                    </a:lnTo>
                    <a:lnTo>
                      <a:pt x="1" y="204"/>
                    </a:lnTo>
                    <a:lnTo>
                      <a:pt x="0" y="201"/>
                    </a:lnTo>
                    <a:lnTo>
                      <a:pt x="0" y="199"/>
                    </a:lnTo>
                    <a:lnTo>
                      <a:pt x="1" y="195"/>
                    </a:lnTo>
                    <a:lnTo>
                      <a:pt x="3" y="193"/>
                    </a:lnTo>
                    <a:lnTo>
                      <a:pt x="6" y="187"/>
                    </a:lnTo>
                    <a:lnTo>
                      <a:pt x="13" y="181"/>
                    </a:lnTo>
                    <a:lnTo>
                      <a:pt x="45" y="161"/>
                    </a:lnTo>
                    <a:lnTo>
                      <a:pt x="77" y="140"/>
                    </a:lnTo>
                    <a:lnTo>
                      <a:pt x="110" y="118"/>
                    </a:lnTo>
                    <a:lnTo>
                      <a:pt x="142" y="97"/>
                    </a:lnTo>
                    <a:lnTo>
                      <a:pt x="174" y="77"/>
                    </a:lnTo>
                    <a:lnTo>
                      <a:pt x="207" y="56"/>
                    </a:lnTo>
                    <a:lnTo>
                      <a:pt x="239" y="35"/>
                    </a:lnTo>
                    <a:lnTo>
                      <a:pt x="271" y="14"/>
                    </a:lnTo>
                    <a:lnTo>
                      <a:pt x="280" y="10"/>
                    </a:lnTo>
                    <a:lnTo>
                      <a:pt x="291" y="6"/>
                    </a:lnTo>
                    <a:lnTo>
                      <a:pt x="302" y="3"/>
                    </a:lnTo>
                    <a:lnTo>
                      <a:pt x="315" y="1"/>
                    </a:lnTo>
                    <a:lnTo>
                      <a:pt x="326" y="0"/>
                    </a:lnTo>
                    <a:lnTo>
                      <a:pt x="339" y="0"/>
                    </a:lnTo>
                    <a:lnTo>
                      <a:pt x="352" y="3"/>
                    </a:lnTo>
                    <a:lnTo>
                      <a:pt x="36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7" name="Freeform 5168"/>
              <p:cNvSpPr>
                <a:spLocks/>
              </p:cNvSpPr>
              <p:nvPr userDrawn="1"/>
            </p:nvSpPr>
            <p:spPr bwMode="auto">
              <a:xfrm>
                <a:off x="3886" y="2886"/>
                <a:ext cx="130" cy="61"/>
              </a:xfrm>
              <a:custGeom>
                <a:avLst/>
                <a:gdLst>
                  <a:gd name="T0" fmla="*/ 2 w 730"/>
                  <a:gd name="T1" fmla="*/ 0 h 332"/>
                  <a:gd name="T2" fmla="*/ 3 w 730"/>
                  <a:gd name="T3" fmla="*/ 0 h 332"/>
                  <a:gd name="T4" fmla="*/ 3 w 730"/>
                  <a:gd name="T5" fmla="*/ 0 h 332"/>
                  <a:gd name="T6" fmla="*/ 4 w 730"/>
                  <a:gd name="T7" fmla="*/ 1 h 332"/>
                  <a:gd name="T8" fmla="*/ 4 w 730"/>
                  <a:gd name="T9" fmla="*/ 1 h 332"/>
                  <a:gd name="T10" fmla="*/ 4 w 730"/>
                  <a:gd name="T11" fmla="*/ 1 h 332"/>
                  <a:gd name="T12" fmla="*/ 4 w 730"/>
                  <a:gd name="T13" fmla="*/ 1 h 332"/>
                  <a:gd name="T14" fmla="*/ 4 w 730"/>
                  <a:gd name="T15" fmla="*/ 1 h 332"/>
                  <a:gd name="T16" fmla="*/ 4 w 730"/>
                  <a:gd name="T17" fmla="*/ 1 h 332"/>
                  <a:gd name="T18" fmla="*/ 4 w 730"/>
                  <a:gd name="T19" fmla="*/ 1 h 332"/>
                  <a:gd name="T20" fmla="*/ 4 w 730"/>
                  <a:gd name="T21" fmla="*/ 1 h 332"/>
                  <a:gd name="T22" fmla="*/ 3 w 730"/>
                  <a:gd name="T23" fmla="*/ 1 h 332"/>
                  <a:gd name="T24" fmla="*/ 3 w 730"/>
                  <a:gd name="T25" fmla="*/ 2 h 332"/>
                  <a:gd name="T26" fmla="*/ 2 w 730"/>
                  <a:gd name="T27" fmla="*/ 2 h 332"/>
                  <a:gd name="T28" fmla="*/ 2 w 730"/>
                  <a:gd name="T29" fmla="*/ 2 h 332"/>
                  <a:gd name="T30" fmla="*/ 2 w 730"/>
                  <a:gd name="T31" fmla="*/ 2 h 332"/>
                  <a:gd name="T32" fmla="*/ 2 w 730"/>
                  <a:gd name="T33" fmla="*/ 2 h 332"/>
                  <a:gd name="T34" fmla="*/ 2 w 730"/>
                  <a:gd name="T35" fmla="*/ 2 h 332"/>
                  <a:gd name="T36" fmla="*/ 1 w 730"/>
                  <a:gd name="T37" fmla="*/ 2 h 332"/>
                  <a:gd name="T38" fmla="*/ 1 w 730"/>
                  <a:gd name="T39" fmla="*/ 2 h 332"/>
                  <a:gd name="T40" fmla="*/ 0 w 730"/>
                  <a:gd name="T41" fmla="*/ 1 h 332"/>
                  <a:gd name="T42" fmla="*/ 0 w 730"/>
                  <a:gd name="T43" fmla="*/ 1 h 332"/>
                  <a:gd name="T44" fmla="*/ 0 w 730"/>
                  <a:gd name="T45" fmla="*/ 1 h 332"/>
                  <a:gd name="T46" fmla="*/ 0 w 730"/>
                  <a:gd name="T47" fmla="*/ 1 h 332"/>
                  <a:gd name="T48" fmla="*/ 0 w 730"/>
                  <a:gd name="T49" fmla="*/ 1 h 332"/>
                  <a:gd name="T50" fmla="*/ 0 w 730"/>
                  <a:gd name="T51" fmla="*/ 1 h 332"/>
                  <a:gd name="T52" fmla="*/ 0 w 730"/>
                  <a:gd name="T53" fmla="*/ 1 h 332"/>
                  <a:gd name="T54" fmla="*/ 1 w 730"/>
                  <a:gd name="T55" fmla="*/ 1 h 332"/>
                  <a:gd name="T56" fmla="*/ 1 w 730"/>
                  <a:gd name="T57" fmla="*/ 1 h 332"/>
                  <a:gd name="T58" fmla="*/ 1 w 730"/>
                  <a:gd name="T59" fmla="*/ 0 h 332"/>
                  <a:gd name="T60" fmla="*/ 2 w 730"/>
                  <a:gd name="T61" fmla="*/ 0 h 332"/>
                  <a:gd name="T62" fmla="*/ 2 w 730"/>
                  <a:gd name="T63" fmla="*/ 0 h 332"/>
                  <a:gd name="T64" fmla="*/ 2 w 730"/>
                  <a:gd name="T65" fmla="*/ 0 h 332"/>
                  <a:gd name="T66" fmla="*/ 2 w 730"/>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32">
                    <a:moveTo>
                      <a:pt x="361" y="3"/>
                    </a:moveTo>
                    <a:lnTo>
                      <a:pt x="403" y="16"/>
                    </a:lnTo>
                    <a:lnTo>
                      <a:pt x="446" y="29"/>
                    </a:lnTo>
                    <a:lnTo>
                      <a:pt x="488" y="41"/>
                    </a:lnTo>
                    <a:lnTo>
                      <a:pt x="531" y="54"/>
                    </a:lnTo>
                    <a:lnTo>
                      <a:pt x="574" y="66"/>
                    </a:lnTo>
                    <a:lnTo>
                      <a:pt x="616" y="79"/>
                    </a:lnTo>
                    <a:lnTo>
                      <a:pt x="659" y="91"/>
                    </a:lnTo>
                    <a:lnTo>
                      <a:pt x="701" y="104"/>
                    </a:lnTo>
                    <a:lnTo>
                      <a:pt x="711" y="107"/>
                    </a:lnTo>
                    <a:lnTo>
                      <a:pt x="719" y="112"/>
                    </a:lnTo>
                    <a:lnTo>
                      <a:pt x="725" y="117"/>
                    </a:lnTo>
                    <a:lnTo>
                      <a:pt x="728" y="122"/>
                    </a:lnTo>
                    <a:lnTo>
                      <a:pt x="730" y="125"/>
                    </a:lnTo>
                    <a:lnTo>
                      <a:pt x="730" y="128"/>
                    </a:lnTo>
                    <a:lnTo>
                      <a:pt x="730" y="131"/>
                    </a:lnTo>
                    <a:lnTo>
                      <a:pt x="728" y="134"/>
                    </a:lnTo>
                    <a:lnTo>
                      <a:pt x="725" y="140"/>
                    </a:lnTo>
                    <a:lnTo>
                      <a:pt x="718" y="145"/>
                    </a:lnTo>
                    <a:lnTo>
                      <a:pt x="687" y="166"/>
                    </a:lnTo>
                    <a:lnTo>
                      <a:pt x="655" y="187"/>
                    </a:lnTo>
                    <a:lnTo>
                      <a:pt x="623" y="210"/>
                    </a:lnTo>
                    <a:lnTo>
                      <a:pt x="591" y="231"/>
                    </a:lnTo>
                    <a:lnTo>
                      <a:pt x="559" y="252"/>
                    </a:lnTo>
                    <a:lnTo>
                      <a:pt x="527" y="274"/>
                    </a:lnTo>
                    <a:lnTo>
                      <a:pt x="496" y="296"/>
                    </a:lnTo>
                    <a:lnTo>
                      <a:pt x="464" y="317"/>
                    </a:lnTo>
                    <a:lnTo>
                      <a:pt x="454" y="322"/>
                    </a:lnTo>
                    <a:lnTo>
                      <a:pt x="444" y="326"/>
                    </a:lnTo>
                    <a:lnTo>
                      <a:pt x="433" y="329"/>
                    </a:lnTo>
                    <a:lnTo>
                      <a:pt x="420" y="330"/>
                    </a:lnTo>
                    <a:lnTo>
                      <a:pt x="407" y="332"/>
                    </a:lnTo>
                    <a:lnTo>
                      <a:pt x="395" y="332"/>
                    </a:lnTo>
                    <a:lnTo>
                      <a:pt x="382" y="329"/>
                    </a:lnTo>
                    <a:lnTo>
                      <a:pt x="370" y="327"/>
                    </a:lnTo>
                    <a:lnTo>
                      <a:pt x="328" y="314"/>
                    </a:lnTo>
                    <a:lnTo>
                      <a:pt x="285" y="301"/>
                    </a:lnTo>
                    <a:lnTo>
                      <a:pt x="241" y="289"/>
                    </a:lnTo>
                    <a:lnTo>
                      <a:pt x="199" y="276"/>
                    </a:lnTo>
                    <a:lnTo>
                      <a:pt x="156" y="263"/>
                    </a:lnTo>
                    <a:lnTo>
                      <a:pt x="114" y="250"/>
                    </a:lnTo>
                    <a:lnTo>
                      <a:pt x="71" y="237"/>
                    </a:lnTo>
                    <a:lnTo>
                      <a:pt x="29" y="225"/>
                    </a:lnTo>
                    <a:lnTo>
                      <a:pt x="18" y="222"/>
                    </a:lnTo>
                    <a:lnTo>
                      <a:pt x="11" y="217"/>
                    </a:lnTo>
                    <a:lnTo>
                      <a:pt x="5" y="211"/>
                    </a:lnTo>
                    <a:lnTo>
                      <a:pt x="2" y="206"/>
                    </a:lnTo>
                    <a:lnTo>
                      <a:pt x="0" y="203"/>
                    </a:lnTo>
                    <a:lnTo>
                      <a:pt x="0" y="200"/>
                    </a:lnTo>
                    <a:lnTo>
                      <a:pt x="2" y="197"/>
                    </a:lnTo>
                    <a:lnTo>
                      <a:pt x="3" y="195"/>
                    </a:lnTo>
                    <a:lnTo>
                      <a:pt x="6" y="189"/>
                    </a:lnTo>
                    <a:lnTo>
                      <a:pt x="13" y="183"/>
                    </a:lnTo>
                    <a:lnTo>
                      <a:pt x="45" y="161"/>
                    </a:lnTo>
                    <a:lnTo>
                      <a:pt x="77" y="140"/>
                    </a:lnTo>
                    <a:lnTo>
                      <a:pt x="109" y="119"/>
                    </a:lnTo>
                    <a:lnTo>
                      <a:pt x="141" y="98"/>
                    </a:lnTo>
                    <a:lnTo>
                      <a:pt x="174" y="76"/>
                    </a:lnTo>
                    <a:lnTo>
                      <a:pt x="206" y="55"/>
                    </a:lnTo>
                    <a:lnTo>
                      <a:pt x="238" y="34"/>
                    </a:lnTo>
                    <a:lnTo>
                      <a:pt x="270" y="13"/>
                    </a:lnTo>
                    <a:lnTo>
                      <a:pt x="278" y="9"/>
                    </a:lnTo>
                    <a:lnTo>
                      <a:pt x="289" y="4"/>
                    </a:lnTo>
                    <a:lnTo>
                      <a:pt x="299" y="2"/>
                    </a:lnTo>
                    <a:lnTo>
                      <a:pt x="312" y="0"/>
                    </a:lnTo>
                    <a:lnTo>
                      <a:pt x="324" y="0"/>
                    </a:lnTo>
                    <a:lnTo>
                      <a:pt x="337" y="0"/>
                    </a:lnTo>
                    <a:lnTo>
                      <a:pt x="349" y="1"/>
                    </a:lnTo>
                    <a:lnTo>
                      <a:pt x="361"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8" name="Freeform 5169"/>
              <p:cNvSpPr>
                <a:spLocks/>
              </p:cNvSpPr>
              <p:nvPr userDrawn="1"/>
            </p:nvSpPr>
            <p:spPr bwMode="auto">
              <a:xfrm>
                <a:off x="3993" y="2918"/>
                <a:ext cx="131" cy="61"/>
              </a:xfrm>
              <a:custGeom>
                <a:avLst/>
                <a:gdLst>
                  <a:gd name="T0" fmla="*/ 2 w 735"/>
                  <a:gd name="T1" fmla="*/ 0 h 338"/>
                  <a:gd name="T2" fmla="*/ 3 w 735"/>
                  <a:gd name="T3" fmla="*/ 0 h 338"/>
                  <a:gd name="T4" fmla="*/ 3 w 735"/>
                  <a:gd name="T5" fmla="*/ 0 h 338"/>
                  <a:gd name="T6" fmla="*/ 4 w 735"/>
                  <a:gd name="T7" fmla="*/ 1 h 338"/>
                  <a:gd name="T8" fmla="*/ 4 w 735"/>
                  <a:gd name="T9" fmla="*/ 1 h 338"/>
                  <a:gd name="T10" fmla="*/ 4 w 735"/>
                  <a:gd name="T11" fmla="*/ 1 h 338"/>
                  <a:gd name="T12" fmla="*/ 4 w 735"/>
                  <a:gd name="T13" fmla="*/ 1 h 338"/>
                  <a:gd name="T14" fmla="*/ 4 w 735"/>
                  <a:gd name="T15" fmla="*/ 1 h 338"/>
                  <a:gd name="T16" fmla="*/ 4 w 735"/>
                  <a:gd name="T17" fmla="*/ 1 h 338"/>
                  <a:gd name="T18" fmla="*/ 4 w 735"/>
                  <a:gd name="T19" fmla="*/ 1 h 338"/>
                  <a:gd name="T20" fmla="*/ 4 w 735"/>
                  <a:gd name="T21" fmla="*/ 1 h 338"/>
                  <a:gd name="T22" fmla="*/ 3 w 735"/>
                  <a:gd name="T23" fmla="*/ 1 h 338"/>
                  <a:gd name="T24" fmla="*/ 3 w 735"/>
                  <a:gd name="T25" fmla="*/ 2 h 338"/>
                  <a:gd name="T26" fmla="*/ 3 w 735"/>
                  <a:gd name="T27" fmla="*/ 2 h 338"/>
                  <a:gd name="T28" fmla="*/ 2 w 735"/>
                  <a:gd name="T29" fmla="*/ 2 h 338"/>
                  <a:gd name="T30" fmla="*/ 2 w 735"/>
                  <a:gd name="T31" fmla="*/ 2 h 338"/>
                  <a:gd name="T32" fmla="*/ 2 w 735"/>
                  <a:gd name="T33" fmla="*/ 2 h 338"/>
                  <a:gd name="T34" fmla="*/ 2 w 735"/>
                  <a:gd name="T35" fmla="*/ 2 h 338"/>
                  <a:gd name="T36" fmla="*/ 1 w 735"/>
                  <a:gd name="T37" fmla="*/ 2 h 338"/>
                  <a:gd name="T38" fmla="*/ 1 w 735"/>
                  <a:gd name="T39" fmla="*/ 2 h 338"/>
                  <a:gd name="T40" fmla="*/ 0 w 735"/>
                  <a:gd name="T41" fmla="*/ 1 h 338"/>
                  <a:gd name="T42" fmla="*/ 0 w 735"/>
                  <a:gd name="T43" fmla="*/ 1 h 338"/>
                  <a:gd name="T44" fmla="*/ 0 w 735"/>
                  <a:gd name="T45" fmla="*/ 1 h 338"/>
                  <a:gd name="T46" fmla="*/ 0 w 735"/>
                  <a:gd name="T47" fmla="*/ 1 h 338"/>
                  <a:gd name="T48" fmla="*/ 0 w 735"/>
                  <a:gd name="T49" fmla="*/ 1 h 338"/>
                  <a:gd name="T50" fmla="*/ 0 w 735"/>
                  <a:gd name="T51" fmla="*/ 1 h 338"/>
                  <a:gd name="T52" fmla="*/ 0 w 735"/>
                  <a:gd name="T53" fmla="*/ 1 h 338"/>
                  <a:gd name="T54" fmla="*/ 1 w 735"/>
                  <a:gd name="T55" fmla="*/ 1 h 338"/>
                  <a:gd name="T56" fmla="*/ 1 w 735"/>
                  <a:gd name="T57" fmla="*/ 1 h 338"/>
                  <a:gd name="T58" fmla="*/ 1 w 735"/>
                  <a:gd name="T59" fmla="*/ 0 h 338"/>
                  <a:gd name="T60" fmla="*/ 2 w 735"/>
                  <a:gd name="T61" fmla="*/ 0 h 338"/>
                  <a:gd name="T62" fmla="*/ 2 w 735"/>
                  <a:gd name="T63" fmla="*/ 0 h 338"/>
                  <a:gd name="T64" fmla="*/ 2 w 735"/>
                  <a:gd name="T65" fmla="*/ 0 h 338"/>
                  <a:gd name="T66" fmla="*/ 2 w 735"/>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8">
                    <a:moveTo>
                      <a:pt x="359" y="5"/>
                    </a:moveTo>
                    <a:lnTo>
                      <a:pt x="402" y="17"/>
                    </a:lnTo>
                    <a:lnTo>
                      <a:pt x="445" y="30"/>
                    </a:lnTo>
                    <a:lnTo>
                      <a:pt x="488" y="43"/>
                    </a:lnTo>
                    <a:lnTo>
                      <a:pt x="532" y="55"/>
                    </a:lnTo>
                    <a:lnTo>
                      <a:pt x="576" y="68"/>
                    </a:lnTo>
                    <a:lnTo>
                      <a:pt x="618" y="81"/>
                    </a:lnTo>
                    <a:lnTo>
                      <a:pt x="662" y="94"/>
                    </a:lnTo>
                    <a:lnTo>
                      <a:pt x="706" y="105"/>
                    </a:lnTo>
                    <a:lnTo>
                      <a:pt x="716" y="110"/>
                    </a:lnTo>
                    <a:lnTo>
                      <a:pt x="724" y="115"/>
                    </a:lnTo>
                    <a:lnTo>
                      <a:pt x="730" y="120"/>
                    </a:lnTo>
                    <a:lnTo>
                      <a:pt x="734" y="126"/>
                    </a:lnTo>
                    <a:lnTo>
                      <a:pt x="735" y="128"/>
                    </a:lnTo>
                    <a:lnTo>
                      <a:pt x="735" y="131"/>
                    </a:lnTo>
                    <a:lnTo>
                      <a:pt x="735" y="134"/>
                    </a:lnTo>
                    <a:lnTo>
                      <a:pt x="734" y="137"/>
                    </a:lnTo>
                    <a:lnTo>
                      <a:pt x="730" y="143"/>
                    </a:lnTo>
                    <a:lnTo>
                      <a:pt x="724" y="148"/>
                    </a:lnTo>
                    <a:lnTo>
                      <a:pt x="693" y="170"/>
                    </a:lnTo>
                    <a:lnTo>
                      <a:pt x="662" y="192"/>
                    </a:lnTo>
                    <a:lnTo>
                      <a:pt x="630" y="214"/>
                    </a:lnTo>
                    <a:lnTo>
                      <a:pt x="598" y="235"/>
                    </a:lnTo>
                    <a:lnTo>
                      <a:pt x="567" y="258"/>
                    </a:lnTo>
                    <a:lnTo>
                      <a:pt x="535" y="279"/>
                    </a:lnTo>
                    <a:lnTo>
                      <a:pt x="503" y="302"/>
                    </a:lnTo>
                    <a:lnTo>
                      <a:pt x="471" y="324"/>
                    </a:lnTo>
                    <a:lnTo>
                      <a:pt x="463" y="329"/>
                    </a:lnTo>
                    <a:lnTo>
                      <a:pt x="453" y="332"/>
                    </a:lnTo>
                    <a:lnTo>
                      <a:pt x="441" y="336"/>
                    </a:lnTo>
                    <a:lnTo>
                      <a:pt x="428" y="337"/>
                    </a:lnTo>
                    <a:lnTo>
                      <a:pt x="415" y="338"/>
                    </a:lnTo>
                    <a:lnTo>
                      <a:pt x="402" y="337"/>
                    </a:lnTo>
                    <a:lnTo>
                      <a:pt x="389" y="336"/>
                    </a:lnTo>
                    <a:lnTo>
                      <a:pt x="377" y="334"/>
                    </a:lnTo>
                    <a:lnTo>
                      <a:pt x="333" y="321"/>
                    </a:lnTo>
                    <a:lnTo>
                      <a:pt x="289" y="308"/>
                    </a:lnTo>
                    <a:lnTo>
                      <a:pt x="246" y="295"/>
                    </a:lnTo>
                    <a:lnTo>
                      <a:pt x="203" y="282"/>
                    </a:lnTo>
                    <a:lnTo>
                      <a:pt x="159" y="269"/>
                    </a:lnTo>
                    <a:lnTo>
                      <a:pt x="117" y="256"/>
                    </a:lnTo>
                    <a:lnTo>
                      <a:pt x="73" y="243"/>
                    </a:lnTo>
                    <a:lnTo>
                      <a:pt x="31" y="230"/>
                    </a:lnTo>
                    <a:lnTo>
                      <a:pt x="20" y="226"/>
                    </a:lnTo>
                    <a:lnTo>
                      <a:pt x="12" y="221"/>
                    </a:lnTo>
                    <a:lnTo>
                      <a:pt x="5" y="217"/>
                    </a:lnTo>
                    <a:lnTo>
                      <a:pt x="1" y="211"/>
                    </a:lnTo>
                    <a:lnTo>
                      <a:pt x="1" y="207"/>
                    </a:lnTo>
                    <a:lnTo>
                      <a:pt x="0" y="205"/>
                    </a:lnTo>
                    <a:lnTo>
                      <a:pt x="1" y="201"/>
                    </a:lnTo>
                    <a:lnTo>
                      <a:pt x="1" y="199"/>
                    </a:lnTo>
                    <a:lnTo>
                      <a:pt x="6" y="193"/>
                    </a:lnTo>
                    <a:lnTo>
                      <a:pt x="13" y="187"/>
                    </a:lnTo>
                    <a:lnTo>
                      <a:pt x="44" y="166"/>
                    </a:lnTo>
                    <a:lnTo>
                      <a:pt x="76" y="144"/>
                    </a:lnTo>
                    <a:lnTo>
                      <a:pt x="107" y="122"/>
                    </a:lnTo>
                    <a:lnTo>
                      <a:pt x="139" y="101"/>
                    </a:lnTo>
                    <a:lnTo>
                      <a:pt x="171" y="79"/>
                    </a:lnTo>
                    <a:lnTo>
                      <a:pt x="203" y="57"/>
                    </a:lnTo>
                    <a:lnTo>
                      <a:pt x="234" y="36"/>
                    </a:lnTo>
                    <a:lnTo>
                      <a:pt x="266" y="14"/>
                    </a:lnTo>
                    <a:lnTo>
                      <a:pt x="274" y="10"/>
                    </a:lnTo>
                    <a:lnTo>
                      <a:pt x="285" y="5"/>
                    </a:lnTo>
                    <a:lnTo>
                      <a:pt x="297" y="3"/>
                    </a:lnTo>
                    <a:lnTo>
                      <a:pt x="308" y="0"/>
                    </a:lnTo>
                    <a:lnTo>
                      <a:pt x="321" y="0"/>
                    </a:lnTo>
                    <a:lnTo>
                      <a:pt x="334" y="0"/>
                    </a:lnTo>
                    <a:lnTo>
                      <a:pt x="347" y="1"/>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9" name="Freeform 5170"/>
              <p:cNvSpPr>
                <a:spLocks/>
              </p:cNvSpPr>
              <p:nvPr userDrawn="1"/>
            </p:nvSpPr>
            <p:spPr bwMode="auto">
              <a:xfrm>
                <a:off x="4102" y="2950"/>
                <a:ext cx="132" cy="62"/>
              </a:xfrm>
              <a:custGeom>
                <a:avLst/>
                <a:gdLst>
                  <a:gd name="T0" fmla="*/ 2 w 738"/>
                  <a:gd name="T1" fmla="*/ 0 h 344"/>
                  <a:gd name="T2" fmla="*/ 3 w 738"/>
                  <a:gd name="T3" fmla="*/ 0 h 344"/>
                  <a:gd name="T4" fmla="*/ 3 w 738"/>
                  <a:gd name="T5" fmla="*/ 0 h 344"/>
                  <a:gd name="T6" fmla="*/ 4 w 738"/>
                  <a:gd name="T7" fmla="*/ 1 h 344"/>
                  <a:gd name="T8" fmla="*/ 4 w 738"/>
                  <a:gd name="T9" fmla="*/ 1 h 344"/>
                  <a:gd name="T10" fmla="*/ 4 w 738"/>
                  <a:gd name="T11" fmla="*/ 1 h 344"/>
                  <a:gd name="T12" fmla="*/ 4 w 738"/>
                  <a:gd name="T13" fmla="*/ 1 h 344"/>
                  <a:gd name="T14" fmla="*/ 4 w 738"/>
                  <a:gd name="T15" fmla="*/ 1 h 344"/>
                  <a:gd name="T16" fmla="*/ 4 w 738"/>
                  <a:gd name="T17" fmla="*/ 1 h 344"/>
                  <a:gd name="T18" fmla="*/ 4 w 738"/>
                  <a:gd name="T19" fmla="*/ 1 h 344"/>
                  <a:gd name="T20" fmla="*/ 4 w 738"/>
                  <a:gd name="T21" fmla="*/ 1 h 344"/>
                  <a:gd name="T22" fmla="*/ 3 w 738"/>
                  <a:gd name="T23" fmla="*/ 1 h 344"/>
                  <a:gd name="T24" fmla="*/ 3 w 738"/>
                  <a:gd name="T25" fmla="*/ 2 h 344"/>
                  <a:gd name="T26" fmla="*/ 3 w 738"/>
                  <a:gd name="T27" fmla="*/ 2 h 344"/>
                  <a:gd name="T28" fmla="*/ 3 w 738"/>
                  <a:gd name="T29" fmla="*/ 2 h 344"/>
                  <a:gd name="T30" fmla="*/ 2 w 738"/>
                  <a:gd name="T31" fmla="*/ 2 h 344"/>
                  <a:gd name="T32" fmla="*/ 2 w 738"/>
                  <a:gd name="T33" fmla="*/ 2 h 344"/>
                  <a:gd name="T34" fmla="*/ 2 w 738"/>
                  <a:gd name="T35" fmla="*/ 2 h 344"/>
                  <a:gd name="T36" fmla="*/ 1 w 738"/>
                  <a:gd name="T37" fmla="*/ 2 h 344"/>
                  <a:gd name="T38" fmla="*/ 1 w 738"/>
                  <a:gd name="T39" fmla="*/ 2 h 344"/>
                  <a:gd name="T40" fmla="*/ 0 w 738"/>
                  <a:gd name="T41" fmla="*/ 1 h 344"/>
                  <a:gd name="T42" fmla="*/ 0 w 738"/>
                  <a:gd name="T43" fmla="*/ 1 h 344"/>
                  <a:gd name="T44" fmla="*/ 0 w 738"/>
                  <a:gd name="T45" fmla="*/ 1 h 344"/>
                  <a:gd name="T46" fmla="*/ 0 w 738"/>
                  <a:gd name="T47" fmla="*/ 1 h 344"/>
                  <a:gd name="T48" fmla="*/ 0 w 738"/>
                  <a:gd name="T49" fmla="*/ 1 h 344"/>
                  <a:gd name="T50" fmla="*/ 0 w 738"/>
                  <a:gd name="T51" fmla="*/ 1 h 344"/>
                  <a:gd name="T52" fmla="*/ 0 w 738"/>
                  <a:gd name="T53" fmla="*/ 1 h 344"/>
                  <a:gd name="T54" fmla="*/ 1 w 738"/>
                  <a:gd name="T55" fmla="*/ 1 h 344"/>
                  <a:gd name="T56" fmla="*/ 1 w 738"/>
                  <a:gd name="T57" fmla="*/ 1 h 344"/>
                  <a:gd name="T58" fmla="*/ 1 w 738"/>
                  <a:gd name="T59" fmla="*/ 0 h 344"/>
                  <a:gd name="T60" fmla="*/ 2 w 738"/>
                  <a:gd name="T61" fmla="*/ 0 h 344"/>
                  <a:gd name="T62" fmla="*/ 2 w 738"/>
                  <a:gd name="T63" fmla="*/ 0 h 344"/>
                  <a:gd name="T64" fmla="*/ 2 w 738"/>
                  <a:gd name="T65" fmla="*/ 0 h 344"/>
                  <a:gd name="T66" fmla="*/ 2 w 738"/>
                  <a:gd name="T67" fmla="*/ 0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4">
                    <a:moveTo>
                      <a:pt x="356" y="5"/>
                    </a:moveTo>
                    <a:lnTo>
                      <a:pt x="400" y="18"/>
                    </a:lnTo>
                    <a:lnTo>
                      <a:pt x="444" y="31"/>
                    </a:lnTo>
                    <a:lnTo>
                      <a:pt x="487" y="44"/>
                    </a:lnTo>
                    <a:lnTo>
                      <a:pt x="531" y="57"/>
                    </a:lnTo>
                    <a:lnTo>
                      <a:pt x="575" y="70"/>
                    </a:lnTo>
                    <a:lnTo>
                      <a:pt x="620" y="83"/>
                    </a:lnTo>
                    <a:lnTo>
                      <a:pt x="664" y="96"/>
                    </a:lnTo>
                    <a:lnTo>
                      <a:pt x="707" y="109"/>
                    </a:lnTo>
                    <a:lnTo>
                      <a:pt x="718" y="113"/>
                    </a:lnTo>
                    <a:lnTo>
                      <a:pt x="726" y="117"/>
                    </a:lnTo>
                    <a:lnTo>
                      <a:pt x="733" y="122"/>
                    </a:lnTo>
                    <a:lnTo>
                      <a:pt x="737" y="128"/>
                    </a:lnTo>
                    <a:lnTo>
                      <a:pt x="738" y="132"/>
                    </a:lnTo>
                    <a:lnTo>
                      <a:pt x="738" y="134"/>
                    </a:lnTo>
                    <a:lnTo>
                      <a:pt x="738" y="137"/>
                    </a:lnTo>
                    <a:lnTo>
                      <a:pt x="737" y="140"/>
                    </a:lnTo>
                    <a:lnTo>
                      <a:pt x="733" y="146"/>
                    </a:lnTo>
                    <a:lnTo>
                      <a:pt x="727" y="152"/>
                    </a:lnTo>
                    <a:lnTo>
                      <a:pt x="697" y="174"/>
                    </a:lnTo>
                    <a:lnTo>
                      <a:pt x="665" y="197"/>
                    </a:lnTo>
                    <a:lnTo>
                      <a:pt x="634" y="219"/>
                    </a:lnTo>
                    <a:lnTo>
                      <a:pt x="602" y="240"/>
                    </a:lnTo>
                    <a:lnTo>
                      <a:pt x="571" y="263"/>
                    </a:lnTo>
                    <a:lnTo>
                      <a:pt x="539" y="285"/>
                    </a:lnTo>
                    <a:lnTo>
                      <a:pt x="509" y="308"/>
                    </a:lnTo>
                    <a:lnTo>
                      <a:pt x="477" y="330"/>
                    </a:lnTo>
                    <a:lnTo>
                      <a:pt x="468" y="335"/>
                    </a:lnTo>
                    <a:lnTo>
                      <a:pt x="458" y="338"/>
                    </a:lnTo>
                    <a:lnTo>
                      <a:pt x="446" y="342"/>
                    </a:lnTo>
                    <a:lnTo>
                      <a:pt x="434" y="343"/>
                    </a:lnTo>
                    <a:lnTo>
                      <a:pt x="421" y="344"/>
                    </a:lnTo>
                    <a:lnTo>
                      <a:pt x="408" y="344"/>
                    </a:lnTo>
                    <a:lnTo>
                      <a:pt x="395" y="342"/>
                    </a:lnTo>
                    <a:lnTo>
                      <a:pt x="383" y="340"/>
                    </a:lnTo>
                    <a:lnTo>
                      <a:pt x="340" y="327"/>
                    </a:lnTo>
                    <a:lnTo>
                      <a:pt x="295" y="314"/>
                    </a:lnTo>
                    <a:lnTo>
                      <a:pt x="251" y="301"/>
                    </a:lnTo>
                    <a:lnTo>
                      <a:pt x="206" y="288"/>
                    </a:lnTo>
                    <a:lnTo>
                      <a:pt x="162" y="273"/>
                    </a:lnTo>
                    <a:lnTo>
                      <a:pt x="117" y="260"/>
                    </a:lnTo>
                    <a:lnTo>
                      <a:pt x="74" y="247"/>
                    </a:lnTo>
                    <a:lnTo>
                      <a:pt x="30" y="234"/>
                    </a:lnTo>
                    <a:lnTo>
                      <a:pt x="19" y="231"/>
                    </a:lnTo>
                    <a:lnTo>
                      <a:pt x="11" y="226"/>
                    </a:lnTo>
                    <a:lnTo>
                      <a:pt x="5" y="220"/>
                    </a:lnTo>
                    <a:lnTo>
                      <a:pt x="2" y="214"/>
                    </a:lnTo>
                    <a:lnTo>
                      <a:pt x="0" y="212"/>
                    </a:lnTo>
                    <a:lnTo>
                      <a:pt x="0" y="208"/>
                    </a:lnTo>
                    <a:lnTo>
                      <a:pt x="0" y="206"/>
                    </a:lnTo>
                    <a:lnTo>
                      <a:pt x="2" y="202"/>
                    </a:lnTo>
                    <a:lnTo>
                      <a:pt x="5" y="197"/>
                    </a:lnTo>
                    <a:lnTo>
                      <a:pt x="11" y="192"/>
                    </a:lnTo>
                    <a:lnTo>
                      <a:pt x="43" y="169"/>
                    </a:lnTo>
                    <a:lnTo>
                      <a:pt x="75" y="147"/>
                    </a:lnTo>
                    <a:lnTo>
                      <a:pt x="106" y="126"/>
                    </a:lnTo>
                    <a:lnTo>
                      <a:pt x="138" y="103"/>
                    </a:lnTo>
                    <a:lnTo>
                      <a:pt x="169" y="81"/>
                    </a:lnTo>
                    <a:lnTo>
                      <a:pt x="200" y="59"/>
                    </a:lnTo>
                    <a:lnTo>
                      <a:pt x="231" y="37"/>
                    </a:lnTo>
                    <a:lnTo>
                      <a:pt x="263" y="16"/>
                    </a:lnTo>
                    <a:lnTo>
                      <a:pt x="271" y="11"/>
                    </a:lnTo>
                    <a:lnTo>
                      <a:pt x="282" y="6"/>
                    </a:lnTo>
                    <a:lnTo>
                      <a:pt x="294" y="4"/>
                    </a:lnTo>
                    <a:lnTo>
                      <a:pt x="305" y="2"/>
                    </a:lnTo>
                    <a:lnTo>
                      <a:pt x="318" y="0"/>
                    </a:lnTo>
                    <a:lnTo>
                      <a:pt x="331" y="2"/>
                    </a:lnTo>
                    <a:lnTo>
                      <a:pt x="344" y="3"/>
                    </a:lnTo>
                    <a:lnTo>
                      <a:pt x="35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0" name="Freeform 5171"/>
              <p:cNvSpPr>
                <a:spLocks/>
              </p:cNvSpPr>
              <p:nvPr userDrawn="1"/>
            </p:nvSpPr>
            <p:spPr bwMode="auto">
              <a:xfrm>
                <a:off x="4325" y="3015"/>
                <a:ext cx="135" cy="65"/>
              </a:xfrm>
              <a:custGeom>
                <a:avLst/>
                <a:gdLst>
                  <a:gd name="T0" fmla="*/ 2 w 749"/>
                  <a:gd name="T1" fmla="*/ 0 h 356"/>
                  <a:gd name="T2" fmla="*/ 3 w 749"/>
                  <a:gd name="T3" fmla="*/ 0 h 356"/>
                  <a:gd name="T4" fmla="*/ 3 w 749"/>
                  <a:gd name="T5" fmla="*/ 0 h 356"/>
                  <a:gd name="T6" fmla="*/ 4 w 749"/>
                  <a:gd name="T7" fmla="*/ 1 h 356"/>
                  <a:gd name="T8" fmla="*/ 4 w 749"/>
                  <a:gd name="T9" fmla="*/ 1 h 356"/>
                  <a:gd name="T10" fmla="*/ 4 w 749"/>
                  <a:gd name="T11" fmla="*/ 1 h 356"/>
                  <a:gd name="T12" fmla="*/ 4 w 749"/>
                  <a:gd name="T13" fmla="*/ 1 h 356"/>
                  <a:gd name="T14" fmla="*/ 4 w 749"/>
                  <a:gd name="T15" fmla="*/ 1 h 356"/>
                  <a:gd name="T16" fmla="*/ 4 w 749"/>
                  <a:gd name="T17" fmla="*/ 1 h 356"/>
                  <a:gd name="T18" fmla="*/ 4 w 749"/>
                  <a:gd name="T19" fmla="*/ 1 h 356"/>
                  <a:gd name="T20" fmla="*/ 4 w 749"/>
                  <a:gd name="T21" fmla="*/ 1 h 356"/>
                  <a:gd name="T22" fmla="*/ 3 w 749"/>
                  <a:gd name="T23" fmla="*/ 2 h 356"/>
                  <a:gd name="T24" fmla="*/ 3 w 749"/>
                  <a:gd name="T25" fmla="*/ 2 h 356"/>
                  <a:gd name="T26" fmla="*/ 3 w 749"/>
                  <a:gd name="T27" fmla="*/ 2 h 356"/>
                  <a:gd name="T28" fmla="*/ 3 w 749"/>
                  <a:gd name="T29" fmla="*/ 2 h 356"/>
                  <a:gd name="T30" fmla="*/ 3 w 749"/>
                  <a:gd name="T31" fmla="*/ 2 h 356"/>
                  <a:gd name="T32" fmla="*/ 2 w 749"/>
                  <a:gd name="T33" fmla="*/ 2 h 356"/>
                  <a:gd name="T34" fmla="*/ 2 w 749"/>
                  <a:gd name="T35" fmla="*/ 2 h 356"/>
                  <a:gd name="T36" fmla="*/ 1 w 749"/>
                  <a:gd name="T37" fmla="*/ 2 h 356"/>
                  <a:gd name="T38" fmla="*/ 1 w 749"/>
                  <a:gd name="T39" fmla="*/ 2 h 356"/>
                  <a:gd name="T40" fmla="*/ 1 w 749"/>
                  <a:gd name="T41" fmla="*/ 2 h 356"/>
                  <a:gd name="T42" fmla="*/ 0 w 749"/>
                  <a:gd name="T43" fmla="*/ 1 h 356"/>
                  <a:gd name="T44" fmla="*/ 0 w 749"/>
                  <a:gd name="T45" fmla="*/ 1 h 356"/>
                  <a:gd name="T46" fmla="*/ 0 w 749"/>
                  <a:gd name="T47" fmla="*/ 1 h 356"/>
                  <a:gd name="T48" fmla="*/ 0 w 749"/>
                  <a:gd name="T49" fmla="*/ 1 h 356"/>
                  <a:gd name="T50" fmla="*/ 0 w 749"/>
                  <a:gd name="T51" fmla="*/ 1 h 356"/>
                  <a:gd name="T52" fmla="*/ 0 w 749"/>
                  <a:gd name="T53" fmla="*/ 1 h 356"/>
                  <a:gd name="T54" fmla="*/ 1 w 749"/>
                  <a:gd name="T55" fmla="*/ 1 h 356"/>
                  <a:gd name="T56" fmla="*/ 1 w 749"/>
                  <a:gd name="T57" fmla="*/ 1 h 356"/>
                  <a:gd name="T58" fmla="*/ 1 w 749"/>
                  <a:gd name="T59" fmla="*/ 0 h 356"/>
                  <a:gd name="T60" fmla="*/ 2 w 749"/>
                  <a:gd name="T61" fmla="*/ 0 h 356"/>
                  <a:gd name="T62" fmla="*/ 2 w 749"/>
                  <a:gd name="T63" fmla="*/ 0 h 356"/>
                  <a:gd name="T64" fmla="*/ 2 w 749"/>
                  <a:gd name="T65" fmla="*/ 0 h 356"/>
                  <a:gd name="T66" fmla="*/ 2 w 749"/>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6">
                    <a:moveTo>
                      <a:pt x="351" y="5"/>
                    </a:moveTo>
                    <a:lnTo>
                      <a:pt x="397" y="18"/>
                    </a:lnTo>
                    <a:lnTo>
                      <a:pt x="442" y="31"/>
                    </a:lnTo>
                    <a:lnTo>
                      <a:pt x="488" y="45"/>
                    </a:lnTo>
                    <a:lnTo>
                      <a:pt x="534" y="58"/>
                    </a:lnTo>
                    <a:lnTo>
                      <a:pt x="579" y="71"/>
                    </a:lnTo>
                    <a:lnTo>
                      <a:pt x="625" y="85"/>
                    </a:lnTo>
                    <a:lnTo>
                      <a:pt x="670" y="98"/>
                    </a:lnTo>
                    <a:lnTo>
                      <a:pt x="716" y="111"/>
                    </a:lnTo>
                    <a:lnTo>
                      <a:pt x="727" y="116"/>
                    </a:lnTo>
                    <a:lnTo>
                      <a:pt x="736" y="121"/>
                    </a:lnTo>
                    <a:lnTo>
                      <a:pt x="742" y="126"/>
                    </a:lnTo>
                    <a:lnTo>
                      <a:pt x="747" y="132"/>
                    </a:lnTo>
                    <a:lnTo>
                      <a:pt x="748" y="135"/>
                    </a:lnTo>
                    <a:lnTo>
                      <a:pt x="749" y="139"/>
                    </a:lnTo>
                    <a:lnTo>
                      <a:pt x="749" y="141"/>
                    </a:lnTo>
                    <a:lnTo>
                      <a:pt x="748" y="145"/>
                    </a:lnTo>
                    <a:lnTo>
                      <a:pt x="745" y="150"/>
                    </a:lnTo>
                    <a:lnTo>
                      <a:pt x="739" y="156"/>
                    </a:lnTo>
                    <a:lnTo>
                      <a:pt x="708" y="179"/>
                    </a:lnTo>
                    <a:lnTo>
                      <a:pt x="678" y="202"/>
                    </a:lnTo>
                    <a:lnTo>
                      <a:pt x="648" y="225"/>
                    </a:lnTo>
                    <a:lnTo>
                      <a:pt x="617" y="249"/>
                    </a:lnTo>
                    <a:lnTo>
                      <a:pt x="586" y="271"/>
                    </a:lnTo>
                    <a:lnTo>
                      <a:pt x="555" y="295"/>
                    </a:lnTo>
                    <a:lnTo>
                      <a:pt x="525" y="317"/>
                    </a:lnTo>
                    <a:lnTo>
                      <a:pt x="494" y="341"/>
                    </a:lnTo>
                    <a:lnTo>
                      <a:pt x="486" y="345"/>
                    </a:lnTo>
                    <a:lnTo>
                      <a:pt x="475" y="350"/>
                    </a:lnTo>
                    <a:lnTo>
                      <a:pt x="463" y="354"/>
                    </a:lnTo>
                    <a:lnTo>
                      <a:pt x="451" y="355"/>
                    </a:lnTo>
                    <a:lnTo>
                      <a:pt x="437" y="356"/>
                    </a:lnTo>
                    <a:lnTo>
                      <a:pt x="424" y="355"/>
                    </a:lnTo>
                    <a:lnTo>
                      <a:pt x="411" y="354"/>
                    </a:lnTo>
                    <a:lnTo>
                      <a:pt x="398" y="351"/>
                    </a:lnTo>
                    <a:lnTo>
                      <a:pt x="352" y="337"/>
                    </a:lnTo>
                    <a:lnTo>
                      <a:pt x="307" y="323"/>
                    </a:lnTo>
                    <a:lnTo>
                      <a:pt x="261" y="310"/>
                    </a:lnTo>
                    <a:lnTo>
                      <a:pt x="215" y="296"/>
                    </a:lnTo>
                    <a:lnTo>
                      <a:pt x="169" y="283"/>
                    </a:lnTo>
                    <a:lnTo>
                      <a:pt x="124" y="269"/>
                    </a:lnTo>
                    <a:lnTo>
                      <a:pt x="78" y="256"/>
                    </a:lnTo>
                    <a:lnTo>
                      <a:pt x="32" y="241"/>
                    </a:lnTo>
                    <a:lnTo>
                      <a:pt x="21" y="238"/>
                    </a:lnTo>
                    <a:lnTo>
                      <a:pt x="12" y="233"/>
                    </a:lnTo>
                    <a:lnTo>
                      <a:pt x="6" y="227"/>
                    </a:lnTo>
                    <a:lnTo>
                      <a:pt x="1" y="221"/>
                    </a:lnTo>
                    <a:lnTo>
                      <a:pt x="0" y="218"/>
                    </a:lnTo>
                    <a:lnTo>
                      <a:pt x="0" y="215"/>
                    </a:lnTo>
                    <a:lnTo>
                      <a:pt x="0" y="212"/>
                    </a:lnTo>
                    <a:lnTo>
                      <a:pt x="1" y="210"/>
                    </a:lnTo>
                    <a:lnTo>
                      <a:pt x="5" y="202"/>
                    </a:lnTo>
                    <a:lnTo>
                      <a:pt x="11" y="197"/>
                    </a:lnTo>
                    <a:lnTo>
                      <a:pt x="41" y="174"/>
                    </a:lnTo>
                    <a:lnTo>
                      <a:pt x="72" y="152"/>
                    </a:lnTo>
                    <a:lnTo>
                      <a:pt x="103" y="129"/>
                    </a:lnTo>
                    <a:lnTo>
                      <a:pt x="135" y="106"/>
                    </a:lnTo>
                    <a:lnTo>
                      <a:pt x="165" y="83"/>
                    </a:lnTo>
                    <a:lnTo>
                      <a:pt x="196" y="61"/>
                    </a:lnTo>
                    <a:lnTo>
                      <a:pt x="227" y="38"/>
                    </a:lnTo>
                    <a:lnTo>
                      <a:pt x="258" y="15"/>
                    </a:lnTo>
                    <a:lnTo>
                      <a:pt x="266" y="10"/>
                    </a:lnTo>
                    <a:lnTo>
                      <a:pt x="276" y="6"/>
                    </a:lnTo>
                    <a:lnTo>
                      <a:pt x="287" y="3"/>
                    </a:lnTo>
                    <a:lnTo>
                      <a:pt x="300" y="0"/>
                    </a:lnTo>
                    <a:lnTo>
                      <a:pt x="313" y="0"/>
                    </a:lnTo>
                    <a:lnTo>
                      <a:pt x="326" y="0"/>
                    </a:lnTo>
                    <a:lnTo>
                      <a:pt x="339" y="2"/>
                    </a:lnTo>
                    <a:lnTo>
                      <a:pt x="35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1" name="Freeform 5172"/>
              <p:cNvSpPr>
                <a:spLocks/>
              </p:cNvSpPr>
              <p:nvPr userDrawn="1"/>
            </p:nvSpPr>
            <p:spPr bwMode="auto">
              <a:xfrm>
                <a:off x="4441" y="3048"/>
                <a:ext cx="135" cy="66"/>
              </a:xfrm>
              <a:custGeom>
                <a:avLst/>
                <a:gdLst>
                  <a:gd name="T0" fmla="*/ 2 w 754"/>
                  <a:gd name="T1" fmla="*/ 0 h 362"/>
                  <a:gd name="T2" fmla="*/ 3 w 754"/>
                  <a:gd name="T3" fmla="*/ 0 h 362"/>
                  <a:gd name="T4" fmla="*/ 3 w 754"/>
                  <a:gd name="T5" fmla="*/ 0 h 362"/>
                  <a:gd name="T6" fmla="*/ 4 w 754"/>
                  <a:gd name="T7" fmla="*/ 1 h 362"/>
                  <a:gd name="T8" fmla="*/ 4 w 754"/>
                  <a:gd name="T9" fmla="*/ 1 h 362"/>
                  <a:gd name="T10" fmla="*/ 4 w 754"/>
                  <a:gd name="T11" fmla="*/ 1 h 362"/>
                  <a:gd name="T12" fmla="*/ 4 w 754"/>
                  <a:gd name="T13" fmla="*/ 1 h 362"/>
                  <a:gd name="T14" fmla="*/ 4 w 754"/>
                  <a:gd name="T15" fmla="*/ 1 h 362"/>
                  <a:gd name="T16" fmla="*/ 4 w 754"/>
                  <a:gd name="T17" fmla="*/ 1 h 362"/>
                  <a:gd name="T18" fmla="*/ 4 w 754"/>
                  <a:gd name="T19" fmla="*/ 1 h 362"/>
                  <a:gd name="T20" fmla="*/ 4 w 754"/>
                  <a:gd name="T21" fmla="*/ 1 h 362"/>
                  <a:gd name="T22" fmla="*/ 4 w 754"/>
                  <a:gd name="T23" fmla="*/ 1 h 362"/>
                  <a:gd name="T24" fmla="*/ 3 w 754"/>
                  <a:gd name="T25" fmla="*/ 2 h 362"/>
                  <a:gd name="T26" fmla="*/ 3 w 754"/>
                  <a:gd name="T27" fmla="*/ 2 h 362"/>
                  <a:gd name="T28" fmla="*/ 3 w 754"/>
                  <a:gd name="T29" fmla="*/ 2 h 362"/>
                  <a:gd name="T30" fmla="*/ 3 w 754"/>
                  <a:gd name="T31" fmla="*/ 2 h 362"/>
                  <a:gd name="T32" fmla="*/ 3 w 754"/>
                  <a:gd name="T33" fmla="*/ 2 h 362"/>
                  <a:gd name="T34" fmla="*/ 2 w 754"/>
                  <a:gd name="T35" fmla="*/ 2 h 362"/>
                  <a:gd name="T36" fmla="*/ 2 w 754"/>
                  <a:gd name="T37" fmla="*/ 2 h 362"/>
                  <a:gd name="T38" fmla="*/ 2 w 754"/>
                  <a:gd name="T39" fmla="*/ 2 h 362"/>
                  <a:gd name="T40" fmla="*/ 1 w 754"/>
                  <a:gd name="T41" fmla="*/ 2 h 362"/>
                  <a:gd name="T42" fmla="*/ 1 w 754"/>
                  <a:gd name="T43" fmla="*/ 2 h 362"/>
                  <a:gd name="T44" fmla="*/ 0 w 754"/>
                  <a:gd name="T45" fmla="*/ 1 h 362"/>
                  <a:gd name="T46" fmla="*/ 0 w 754"/>
                  <a:gd name="T47" fmla="*/ 1 h 362"/>
                  <a:gd name="T48" fmla="*/ 0 w 754"/>
                  <a:gd name="T49" fmla="*/ 1 h 362"/>
                  <a:gd name="T50" fmla="*/ 0 w 754"/>
                  <a:gd name="T51" fmla="*/ 1 h 362"/>
                  <a:gd name="T52" fmla="*/ 0 w 754"/>
                  <a:gd name="T53" fmla="*/ 1 h 362"/>
                  <a:gd name="T54" fmla="*/ 0 w 754"/>
                  <a:gd name="T55" fmla="*/ 1 h 362"/>
                  <a:gd name="T56" fmla="*/ 0 w 754"/>
                  <a:gd name="T57" fmla="*/ 1 h 362"/>
                  <a:gd name="T58" fmla="*/ 1 w 754"/>
                  <a:gd name="T59" fmla="*/ 1 h 362"/>
                  <a:gd name="T60" fmla="*/ 1 w 754"/>
                  <a:gd name="T61" fmla="*/ 1 h 362"/>
                  <a:gd name="T62" fmla="*/ 1 w 754"/>
                  <a:gd name="T63" fmla="*/ 0 h 362"/>
                  <a:gd name="T64" fmla="*/ 1 w 754"/>
                  <a:gd name="T65" fmla="*/ 0 h 362"/>
                  <a:gd name="T66" fmla="*/ 2 w 754"/>
                  <a:gd name="T67" fmla="*/ 0 h 362"/>
                  <a:gd name="T68" fmla="*/ 2 w 754"/>
                  <a:gd name="T69" fmla="*/ 0 h 362"/>
                  <a:gd name="T70" fmla="*/ 2 w 754"/>
                  <a:gd name="T71" fmla="*/ 0 h 3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4" h="362">
                    <a:moveTo>
                      <a:pt x="349" y="5"/>
                    </a:moveTo>
                    <a:lnTo>
                      <a:pt x="395" y="18"/>
                    </a:lnTo>
                    <a:lnTo>
                      <a:pt x="441" y="32"/>
                    </a:lnTo>
                    <a:lnTo>
                      <a:pt x="487" y="45"/>
                    </a:lnTo>
                    <a:lnTo>
                      <a:pt x="533" y="59"/>
                    </a:lnTo>
                    <a:lnTo>
                      <a:pt x="580" y="72"/>
                    </a:lnTo>
                    <a:lnTo>
                      <a:pt x="626" y="86"/>
                    </a:lnTo>
                    <a:lnTo>
                      <a:pt x="673" y="99"/>
                    </a:lnTo>
                    <a:lnTo>
                      <a:pt x="719" y="114"/>
                    </a:lnTo>
                    <a:lnTo>
                      <a:pt x="731" y="117"/>
                    </a:lnTo>
                    <a:lnTo>
                      <a:pt x="740" y="123"/>
                    </a:lnTo>
                    <a:lnTo>
                      <a:pt x="747" y="128"/>
                    </a:lnTo>
                    <a:lnTo>
                      <a:pt x="752" y="134"/>
                    </a:lnTo>
                    <a:lnTo>
                      <a:pt x="753" y="137"/>
                    </a:lnTo>
                    <a:lnTo>
                      <a:pt x="754" y="141"/>
                    </a:lnTo>
                    <a:lnTo>
                      <a:pt x="754" y="143"/>
                    </a:lnTo>
                    <a:lnTo>
                      <a:pt x="753" y="147"/>
                    </a:lnTo>
                    <a:lnTo>
                      <a:pt x="752" y="150"/>
                    </a:lnTo>
                    <a:lnTo>
                      <a:pt x="751" y="153"/>
                    </a:lnTo>
                    <a:lnTo>
                      <a:pt x="747" y="156"/>
                    </a:lnTo>
                    <a:lnTo>
                      <a:pt x="745" y="158"/>
                    </a:lnTo>
                    <a:lnTo>
                      <a:pt x="714" y="182"/>
                    </a:lnTo>
                    <a:lnTo>
                      <a:pt x="685" y="206"/>
                    </a:lnTo>
                    <a:lnTo>
                      <a:pt x="654" y="229"/>
                    </a:lnTo>
                    <a:lnTo>
                      <a:pt x="624" y="253"/>
                    </a:lnTo>
                    <a:lnTo>
                      <a:pt x="594" y="275"/>
                    </a:lnTo>
                    <a:lnTo>
                      <a:pt x="564" y="299"/>
                    </a:lnTo>
                    <a:lnTo>
                      <a:pt x="533" y="323"/>
                    </a:lnTo>
                    <a:lnTo>
                      <a:pt x="503" y="346"/>
                    </a:lnTo>
                    <a:lnTo>
                      <a:pt x="494" y="352"/>
                    </a:lnTo>
                    <a:lnTo>
                      <a:pt x="485" y="356"/>
                    </a:lnTo>
                    <a:lnTo>
                      <a:pt x="473" y="359"/>
                    </a:lnTo>
                    <a:lnTo>
                      <a:pt x="460" y="361"/>
                    </a:lnTo>
                    <a:lnTo>
                      <a:pt x="446" y="362"/>
                    </a:lnTo>
                    <a:lnTo>
                      <a:pt x="433" y="362"/>
                    </a:lnTo>
                    <a:lnTo>
                      <a:pt x="419" y="359"/>
                    </a:lnTo>
                    <a:lnTo>
                      <a:pt x="407" y="357"/>
                    </a:lnTo>
                    <a:lnTo>
                      <a:pt x="360" y="343"/>
                    </a:lnTo>
                    <a:lnTo>
                      <a:pt x="312" y="329"/>
                    </a:lnTo>
                    <a:lnTo>
                      <a:pt x="266" y="314"/>
                    </a:lnTo>
                    <a:lnTo>
                      <a:pt x="219" y="300"/>
                    </a:lnTo>
                    <a:lnTo>
                      <a:pt x="173" y="287"/>
                    </a:lnTo>
                    <a:lnTo>
                      <a:pt x="126" y="273"/>
                    </a:lnTo>
                    <a:lnTo>
                      <a:pt x="80" y="259"/>
                    </a:lnTo>
                    <a:lnTo>
                      <a:pt x="33" y="246"/>
                    </a:lnTo>
                    <a:lnTo>
                      <a:pt x="23" y="241"/>
                    </a:lnTo>
                    <a:lnTo>
                      <a:pt x="13" y="236"/>
                    </a:lnTo>
                    <a:lnTo>
                      <a:pt x="6" y="231"/>
                    </a:lnTo>
                    <a:lnTo>
                      <a:pt x="3" y="225"/>
                    </a:lnTo>
                    <a:lnTo>
                      <a:pt x="0" y="221"/>
                    </a:lnTo>
                    <a:lnTo>
                      <a:pt x="0" y="219"/>
                    </a:lnTo>
                    <a:lnTo>
                      <a:pt x="0" y="215"/>
                    </a:lnTo>
                    <a:lnTo>
                      <a:pt x="0" y="212"/>
                    </a:lnTo>
                    <a:lnTo>
                      <a:pt x="2" y="209"/>
                    </a:lnTo>
                    <a:lnTo>
                      <a:pt x="4" y="206"/>
                    </a:lnTo>
                    <a:lnTo>
                      <a:pt x="6" y="202"/>
                    </a:lnTo>
                    <a:lnTo>
                      <a:pt x="10" y="200"/>
                    </a:lnTo>
                    <a:lnTo>
                      <a:pt x="41" y="176"/>
                    </a:lnTo>
                    <a:lnTo>
                      <a:pt x="71" y="154"/>
                    </a:lnTo>
                    <a:lnTo>
                      <a:pt x="102" y="130"/>
                    </a:lnTo>
                    <a:lnTo>
                      <a:pt x="132" y="106"/>
                    </a:lnTo>
                    <a:lnTo>
                      <a:pt x="162" y="84"/>
                    </a:lnTo>
                    <a:lnTo>
                      <a:pt x="193" y="60"/>
                    </a:lnTo>
                    <a:lnTo>
                      <a:pt x="223" y="38"/>
                    </a:lnTo>
                    <a:lnTo>
                      <a:pt x="253" y="14"/>
                    </a:lnTo>
                    <a:lnTo>
                      <a:pt x="262" y="10"/>
                    </a:lnTo>
                    <a:lnTo>
                      <a:pt x="272" y="5"/>
                    </a:lnTo>
                    <a:lnTo>
                      <a:pt x="284" y="2"/>
                    </a:lnTo>
                    <a:lnTo>
                      <a:pt x="297" y="0"/>
                    </a:lnTo>
                    <a:lnTo>
                      <a:pt x="310" y="0"/>
                    </a:lnTo>
                    <a:lnTo>
                      <a:pt x="323" y="0"/>
                    </a:lnTo>
                    <a:lnTo>
                      <a:pt x="336" y="1"/>
                    </a:lnTo>
                    <a:lnTo>
                      <a:pt x="34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2" name="Freeform 5173"/>
              <p:cNvSpPr>
                <a:spLocks/>
              </p:cNvSpPr>
              <p:nvPr userDrawn="1"/>
            </p:nvSpPr>
            <p:spPr bwMode="auto">
              <a:xfrm>
                <a:off x="4557" y="3083"/>
                <a:ext cx="137" cy="66"/>
              </a:xfrm>
              <a:custGeom>
                <a:avLst/>
                <a:gdLst>
                  <a:gd name="T0" fmla="*/ 2 w 757"/>
                  <a:gd name="T1" fmla="*/ 0 h 369"/>
                  <a:gd name="T2" fmla="*/ 3 w 757"/>
                  <a:gd name="T3" fmla="*/ 0 h 369"/>
                  <a:gd name="T4" fmla="*/ 3 w 757"/>
                  <a:gd name="T5" fmla="*/ 0 h 369"/>
                  <a:gd name="T6" fmla="*/ 4 w 757"/>
                  <a:gd name="T7" fmla="*/ 1 h 369"/>
                  <a:gd name="T8" fmla="*/ 4 w 757"/>
                  <a:gd name="T9" fmla="*/ 1 h 369"/>
                  <a:gd name="T10" fmla="*/ 5 w 757"/>
                  <a:gd name="T11" fmla="*/ 1 h 369"/>
                  <a:gd name="T12" fmla="*/ 5 w 757"/>
                  <a:gd name="T13" fmla="*/ 1 h 369"/>
                  <a:gd name="T14" fmla="*/ 5 w 757"/>
                  <a:gd name="T15" fmla="*/ 1 h 369"/>
                  <a:gd name="T16" fmla="*/ 5 w 757"/>
                  <a:gd name="T17" fmla="*/ 1 h 369"/>
                  <a:gd name="T18" fmla="*/ 5 w 757"/>
                  <a:gd name="T19" fmla="*/ 1 h 369"/>
                  <a:gd name="T20" fmla="*/ 4 w 757"/>
                  <a:gd name="T21" fmla="*/ 1 h 369"/>
                  <a:gd name="T22" fmla="*/ 4 w 757"/>
                  <a:gd name="T23" fmla="*/ 1 h 369"/>
                  <a:gd name="T24" fmla="*/ 4 w 757"/>
                  <a:gd name="T25" fmla="*/ 2 h 369"/>
                  <a:gd name="T26" fmla="*/ 3 w 757"/>
                  <a:gd name="T27" fmla="*/ 2 h 369"/>
                  <a:gd name="T28" fmla="*/ 3 w 757"/>
                  <a:gd name="T29" fmla="*/ 2 h 369"/>
                  <a:gd name="T30" fmla="*/ 3 w 757"/>
                  <a:gd name="T31" fmla="*/ 2 h 369"/>
                  <a:gd name="T32" fmla="*/ 3 w 757"/>
                  <a:gd name="T33" fmla="*/ 2 h 369"/>
                  <a:gd name="T34" fmla="*/ 3 w 757"/>
                  <a:gd name="T35" fmla="*/ 2 h 369"/>
                  <a:gd name="T36" fmla="*/ 2 w 757"/>
                  <a:gd name="T37" fmla="*/ 2 h 369"/>
                  <a:gd name="T38" fmla="*/ 2 w 757"/>
                  <a:gd name="T39" fmla="*/ 2 h 369"/>
                  <a:gd name="T40" fmla="*/ 1 w 757"/>
                  <a:gd name="T41" fmla="*/ 2 h 369"/>
                  <a:gd name="T42" fmla="*/ 1 w 757"/>
                  <a:gd name="T43" fmla="*/ 1 h 369"/>
                  <a:gd name="T44" fmla="*/ 0 w 757"/>
                  <a:gd name="T45" fmla="*/ 1 h 369"/>
                  <a:gd name="T46" fmla="*/ 0 w 757"/>
                  <a:gd name="T47" fmla="*/ 1 h 369"/>
                  <a:gd name="T48" fmla="*/ 0 w 757"/>
                  <a:gd name="T49" fmla="*/ 1 h 369"/>
                  <a:gd name="T50" fmla="*/ 0 w 757"/>
                  <a:gd name="T51" fmla="*/ 1 h 369"/>
                  <a:gd name="T52" fmla="*/ 0 w 757"/>
                  <a:gd name="T53" fmla="*/ 1 h 369"/>
                  <a:gd name="T54" fmla="*/ 0 w 757"/>
                  <a:gd name="T55" fmla="*/ 1 h 369"/>
                  <a:gd name="T56" fmla="*/ 0 w 757"/>
                  <a:gd name="T57" fmla="*/ 1 h 369"/>
                  <a:gd name="T58" fmla="*/ 1 w 757"/>
                  <a:gd name="T59" fmla="*/ 1 h 369"/>
                  <a:gd name="T60" fmla="*/ 1 w 757"/>
                  <a:gd name="T61" fmla="*/ 1 h 369"/>
                  <a:gd name="T62" fmla="*/ 1 w 757"/>
                  <a:gd name="T63" fmla="*/ 0 h 369"/>
                  <a:gd name="T64" fmla="*/ 2 w 757"/>
                  <a:gd name="T65" fmla="*/ 0 h 369"/>
                  <a:gd name="T66" fmla="*/ 2 w 757"/>
                  <a:gd name="T67" fmla="*/ 0 h 369"/>
                  <a:gd name="T68" fmla="*/ 2 w 757"/>
                  <a:gd name="T69" fmla="*/ 0 h 369"/>
                  <a:gd name="T70" fmla="*/ 2 w 757"/>
                  <a:gd name="T71" fmla="*/ 0 h 3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7" h="369">
                    <a:moveTo>
                      <a:pt x="346" y="6"/>
                    </a:moveTo>
                    <a:lnTo>
                      <a:pt x="392" y="19"/>
                    </a:lnTo>
                    <a:lnTo>
                      <a:pt x="439" y="33"/>
                    </a:lnTo>
                    <a:lnTo>
                      <a:pt x="487" y="47"/>
                    </a:lnTo>
                    <a:lnTo>
                      <a:pt x="534" y="60"/>
                    </a:lnTo>
                    <a:lnTo>
                      <a:pt x="581" y="75"/>
                    </a:lnTo>
                    <a:lnTo>
                      <a:pt x="628" y="89"/>
                    </a:lnTo>
                    <a:lnTo>
                      <a:pt x="676" y="103"/>
                    </a:lnTo>
                    <a:lnTo>
                      <a:pt x="723" y="116"/>
                    </a:lnTo>
                    <a:lnTo>
                      <a:pt x="735" y="121"/>
                    </a:lnTo>
                    <a:lnTo>
                      <a:pt x="744" y="125"/>
                    </a:lnTo>
                    <a:lnTo>
                      <a:pt x="750" y="131"/>
                    </a:lnTo>
                    <a:lnTo>
                      <a:pt x="755" y="137"/>
                    </a:lnTo>
                    <a:lnTo>
                      <a:pt x="756" y="141"/>
                    </a:lnTo>
                    <a:lnTo>
                      <a:pt x="757" y="143"/>
                    </a:lnTo>
                    <a:lnTo>
                      <a:pt x="757" y="147"/>
                    </a:lnTo>
                    <a:lnTo>
                      <a:pt x="757" y="150"/>
                    </a:lnTo>
                    <a:lnTo>
                      <a:pt x="756" y="154"/>
                    </a:lnTo>
                    <a:lnTo>
                      <a:pt x="754" y="156"/>
                    </a:lnTo>
                    <a:lnTo>
                      <a:pt x="751" y="160"/>
                    </a:lnTo>
                    <a:lnTo>
                      <a:pt x="748" y="162"/>
                    </a:lnTo>
                    <a:lnTo>
                      <a:pt x="718" y="187"/>
                    </a:lnTo>
                    <a:lnTo>
                      <a:pt x="689" y="211"/>
                    </a:lnTo>
                    <a:lnTo>
                      <a:pt x="659" y="234"/>
                    </a:lnTo>
                    <a:lnTo>
                      <a:pt x="630" y="258"/>
                    </a:lnTo>
                    <a:lnTo>
                      <a:pt x="600" y="281"/>
                    </a:lnTo>
                    <a:lnTo>
                      <a:pt x="569" y="305"/>
                    </a:lnTo>
                    <a:lnTo>
                      <a:pt x="540" y="330"/>
                    </a:lnTo>
                    <a:lnTo>
                      <a:pt x="510" y="354"/>
                    </a:lnTo>
                    <a:lnTo>
                      <a:pt x="502" y="359"/>
                    </a:lnTo>
                    <a:lnTo>
                      <a:pt x="491" y="363"/>
                    </a:lnTo>
                    <a:lnTo>
                      <a:pt x="480" y="367"/>
                    </a:lnTo>
                    <a:lnTo>
                      <a:pt x="468" y="369"/>
                    </a:lnTo>
                    <a:lnTo>
                      <a:pt x="454" y="369"/>
                    </a:lnTo>
                    <a:lnTo>
                      <a:pt x="441" y="369"/>
                    </a:lnTo>
                    <a:lnTo>
                      <a:pt x="426" y="367"/>
                    </a:lnTo>
                    <a:lnTo>
                      <a:pt x="413" y="364"/>
                    </a:lnTo>
                    <a:lnTo>
                      <a:pt x="366" y="350"/>
                    </a:lnTo>
                    <a:lnTo>
                      <a:pt x="318" y="336"/>
                    </a:lnTo>
                    <a:lnTo>
                      <a:pt x="270" y="322"/>
                    </a:lnTo>
                    <a:lnTo>
                      <a:pt x="223" y="307"/>
                    </a:lnTo>
                    <a:lnTo>
                      <a:pt x="176" y="293"/>
                    </a:lnTo>
                    <a:lnTo>
                      <a:pt x="128" y="279"/>
                    </a:lnTo>
                    <a:lnTo>
                      <a:pt x="81" y="265"/>
                    </a:lnTo>
                    <a:lnTo>
                      <a:pt x="34" y="251"/>
                    </a:lnTo>
                    <a:lnTo>
                      <a:pt x="22" y="247"/>
                    </a:lnTo>
                    <a:lnTo>
                      <a:pt x="13" y="241"/>
                    </a:lnTo>
                    <a:lnTo>
                      <a:pt x="6" y="235"/>
                    </a:lnTo>
                    <a:lnTo>
                      <a:pt x="1" y="229"/>
                    </a:lnTo>
                    <a:lnTo>
                      <a:pt x="0" y="226"/>
                    </a:lnTo>
                    <a:lnTo>
                      <a:pt x="0" y="224"/>
                    </a:lnTo>
                    <a:lnTo>
                      <a:pt x="0" y="220"/>
                    </a:lnTo>
                    <a:lnTo>
                      <a:pt x="0" y="216"/>
                    </a:lnTo>
                    <a:lnTo>
                      <a:pt x="1" y="214"/>
                    </a:lnTo>
                    <a:lnTo>
                      <a:pt x="3" y="211"/>
                    </a:lnTo>
                    <a:lnTo>
                      <a:pt x="6" y="207"/>
                    </a:lnTo>
                    <a:lnTo>
                      <a:pt x="9" y="205"/>
                    </a:lnTo>
                    <a:lnTo>
                      <a:pt x="39" y="181"/>
                    </a:lnTo>
                    <a:lnTo>
                      <a:pt x="69" y="157"/>
                    </a:lnTo>
                    <a:lnTo>
                      <a:pt x="99" y="134"/>
                    </a:lnTo>
                    <a:lnTo>
                      <a:pt x="130" y="110"/>
                    </a:lnTo>
                    <a:lnTo>
                      <a:pt x="159" y="86"/>
                    </a:lnTo>
                    <a:lnTo>
                      <a:pt x="190" y="63"/>
                    </a:lnTo>
                    <a:lnTo>
                      <a:pt x="219" y="39"/>
                    </a:lnTo>
                    <a:lnTo>
                      <a:pt x="249" y="16"/>
                    </a:lnTo>
                    <a:lnTo>
                      <a:pt x="257" y="11"/>
                    </a:lnTo>
                    <a:lnTo>
                      <a:pt x="268" y="6"/>
                    </a:lnTo>
                    <a:lnTo>
                      <a:pt x="280" y="4"/>
                    </a:lnTo>
                    <a:lnTo>
                      <a:pt x="292" y="1"/>
                    </a:lnTo>
                    <a:lnTo>
                      <a:pt x="306" y="0"/>
                    </a:lnTo>
                    <a:lnTo>
                      <a:pt x="319" y="1"/>
                    </a:lnTo>
                    <a:lnTo>
                      <a:pt x="333" y="3"/>
                    </a:lnTo>
                    <a:lnTo>
                      <a:pt x="34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3" name="Freeform 5174"/>
              <p:cNvSpPr>
                <a:spLocks/>
              </p:cNvSpPr>
              <p:nvPr userDrawn="1"/>
            </p:nvSpPr>
            <p:spPr bwMode="auto">
              <a:xfrm>
                <a:off x="4798" y="3153"/>
                <a:ext cx="139" cy="69"/>
              </a:xfrm>
              <a:custGeom>
                <a:avLst/>
                <a:gdLst>
                  <a:gd name="T0" fmla="*/ 2 w 772"/>
                  <a:gd name="T1" fmla="*/ 0 h 382"/>
                  <a:gd name="T2" fmla="*/ 3 w 772"/>
                  <a:gd name="T3" fmla="*/ 0 h 382"/>
                  <a:gd name="T4" fmla="*/ 3 w 772"/>
                  <a:gd name="T5" fmla="*/ 1 h 382"/>
                  <a:gd name="T6" fmla="*/ 4 w 772"/>
                  <a:gd name="T7" fmla="*/ 1 h 382"/>
                  <a:gd name="T8" fmla="*/ 4 w 772"/>
                  <a:gd name="T9" fmla="*/ 1 h 382"/>
                  <a:gd name="T10" fmla="*/ 5 w 772"/>
                  <a:gd name="T11" fmla="*/ 1 h 382"/>
                  <a:gd name="T12" fmla="*/ 5 w 772"/>
                  <a:gd name="T13" fmla="*/ 1 h 382"/>
                  <a:gd name="T14" fmla="*/ 5 w 772"/>
                  <a:gd name="T15" fmla="*/ 1 h 382"/>
                  <a:gd name="T16" fmla="*/ 5 w 772"/>
                  <a:gd name="T17" fmla="*/ 1 h 382"/>
                  <a:gd name="T18" fmla="*/ 5 w 772"/>
                  <a:gd name="T19" fmla="*/ 1 h 382"/>
                  <a:gd name="T20" fmla="*/ 4 w 772"/>
                  <a:gd name="T21" fmla="*/ 1 h 382"/>
                  <a:gd name="T22" fmla="*/ 4 w 772"/>
                  <a:gd name="T23" fmla="*/ 1 h 382"/>
                  <a:gd name="T24" fmla="*/ 4 w 772"/>
                  <a:gd name="T25" fmla="*/ 2 h 382"/>
                  <a:gd name="T26" fmla="*/ 3 w 772"/>
                  <a:gd name="T27" fmla="*/ 2 h 382"/>
                  <a:gd name="T28" fmla="*/ 3 w 772"/>
                  <a:gd name="T29" fmla="*/ 2 h 382"/>
                  <a:gd name="T30" fmla="*/ 3 w 772"/>
                  <a:gd name="T31" fmla="*/ 2 h 382"/>
                  <a:gd name="T32" fmla="*/ 3 w 772"/>
                  <a:gd name="T33" fmla="*/ 2 h 382"/>
                  <a:gd name="T34" fmla="*/ 3 w 772"/>
                  <a:gd name="T35" fmla="*/ 2 h 382"/>
                  <a:gd name="T36" fmla="*/ 2 w 772"/>
                  <a:gd name="T37" fmla="*/ 2 h 382"/>
                  <a:gd name="T38" fmla="*/ 2 w 772"/>
                  <a:gd name="T39" fmla="*/ 2 h 382"/>
                  <a:gd name="T40" fmla="*/ 1 w 772"/>
                  <a:gd name="T41" fmla="*/ 2 h 382"/>
                  <a:gd name="T42" fmla="*/ 1 w 772"/>
                  <a:gd name="T43" fmla="*/ 2 h 382"/>
                  <a:gd name="T44" fmla="*/ 0 w 772"/>
                  <a:gd name="T45" fmla="*/ 1 h 382"/>
                  <a:gd name="T46" fmla="*/ 0 w 772"/>
                  <a:gd name="T47" fmla="*/ 1 h 382"/>
                  <a:gd name="T48" fmla="*/ 0 w 772"/>
                  <a:gd name="T49" fmla="*/ 1 h 382"/>
                  <a:gd name="T50" fmla="*/ 0 w 772"/>
                  <a:gd name="T51" fmla="*/ 1 h 382"/>
                  <a:gd name="T52" fmla="*/ 0 w 772"/>
                  <a:gd name="T53" fmla="*/ 1 h 382"/>
                  <a:gd name="T54" fmla="*/ 0 w 772"/>
                  <a:gd name="T55" fmla="*/ 1 h 382"/>
                  <a:gd name="T56" fmla="*/ 0 w 772"/>
                  <a:gd name="T57" fmla="*/ 1 h 382"/>
                  <a:gd name="T58" fmla="*/ 1 w 772"/>
                  <a:gd name="T59" fmla="*/ 1 h 382"/>
                  <a:gd name="T60" fmla="*/ 1 w 772"/>
                  <a:gd name="T61" fmla="*/ 1 h 382"/>
                  <a:gd name="T62" fmla="*/ 1 w 772"/>
                  <a:gd name="T63" fmla="*/ 0 h 382"/>
                  <a:gd name="T64" fmla="*/ 1 w 772"/>
                  <a:gd name="T65" fmla="*/ 0 h 382"/>
                  <a:gd name="T66" fmla="*/ 2 w 772"/>
                  <a:gd name="T67" fmla="*/ 0 h 382"/>
                  <a:gd name="T68" fmla="*/ 2 w 772"/>
                  <a:gd name="T69" fmla="*/ 0 h 382"/>
                  <a:gd name="T70" fmla="*/ 2 w 772"/>
                  <a:gd name="T71" fmla="*/ 0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2" h="382">
                    <a:moveTo>
                      <a:pt x="342" y="5"/>
                    </a:moveTo>
                    <a:lnTo>
                      <a:pt x="391" y="19"/>
                    </a:lnTo>
                    <a:lnTo>
                      <a:pt x="439" y="33"/>
                    </a:lnTo>
                    <a:lnTo>
                      <a:pt x="487" y="49"/>
                    </a:lnTo>
                    <a:lnTo>
                      <a:pt x="537" y="63"/>
                    </a:lnTo>
                    <a:lnTo>
                      <a:pt x="586" y="77"/>
                    </a:lnTo>
                    <a:lnTo>
                      <a:pt x="635" y="91"/>
                    </a:lnTo>
                    <a:lnTo>
                      <a:pt x="685" y="106"/>
                    </a:lnTo>
                    <a:lnTo>
                      <a:pt x="734" y="120"/>
                    </a:lnTo>
                    <a:lnTo>
                      <a:pt x="746" y="124"/>
                    </a:lnTo>
                    <a:lnTo>
                      <a:pt x="756" y="129"/>
                    </a:lnTo>
                    <a:lnTo>
                      <a:pt x="764" y="135"/>
                    </a:lnTo>
                    <a:lnTo>
                      <a:pt x="769" y="142"/>
                    </a:lnTo>
                    <a:lnTo>
                      <a:pt x="771" y="146"/>
                    </a:lnTo>
                    <a:lnTo>
                      <a:pt x="772" y="148"/>
                    </a:lnTo>
                    <a:lnTo>
                      <a:pt x="772" y="152"/>
                    </a:lnTo>
                    <a:lnTo>
                      <a:pt x="772" y="155"/>
                    </a:lnTo>
                    <a:lnTo>
                      <a:pt x="771" y="159"/>
                    </a:lnTo>
                    <a:lnTo>
                      <a:pt x="770" y="162"/>
                    </a:lnTo>
                    <a:lnTo>
                      <a:pt x="768" y="165"/>
                    </a:lnTo>
                    <a:lnTo>
                      <a:pt x="764" y="168"/>
                    </a:lnTo>
                    <a:lnTo>
                      <a:pt x="736" y="193"/>
                    </a:lnTo>
                    <a:lnTo>
                      <a:pt x="706" y="218"/>
                    </a:lnTo>
                    <a:lnTo>
                      <a:pt x="678" y="243"/>
                    </a:lnTo>
                    <a:lnTo>
                      <a:pt x="648" y="267"/>
                    </a:lnTo>
                    <a:lnTo>
                      <a:pt x="620" y="292"/>
                    </a:lnTo>
                    <a:lnTo>
                      <a:pt x="590" y="317"/>
                    </a:lnTo>
                    <a:lnTo>
                      <a:pt x="562" y="342"/>
                    </a:lnTo>
                    <a:lnTo>
                      <a:pt x="532" y="367"/>
                    </a:lnTo>
                    <a:lnTo>
                      <a:pt x="524" y="371"/>
                    </a:lnTo>
                    <a:lnTo>
                      <a:pt x="515" y="376"/>
                    </a:lnTo>
                    <a:lnTo>
                      <a:pt x="502" y="380"/>
                    </a:lnTo>
                    <a:lnTo>
                      <a:pt x="489" y="381"/>
                    </a:lnTo>
                    <a:lnTo>
                      <a:pt x="476" y="382"/>
                    </a:lnTo>
                    <a:lnTo>
                      <a:pt x="461" y="382"/>
                    </a:lnTo>
                    <a:lnTo>
                      <a:pt x="447" y="380"/>
                    </a:lnTo>
                    <a:lnTo>
                      <a:pt x="433" y="376"/>
                    </a:lnTo>
                    <a:lnTo>
                      <a:pt x="383" y="362"/>
                    </a:lnTo>
                    <a:lnTo>
                      <a:pt x="334" y="347"/>
                    </a:lnTo>
                    <a:lnTo>
                      <a:pt x="284" y="332"/>
                    </a:lnTo>
                    <a:lnTo>
                      <a:pt x="235" y="318"/>
                    </a:lnTo>
                    <a:lnTo>
                      <a:pt x="186" y="303"/>
                    </a:lnTo>
                    <a:lnTo>
                      <a:pt x="136" y="289"/>
                    </a:lnTo>
                    <a:lnTo>
                      <a:pt x="87" y="273"/>
                    </a:lnTo>
                    <a:lnTo>
                      <a:pt x="38" y="259"/>
                    </a:lnTo>
                    <a:lnTo>
                      <a:pt x="26" y="254"/>
                    </a:lnTo>
                    <a:lnTo>
                      <a:pt x="17" y="250"/>
                    </a:lnTo>
                    <a:lnTo>
                      <a:pt x="9" y="244"/>
                    </a:lnTo>
                    <a:lnTo>
                      <a:pt x="4" y="237"/>
                    </a:lnTo>
                    <a:lnTo>
                      <a:pt x="2" y="234"/>
                    </a:lnTo>
                    <a:lnTo>
                      <a:pt x="2" y="231"/>
                    </a:lnTo>
                    <a:lnTo>
                      <a:pt x="0" y="227"/>
                    </a:lnTo>
                    <a:lnTo>
                      <a:pt x="2" y="224"/>
                    </a:lnTo>
                    <a:lnTo>
                      <a:pt x="2" y="220"/>
                    </a:lnTo>
                    <a:lnTo>
                      <a:pt x="4" y="218"/>
                    </a:lnTo>
                    <a:lnTo>
                      <a:pt x="6" y="214"/>
                    </a:lnTo>
                    <a:lnTo>
                      <a:pt x="10" y="211"/>
                    </a:lnTo>
                    <a:lnTo>
                      <a:pt x="39" y="187"/>
                    </a:lnTo>
                    <a:lnTo>
                      <a:pt x="69" y="162"/>
                    </a:lnTo>
                    <a:lnTo>
                      <a:pt x="99" y="137"/>
                    </a:lnTo>
                    <a:lnTo>
                      <a:pt x="127" y="114"/>
                    </a:lnTo>
                    <a:lnTo>
                      <a:pt x="156" y="89"/>
                    </a:lnTo>
                    <a:lnTo>
                      <a:pt x="186" y="64"/>
                    </a:lnTo>
                    <a:lnTo>
                      <a:pt x="214" y="41"/>
                    </a:lnTo>
                    <a:lnTo>
                      <a:pt x="244" y="16"/>
                    </a:lnTo>
                    <a:lnTo>
                      <a:pt x="252" y="11"/>
                    </a:lnTo>
                    <a:lnTo>
                      <a:pt x="263" y="6"/>
                    </a:lnTo>
                    <a:lnTo>
                      <a:pt x="275" y="3"/>
                    </a:lnTo>
                    <a:lnTo>
                      <a:pt x="287" y="0"/>
                    </a:lnTo>
                    <a:lnTo>
                      <a:pt x="301" y="0"/>
                    </a:lnTo>
                    <a:lnTo>
                      <a:pt x="315" y="0"/>
                    </a:lnTo>
                    <a:lnTo>
                      <a:pt x="328" y="3"/>
                    </a:lnTo>
                    <a:lnTo>
                      <a:pt x="34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4" name="Freeform 5175"/>
              <p:cNvSpPr>
                <a:spLocks/>
              </p:cNvSpPr>
              <p:nvPr userDrawn="1"/>
            </p:nvSpPr>
            <p:spPr bwMode="auto">
              <a:xfrm>
                <a:off x="3201" y="2755"/>
                <a:ext cx="128" cy="55"/>
              </a:xfrm>
              <a:custGeom>
                <a:avLst/>
                <a:gdLst>
                  <a:gd name="T0" fmla="*/ 3 w 710"/>
                  <a:gd name="T1" fmla="*/ 0 h 308"/>
                  <a:gd name="T2" fmla="*/ 3 w 710"/>
                  <a:gd name="T3" fmla="*/ 0 h 308"/>
                  <a:gd name="T4" fmla="*/ 3 w 710"/>
                  <a:gd name="T5" fmla="*/ 0 h 308"/>
                  <a:gd name="T6" fmla="*/ 4 w 710"/>
                  <a:gd name="T7" fmla="*/ 1 h 308"/>
                  <a:gd name="T8" fmla="*/ 4 w 710"/>
                  <a:gd name="T9" fmla="*/ 1 h 308"/>
                  <a:gd name="T10" fmla="*/ 4 w 710"/>
                  <a:gd name="T11" fmla="*/ 1 h 308"/>
                  <a:gd name="T12" fmla="*/ 4 w 710"/>
                  <a:gd name="T13" fmla="*/ 1 h 308"/>
                  <a:gd name="T14" fmla="*/ 4 w 710"/>
                  <a:gd name="T15" fmla="*/ 1 h 308"/>
                  <a:gd name="T16" fmla="*/ 4 w 710"/>
                  <a:gd name="T17" fmla="*/ 1 h 308"/>
                  <a:gd name="T18" fmla="*/ 3 w 710"/>
                  <a:gd name="T19" fmla="*/ 1 h 308"/>
                  <a:gd name="T20" fmla="*/ 3 w 710"/>
                  <a:gd name="T21" fmla="*/ 1 h 308"/>
                  <a:gd name="T22" fmla="*/ 3 w 710"/>
                  <a:gd name="T23" fmla="*/ 2 h 308"/>
                  <a:gd name="T24" fmla="*/ 2 w 710"/>
                  <a:gd name="T25" fmla="*/ 2 h 308"/>
                  <a:gd name="T26" fmla="*/ 2 w 710"/>
                  <a:gd name="T27" fmla="*/ 2 h 308"/>
                  <a:gd name="T28" fmla="*/ 2 w 710"/>
                  <a:gd name="T29" fmla="*/ 2 h 308"/>
                  <a:gd name="T30" fmla="*/ 2 w 710"/>
                  <a:gd name="T31" fmla="*/ 2 h 308"/>
                  <a:gd name="T32" fmla="*/ 2 w 710"/>
                  <a:gd name="T33" fmla="*/ 2 h 308"/>
                  <a:gd name="T34" fmla="*/ 1 w 710"/>
                  <a:gd name="T35" fmla="*/ 2 h 308"/>
                  <a:gd name="T36" fmla="*/ 1 w 710"/>
                  <a:gd name="T37" fmla="*/ 1 h 308"/>
                  <a:gd name="T38" fmla="*/ 0 w 710"/>
                  <a:gd name="T39" fmla="*/ 1 h 308"/>
                  <a:gd name="T40" fmla="*/ 0 w 710"/>
                  <a:gd name="T41" fmla="*/ 1 h 308"/>
                  <a:gd name="T42" fmla="*/ 0 w 710"/>
                  <a:gd name="T43" fmla="*/ 1 h 308"/>
                  <a:gd name="T44" fmla="*/ 0 w 710"/>
                  <a:gd name="T45" fmla="*/ 1 h 308"/>
                  <a:gd name="T46" fmla="*/ 0 w 710"/>
                  <a:gd name="T47" fmla="*/ 1 h 308"/>
                  <a:gd name="T48" fmla="*/ 0 w 710"/>
                  <a:gd name="T49" fmla="*/ 1 h 308"/>
                  <a:gd name="T50" fmla="*/ 1 w 710"/>
                  <a:gd name="T51" fmla="*/ 1 h 308"/>
                  <a:gd name="T52" fmla="*/ 1 w 710"/>
                  <a:gd name="T53" fmla="*/ 0 h 308"/>
                  <a:gd name="T54" fmla="*/ 1 w 710"/>
                  <a:gd name="T55" fmla="*/ 0 h 308"/>
                  <a:gd name="T56" fmla="*/ 2 w 710"/>
                  <a:gd name="T57" fmla="*/ 0 h 308"/>
                  <a:gd name="T58" fmla="*/ 2 w 710"/>
                  <a:gd name="T59" fmla="*/ 0 h 308"/>
                  <a:gd name="T60" fmla="*/ 2 w 710"/>
                  <a:gd name="T61" fmla="*/ 0 h 308"/>
                  <a:gd name="T62" fmla="*/ 2 w 710"/>
                  <a:gd name="T63" fmla="*/ 0 h 3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0" h="308">
                    <a:moveTo>
                      <a:pt x="378" y="4"/>
                    </a:moveTo>
                    <a:lnTo>
                      <a:pt x="417" y="15"/>
                    </a:lnTo>
                    <a:lnTo>
                      <a:pt x="455" y="27"/>
                    </a:lnTo>
                    <a:lnTo>
                      <a:pt x="493" y="39"/>
                    </a:lnTo>
                    <a:lnTo>
                      <a:pt x="532" y="49"/>
                    </a:lnTo>
                    <a:lnTo>
                      <a:pt x="569" y="61"/>
                    </a:lnTo>
                    <a:lnTo>
                      <a:pt x="608" y="73"/>
                    </a:lnTo>
                    <a:lnTo>
                      <a:pt x="647" y="85"/>
                    </a:lnTo>
                    <a:lnTo>
                      <a:pt x="686" y="97"/>
                    </a:lnTo>
                    <a:lnTo>
                      <a:pt x="695" y="100"/>
                    </a:lnTo>
                    <a:lnTo>
                      <a:pt x="702" y="104"/>
                    </a:lnTo>
                    <a:lnTo>
                      <a:pt x="708" y="108"/>
                    </a:lnTo>
                    <a:lnTo>
                      <a:pt x="710" y="114"/>
                    </a:lnTo>
                    <a:lnTo>
                      <a:pt x="710" y="119"/>
                    </a:lnTo>
                    <a:lnTo>
                      <a:pt x="708" y="125"/>
                    </a:lnTo>
                    <a:lnTo>
                      <a:pt x="703" y="130"/>
                    </a:lnTo>
                    <a:lnTo>
                      <a:pt x="696" y="134"/>
                    </a:lnTo>
                    <a:lnTo>
                      <a:pt x="662" y="155"/>
                    </a:lnTo>
                    <a:lnTo>
                      <a:pt x="628" y="175"/>
                    </a:lnTo>
                    <a:lnTo>
                      <a:pt x="594" y="195"/>
                    </a:lnTo>
                    <a:lnTo>
                      <a:pt x="560" y="215"/>
                    </a:lnTo>
                    <a:lnTo>
                      <a:pt x="526" y="235"/>
                    </a:lnTo>
                    <a:lnTo>
                      <a:pt x="491" y="255"/>
                    </a:lnTo>
                    <a:lnTo>
                      <a:pt x="457" y="275"/>
                    </a:lnTo>
                    <a:lnTo>
                      <a:pt x="423" y="295"/>
                    </a:lnTo>
                    <a:lnTo>
                      <a:pt x="413" y="300"/>
                    </a:lnTo>
                    <a:lnTo>
                      <a:pt x="403" y="303"/>
                    </a:lnTo>
                    <a:lnTo>
                      <a:pt x="392" y="306"/>
                    </a:lnTo>
                    <a:lnTo>
                      <a:pt x="379" y="307"/>
                    </a:lnTo>
                    <a:lnTo>
                      <a:pt x="367" y="308"/>
                    </a:lnTo>
                    <a:lnTo>
                      <a:pt x="354" y="308"/>
                    </a:lnTo>
                    <a:lnTo>
                      <a:pt x="342" y="306"/>
                    </a:lnTo>
                    <a:lnTo>
                      <a:pt x="332" y="303"/>
                    </a:lnTo>
                    <a:lnTo>
                      <a:pt x="293" y="292"/>
                    </a:lnTo>
                    <a:lnTo>
                      <a:pt x="254" y="280"/>
                    </a:lnTo>
                    <a:lnTo>
                      <a:pt x="215" y="268"/>
                    </a:lnTo>
                    <a:lnTo>
                      <a:pt x="176" y="256"/>
                    </a:lnTo>
                    <a:lnTo>
                      <a:pt x="137" y="244"/>
                    </a:lnTo>
                    <a:lnTo>
                      <a:pt x="99" y="233"/>
                    </a:lnTo>
                    <a:lnTo>
                      <a:pt x="60" y="222"/>
                    </a:lnTo>
                    <a:lnTo>
                      <a:pt x="22" y="210"/>
                    </a:lnTo>
                    <a:lnTo>
                      <a:pt x="13" y="207"/>
                    </a:lnTo>
                    <a:lnTo>
                      <a:pt x="7" y="202"/>
                    </a:lnTo>
                    <a:lnTo>
                      <a:pt x="2" y="197"/>
                    </a:lnTo>
                    <a:lnTo>
                      <a:pt x="0" y="192"/>
                    </a:lnTo>
                    <a:lnTo>
                      <a:pt x="0" y="186"/>
                    </a:lnTo>
                    <a:lnTo>
                      <a:pt x="2" y="182"/>
                    </a:lnTo>
                    <a:lnTo>
                      <a:pt x="8" y="176"/>
                    </a:lnTo>
                    <a:lnTo>
                      <a:pt x="15" y="171"/>
                    </a:lnTo>
                    <a:lnTo>
                      <a:pt x="49" y="151"/>
                    </a:lnTo>
                    <a:lnTo>
                      <a:pt x="84" y="131"/>
                    </a:lnTo>
                    <a:lnTo>
                      <a:pt x="118" y="112"/>
                    </a:lnTo>
                    <a:lnTo>
                      <a:pt x="152" y="92"/>
                    </a:lnTo>
                    <a:lnTo>
                      <a:pt x="186" y="72"/>
                    </a:lnTo>
                    <a:lnTo>
                      <a:pt x="221" y="52"/>
                    </a:lnTo>
                    <a:lnTo>
                      <a:pt x="255" y="33"/>
                    </a:lnTo>
                    <a:lnTo>
                      <a:pt x="289" y="13"/>
                    </a:lnTo>
                    <a:lnTo>
                      <a:pt x="299" y="8"/>
                    </a:lnTo>
                    <a:lnTo>
                      <a:pt x="309" y="4"/>
                    </a:lnTo>
                    <a:lnTo>
                      <a:pt x="320" y="2"/>
                    </a:lnTo>
                    <a:lnTo>
                      <a:pt x="332" y="1"/>
                    </a:lnTo>
                    <a:lnTo>
                      <a:pt x="344" y="0"/>
                    </a:lnTo>
                    <a:lnTo>
                      <a:pt x="357" y="0"/>
                    </a:lnTo>
                    <a:lnTo>
                      <a:pt x="367" y="2"/>
                    </a:lnTo>
                    <a:lnTo>
                      <a:pt x="378"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5" name="Freeform 5176"/>
              <p:cNvSpPr>
                <a:spLocks/>
              </p:cNvSpPr>
              <p:nvPr userDrawn="1"/>
            </p:nvSpPr>
            <p:spPr bwMode="auto">
              <a:xfrm>
                <a:off x="3299" y="2784"/>
                <a:ext cx="128" cy="56"/>
              </a:xfrm>
              <a:custGeom>
                <a:avLst/>
                <a:gdLst>
                  <a:gd name="T0" fmla="*/ 2 w 715"/>
                  <a:gd name="T1" fmla="*/ 0 h 314"/>
                  <a:gd name="T2" fmla="*/ 3 w 715"/>
                  <a:gd name="T3" fmla="*/ 0 h 314"/>
                  <a:gd name="T4" fmla="*/ 3 w 715"/>
                  <a:gd name="T5" fmla="*/ 0 h 314"/>
                  <a:gd name="T6" fmla="*/ 4 w 715"/>
                  <a:gd name="T7" fmla="*/ 1 h 314"/>
                  <a:gd name="T8" fmla="*/ 4 w 715"/>
                  <a:gd name="T9" fmla="*/ 1 h 314"/>
                  <a:gd name="T10" fmla="*/ 4 w 715"/>
                  <a:gd name="T11" fmla="*/ 1 h 314"/>
                  <a:gd name="T12" fmla="*/ 4 w 715"/>
                  <a:gd name="T13" fmla="*/ 1 h 314"/>
                  <a:gd name="T14" fmla="*/ 4 w 715"/>
                  <a:gd name="T15" fmla="*/ 1 h 314"/>
                  <a:gd name="T16" fmla="*/ 4 w 715"/>
                  <a:gd name="T17" fmla="*/ 1 h 314"/>
                  <a:gd name="T18" fmla="*/ 3 w 715"/>
                  <a:gd name="T19" fmla="*/ 1 h 314"/>
                  <a:gd name="T20" fmla="*/ 3 w 715"/>
                  <a:gd name="T21" fmla="*/ 1 h 314"/>
                  <a:gd name="T22" fmla="*/ 3 w 715"/>
                  <a:gd name="T23" fmla="*/ 2 h 314"/>
                  <a:gd name="T24" fmla="*/ 2 w 715"/>
                  <a:gd name="T25" fmla="*/ 2 h 314"/>
                  <a:gd name="T26" fmla="*/ 2 w 715"/>
                  <a:gd name="T27" fmla="*/ 2 h 314"/>
                  <a:gd name="T28" fmla="*/ 2 w 715"/>
                  <a:gd name="T29" fmla="*/ 2 h 314"/>
                  <a:gd name="T30" fmla="*/ 2 w 715"/>
                  <a:gd name="T31" fmla="*/ 2 h 314"/>
                  <a:gd name="T32" fmla="*/ 2 w 715"/>
                  <a:gd name="T33" fmla="*/ 2 h 314"/>
                  <a:gd name="T34" fmla="*/ 1 w 715"/>
                  <a:gd name="T35" fmla="*/ 2 h 314"/>
                  <a:gd name="T36" fmla="*/ 1 w 715"/>
                  <a:gd name="T37" fmla="*/ 1 h 314"/>
                  <a:gd name="T38" fmla="*/ 0 w 715"/>
                  <a:gd name="T39" fmla="*/ 1 h 314"/>
                  <a:gd name="T40" fmla="*/ 0 w 715"/>
                  <a:gd name="T41" fmla="*/ 1 h 314"/>
                  <a:gd name="T42" fmla="*/ 0 w 715"/>
                  <a:gd name="T43" fmla="*/ 1 h 314"/>
                  <a:gd name="T44" fmla="*/ 0 w 715"/>
                  <a:gd name="T45" fmla="*/ 1 h 314"/>
                  <a:gd name="T46" fmla="*/ 0 w 715"/>
                  <a:gd name="T47" fmla="*/ 1 h 314"/>
                  <a:gd name="T48" fmla="*/ 0 w 715"/>
                  <a:gd name="T49" fmla="*/ 1 h 314"/>
                  <a:gd name="T50" fmla="*/ 1 w 715"/>
                  <a:gd name="T51" fmla="*/ 1 h 314"/>
                  <a:gd name="T52" fmla="*/ 1 w 715"/>
                  <a:gd name="T53" fmla="*/ 0 h 314"/>
                  <a:gd name="T54" fmla="*/ 1 w 715"/>
                  <a:gd name="T55" fmla="*/ 0 h 314"/>
                  <a:gd name="T56" fmla="*/ 2 w 715"/>
                  <a:gd name="T57" fmla="*/ 0 h 314"/>
                  <a:gd name="T58" fmla="*/ 2 w 715"/>
                  <a:gd name="T59" fmla="*/ 0 h 314"/>
                  <a:gd name="T60" fmla="*/ 2 w 715"/>
                  <a:gd name="T61" fmla="*/ 0 h 314"/>
                  <a:gd name="T62" fmla="*/ 2 w 715"/>
                  <a:gd name="T63" fmla="*/ 0 h 3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5" h="314">
                    <a:moveTo>
                      <a:pt x="377" y="5"/>
                    </a:moveTo>
                    <a:lnTo>
                      <a:pt x="416" y="17"/>
                    </a:lnTo>
                    <a:lnTo>
                      <a:pt x="455" y="29"/>
                    </a:lnTo>
                    <a:lnTo>
                      <a:pt x="494" y="41"/>
                    </a:lnTo>
                    <a:lnTo>
                      <a:pt x="533" y="51"/>
                    </a:lnTo>
                    <a:lnTo>
                      <a:pt x="573" y="63"/>
                    </a:lnTo>
                    <a:lnTo>
                      <a:pt x="612" y="75"/>
                    </a:lnTo>
                    <a:lnTo>
                      <a:pt x="651" y="87"/>
                    </a:lnTo>
                    <a:lnTo>
                      <a:pt x="690" y="99"/>
                    </a:lnTo>
                    <a:lnTo>
                      <a:pt x="700" y="102"/>
                    </a:lnTo>
                    <a:lnTo>
                      <a:pt x="707" y="107"/>
                    </a:lnTo>
                    <a:lnTo>
                      <a:pt x="711" y="112"/>
                    </a:lnTo>
                    <a:lnTo>
                      <a:pt x="714" y="116"/>
                    </a:lnTo>
                    <a:lnTo>
                      <a:pt x="715" y="122"/>
                    </a:lnTo>
                    <a:lnTo>
                      <a:pt x="713" y="127"/>
                    </a:lnTo>
                    <a:lnTo>
                      <a:pt x="708" y="133"/>
                    </a:lnTo>
                    <a:lnTo>
                      <a:pt x="701" y="139"/>
                    </a:lnTo>
                    <a:lnTo>
                      <a:pt x="668" y="159"/>
                    </a:lnTo>
                    <a:lnTo>
                      <a:pt x="633" y="179"/>
                    </a:lnTo>
                    <a:lnTo>
                      <a:pt x="599" y="199"/>
                    </a:lnTo>
                    <a:lnTo>
                      <a:pt x="566" y="219"/>
                    </a:lnTo>
                    <a:lnTo>
                      <a:pt x="532" y="239"/>
                    </a:lnTo>
                    <a:lnTo>
                      <a:pt x="497" y="260"/>
                    </a:lnTo>
                    <a:lnTo>
                      <a:pt x="463" y="281"/>
                    </a:lnTo>
                    <a:lnTo>
                      <a:pt x="429" y="301"/>
                    </a:lnTo>
                    <a:lnTo>
                      <a:pt x="421" y="305"/>
                    </a:lnTo>
                    <a:lnTo>
                      <a:pt x="410" y="309"/>
                    </a:lnTo>
                    <a:lnTo>
                      <a:pt x="398" y="312"/>
                    </a:lnTo>
                    <a:lnTo>
                      <a:pt x="385" y="314"/>
                    </a:lnTo>
                    <a:lnTo>
                      <a:pt x="373" y="314"/>
                    </a:lnTo>
                    <a:lnTo>
                      <a:pt x="360" y="314"/>
                    </a:lnTo>
                    <a:lnTo>
                      <a:pt x="349" y="312"/>
                    </a:lnTo>
                    <a:lnTo>
                      <a:pt x="338" y="310"/>
                    </a:lnTo>
                    <a:lnTo>
                      <a:pt x="299" y="298"/>
                    </a:lnTo>
                    <a:lnTo>
                      <a:pt x="259" y="285"/>
                    </a:lnTo>
                    <a:lnTo>
                      <a:pt x="220" y="273"/>
                    </a:lnTo>
                    <a:lnTo>
                      <a:pt x="181" y="262"/>
                    </a:lnTo>
                    <a:lnTo>
                      <a:pt x="140" y="250"/>
                    </a:lnTo>
                    <a:lnTo>
                      <a:pt x="101" y="238"/>
                    </a:lnTo>
                    <a:lnTo>
                      <a:pt x="62" y="226"/>
                    </a:lnTo>
                    <a:lnTo>
                      <a:pt x="23" y="214"/>
                    </a:lnTo>
                    <a:lnTo>
                      <a:pt x="14" y="211"/>
                    </a:lnTo>
                    <a:lnTo>
                      <a:pt x="7" y="206"/>
                    </a:lnTo>
                    <a:lnTo>
                      <a:pt x="2" y="201"/>
                    </a:lnTo>
                    <a:lnTo>
                      <a:pt x="0" y="197"/>
                    </a:lnTo>
                    <a:lnTo>
                      <a:pt x="0" y="191"/>
                    </a:lnTo>
                    <a:lnTo>
                      <a:pt x="2" y="185"/>
                    </a:lnTo>
                    <a:lnTo>
                      <a:pt x="7" y="180"/>
                    </a:lnTo>
                    <a:lnTo>
                      <a:pt x="14" y="174"/>
                    </a:lnTo>
                    <a:lnTo>
                      <a:pt x="48" y="154"/>
                    </a:lnTo>
                    <a:lnTo>
                      <a:pt x="83" y="134"/>
                    </a:lnTo>
                    <a:lnTo>
                      <a:pt x="116" y="114"/>
                    </a:lnTo>
                    <a:lnTo>
                      <a:pt x="150" y="94"/>
                    </a:lnTo>
                    <a:lnTo>
                      <a:pt x="184" y="74"/>
                    </a:lnTo>
                    <a:lnTo>
                      <a:pt x="218" y="54"/>
                    </a:lnTo>
                    <a:lnTo>
                      <a:pt x="253" y="34"/>
                    </a:lnTo>
                    <a:lnTo>
                      <a:pt x="286" y="13"/>
                    </a:lnTo>
                    <a:lnTo>
                      <a:pt x="295" y="10"/>
                    </a:lnTo>
                    <a:lnTo>
                      <a:pt x="306" y="6"/>
                    </a:lnTo>
                    <a:lnTo>
                      <a:pt x="318" y="3"/>
                    </a:lnTo>
                    <a:lnTo>
                      <a:pt x="330" y="2"/>
                    </a:lnTo>
                    <a:lnTo>
                      <a:pt x="341" y="0"/>
                    </a:lnTo>
                    <a:lnTo>
                      <a:pt x="354" y="2"/>
                    </a:lnTo>
                    <a:lnTo>
                      <a:pt x="366" y="3"/>
                    </a:lnTo>
                    <a:lnTo>
                      <a:pt x="37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6" name="Freeform 5177"/>
              <p:cNvSpPr>
                <a:spLocks/>
              </p:cNvSpPr>
              <p:nvPr userDrawn="1"/>
            </p:nvSpPr>
            <p:spPr bwMode="auto">
              <a:xfrm>
                <a:off x="3397" y="2813"/>
                <a:ext cx="129" cy="57"/>
              </a:xfrm>
              <a:custGeom>
                <a:avLst/>
                <a:gdLst>
                  <a:gd name="T0" fmla="*/ 2 w 720"/>
                  <a:gd name="T1" fmla="*/ 0 h 318"/>
                  <a:gd name="T2" fmla="*/ 3 w 720"/>
                  <a:gd name="T3" fmla="*/ 0 h 318"/>
                  <a:gd name="T4" fmla="*/ 3 w 720"/>
                  <a:gd name="T5" fmla="*/ 0 h 318"/>
                  <a:gd name="T6" fmla="*/ 4 w 720"/>
                  <a:gd name="T7" fmla="*/ 1 h 318"/>
                  <a:gd name="T8" fmla="*/ 4 w 720"/>
                  <a:gd name="T9" fmla="*/ 1 h 318"/>
                  <a:gd name="T10" fmla="*/ 4 w 720"/>
                  <a:gd name="T11" fmla="*/ 1 h 318"/>
                  <a:gd name="T12" fmla="*/ 4 w 720"/>
                  <a:gd name="T13" fmla="*/ 1 h 318"/>
                  <a:gd name="T14" fmla="*/ 4 w 720"/>
                  <a:gd name="T15" fmla="*/ 1 h 318"/>
                  <a:gd name="T16" fmla="*/ 4 w 720"/>
                  <a:gd name="T17" fmla="*/ 1 h 318"/>
                  <a:gd name="T18" fmla="*/ 4 w 720"/>
                  <a:gd name="T19" fmla="*/ 1 h 318"/>
                  <a:gd name="T20" fmla="*/ 3 w 720"/>
                  <a:gd name="T21" fmla="*/ 1 h 318"/>
                  <a:gd name="T22" fmla="*/ 3 w 720"/>
                  <a:gd name="T23" fmla="*/ 2 h 318"/>
                  <a:gd name="T24" fmla="*/ 3 w 720"/>
                  <a:gd name="T25" fmla="*/ 2 h 318"/>
                  <a:gd name="T26" fmla="*/ 2 w 720"/>
                  <a:gd name="T27" fmla="*/ 2 h 318"/>
                  <a:gd name="T28" fmla="*/ 2 w 720"/>
                  <a:gd name="T29" fmla="*/ 2 h 318"/>
                  <a:gd name="T30" fmla="*/ 2 w 720"/>
                  <a:gd name="T31" fmla="*/ 2 h 318"/>
                  <a:gd name="T32" fmla="*/ 2 w 720"/>
                  <a:gd name="T33" fmla="*/ 2 h 318"/>
                  <a:gd name="T34" fmla="*/ 1 w 720"/>
                  <a:gd name="T35" fmla="*/ 2 h 318"/>
                  <a:gd name="T36" fmla="*/ 1 w 720"/>
                  <a:gd name="T37" fmla="*/ 1 h 318"/>
                  <a:gd name="T38" fmla="*/ 0 w 720"/>
                  <a:gd name="T39" fmla="*/ 1 h 318"/>
                  <a:gd name="T40" fmla="*/ 0 w 720"/>
                  <a:gd name="T41" fmla="*/ 1 h 318"/>
                  <a:gd name="T42" fmla="*/ 0 w 720"/>
                  <a:gd name="T43" fmla="*/ 1 h 318"/>
                  <a:gd name="T44" fmla="*/ 0 w 720"/>
                  <a:gd name="T45" fmla="*/ 1 h 318"/>
                  <a:gd name="T46" fmla="*/ 0 w 720"/>
                  <a:gd name="T47" fmla="*/ 1 h 318"/>
                  <a:gd name="T48" fmla="*/ 0 w 720"/>
                  <a:gd name="T49" fmla="*/ 1 h 318"/>
                  <a:gd name="T50" fmla="*/ 1 w 720"/>
                  <a:gd name="T51" fmla="*/ 1 h 318"/>
                  <a:gd name="T52" fmla="*/ 1 w 720"/>
                  <a:gd name="T53" fmla="*/ 0 h 318"/>
                  <a:gd name="T54" fmla="*/ 1 w 720"/>
                  <a:gd name="T55" fmla="*/ 0 h 318"/>
                  <a:gd name="T56" fmla="*/ 2 w 720"/>
                  <a:gd name="T57" fmla="*/ 0 h 318"/>
                  <a:gd name="T58" fmla="*/ 2 w 720"/>
                  <a:gd name="T59" fmla="*/ 0 h 318"/>
                  <a:gd name="T60" fmla="*/ 2 w 720"/>
                  <a:gd name="T61" fmla="*/ 0 h 318"/>
                  <a:gd name="T62" fmla="*/ 2 w 720"/>
                  <a:gd name="T63" fmla="*/ 0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20" h="318">
                    <a:moveTo>
                      <a:pt x="376" y="4"/>
                    </a:moveTo>
                    <a:lnTo>
                      <a:pt x="415" y="16"/>
                    </a:lnTo>
                    <a:lnTo>
                      <a:pt x="455" y="28"/>
                    </a:lnTo>
                    <a:lnTo>
                      <a:pt x="494" y="40"/>
                    </a:lnTo>
                    <a:lnTo>
                      <a:pt x="535" y="52"/>
                    </a:lnTo>
                    <a:lnTo>
                      <a:pt x="575" y="64"/>
                    </a:lnTo>
                    <a:lnTo>
                      <a:pt x="615" y="75"/>
                    </a:lnTo>
                    <a:lnTo>
                      <a:pt x="655" y="87"/>
                    </a:lnTo>
                    <a:lnTo>
                      <a:pt x="695" y="99"/>
                    </a:lnTo>
                    <a:lnTo>
                      <a:pt x="705" y="103"/>
                    </a:lnTo>
                    <a:lnTo>
                      <a:pt x="712" y="107"/>
                    </a:lnTo>
                    <a:lnTo>
                      <a:pt x="717" y="112"/>
                    </a:lnTo>
                    <a:lnTo>
                      <a:pt x="720" y="118"/>
                    </a:lnTo>
                    <a:lnTo>
                      <a:pt x="720" y="123"/>
                    </a:lnTo>
                    <a:lnTo>
                      <a:pt x="718" y="129"/>
                    </a:lnTo>
                    <a:lnTo>
                      <a:pt x="714" y="134"/>
                    </a:lnTo>
                    <a:lnTo>
                      <a:pt x="707" y="139"/>
                    </a:lnTo>
                    <a:lnTo>
                      <a:pt x="673" y="159"/>
                    </a:lnTo>
                    <a:lnTo>
                      <a:pt x="640" y="181"/>
                    </a:lnTo>
                    <a:lnTo>
                      <a:pt x="607" y="201"/>
                    </a:lnTo>
                    <a:lnTo>
                      <a:pt x="572" y="222"/>
                    </a:lnTo>
                    <a:lnTo>
                      <a:pt x="539" y="242"/>
                    </a:lnTo>
                    <a:lnTo>
                      <a:pt x="505" y="263"/>
                    </a:lnTo>
                    <a:lnTo>
                      <a:pt x="471" y="283"/>
                    </a:lnTo>
                    <a:lnTo>
                      <a:pt x="438" y="305"/>
                    </a:lnTo>
                    <a:lnTo>
                      <a:pt x="428" y="309"/>
                    </a:lnTo>
                    <a:lnTo>
                      <a:pt x="418" y="313"/>
                    </a:lnTo>
                    <a:lnTo>
                      <a:pt x="406" y="315"/>
                    </a:lnTo>
                    <a:lnTo>
                      <a:pt x="394" y="318"/>
                    </a:lnTo>
                    <a:lnTo>
                      <a:pt x="381" y="318"/>
                    </a:lnTo>
                    <a:lnTo>
                      <a:pt x="368" y="318"/>
                    </a:lnTo>
                    <a:lnTo>
                      <a:pt x="356" y="316"/>
                    </a:lnTo>
                    <a:lnTo>
                      <a:pt x="345" y="313"/>
                    </a:lnTo>
                    <a:lnTo>
                      <a:pt x="304" y="301"/>
                    </a:lnTo>
                    <a:lnTo>
                      <a:pt x="264" y="289"/>
                    </a:lnTo>
                    <a:lnTo>
                      <a:pt x="224" y="277"/>
                    </a:lnTo>
                    <a:lnTo>
                      <a:pt x="185" y="264"/>
                    </a:lnTo>
                    <a:lnTo>
                      <a:pt x="144" y="253"/>
                    </a:lnTo>
                    <a:lnTo>
                      <a:pt x="104" y="241"/>
                    </a:lnTo>
                    <a:lnTo>
                      <a:pt x="64" y="228"/>
                    </a:lnTo>
                    <a:lnTo>
                      <a:pt x="25" y="216"/>
                    </a:lnTo>
                    <a:lnTo>
                      <a:pt x="16" y="212"/>
                    </a:lnTo>
                    <a:lnTo>
                      <a:pt x="9" y="209"/>
                    </a:lnTo>
                    <a:lnTo>
                      <a:pt x="4" y="203"/>
                    </a:lnTo>
                    <a:lnTo>
                      <a:pt x="0" y="198"/>
                    </a:lnTo>
                    <a:lnTo>
                      <a:pt x="0" y="192"/>
                    </a:lnTo>
                    <a:lnTo>
                      <a:pt x="3" y="186"/>
                    </a:lnTo>
                    <a:lnTo>
                      <a:pt x="7" y="182"/>
                    </a:lnTo>
                    <a:lnTo>
                      <a:pt x="14" y="176"/>
                    </a:lnTo>
                    <a:lnTo>
                      <a:pt x="49" y="156"/>
                    </a:lnTo>
                    <a:lnTo>
                      <a:pt x="83" y="136"/>
                    </a:lnTo>
                    <a:lnTo>
                      <a:pt x="116" y="114"/>
                    </a:lnTo>
                    <a:lnTo>
                      <a:pt x="150" y="94"/>
                    </a:lnTo>
                    <a:lnTo>
                      <a:pt x="185" y="74"/>
                    </a:lnTo>
                    <a:lnTo>
                      <a:pt x="218" y="54"/>
                    </a:lnTo>
                    <a:lnTo>
                      <a:pt x="252" y="33"/>
                    </a:lnTo>
                    <a:lnTo>
                      <a:pt x="286" y="13"/>
                    </a:lnTo>
                    <a:lnTo>
                      <a:pt x="295" y="8"/>
                    </a:lnTo>
                    <a:lnTo>
                      <a:pt x="305" y="4"/>
                    </a:lnTo>
                    <a:lnTo>
                      <a:pt x="317" y="2"/>
                    </a:lnTo>
                    <a:lnTo>
                      <a:pt x="329" y="1"/>
                    </a:lnTo>
                    <a:lnTo>
                      <a:pt x="341" y="0"/>
                    </a:lnTo>
                    <a:lnTo>
                      <a:pt x="354" y="0"/>
                    </a:lnTo>
                    <a:lnTo>
                      <a:pt x="366" y="2"/>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7" name="Freeform 5178"/>
              <p:cNvSpPr>
                <a:spLocks/>
              </p:cNvSpPr>
              <p:nvPr userDrawn="1"/>
            </p:nvSpPr>
            <p:spPr bwMode="auto">
              <a:xfrm>
                <a:off x="3497" y="2843"/>
                <a:ext cx="131" cy="58"/>
              </a:xfrm>
              <a:custGeom>
                <a:avLst/>
                <a:gdLst>
                  <a:gd name="T0" fmla="*/ 3 w 726"/>
                  <a:gd name="T1" fmla="*/ 0 h 324"/>
                  <a:gd name="T2" fmla="*/ 3 w 726"/>
                  <a:gd name="T3" fmla="*/ 0 h 324"/>
                  <a:gd name="T4" fmla="*/ 3 w 726"/>
                  <a:gd name="T5" fmla="*/ 0 h 324"/>
                  <a:gd name="T6" fmla="*/ 4 w 726"/>
                  <a:gd name="T7" fmla="*/ 1 h 324"/>
                  <a:gd name="T8" fmla="*/ 4 w 726"/>
                  <a:gd name="T9" fmla="*/ 1 h 324"/>
                  <a:gd name="T10" fmla="*/ 4 w 726"/>
                  <a:gd name="T11" fmla="*/ 1 h 324"/>
                  <a:gd name="T12" fmla="*/ 4 w 726"/>
                  <a:gd name="T13" fmla="*/ 1 h 324"/>
                  <a:gd name="T14" fmla="*/ 4 w 726"/>
                  <a:gd name="T15" fmla="*/ 1 h 324"/>
                  <a:gd name="T16" fmla="*/ 4 w 726"/>
                  <a:gd name="T17" fmla="*/ 1 h 324"/>
                  <a:gd name="T18" fmla="*/ 4 w 726"/>
                  <a:gd name="T19" fmla="*/ 1 h 324"/>
                  <a:gd name="T20" fmla="*/ 4 w 726"/>
                  <a:gd name="T21" fmla="*/ 1 h 324"/>
                  <a:gd name="T22" fmla="*/ 3 w 726"/>
                  <a:gd name="T23" fmla="*/ 1 h 324"/>
                  <a:gd name="T24" fmla="*/ 3 w 726"/>
                  <a:gd name="T25" fmla="*/ 2 h 324"/>
                  <a:gd name="T26" fmla="*/ 3 w 726"/>
                  <a:gd name="T27" fmla="*/ 2 h 324"/>
                  <a:gd name="T28" fmla="*/ 3 w 726"/>
                  <a:gd name="T29" fmla="*/ 2 h 324"/>
                  <a:gd name="T30" fmla="*/ 2 w 726"/>
                  <a:gd name="T31" fmla="*/ 2 h 324"/>
                  <a:gd name="T32" fmla="*/ 2 w 726"/>
                  <a:gd name="T33" fmla="*/ 2 h 324"/>
                  <a:gd name="T34" fmla="*/ 2 w 726"/>
                  <a:gd name="T35" fmla="*/ 2 h 324"/>
                  <a:gd name="T36" fmla="*/ 1 w 726"/>
                  <a:gd name="T37" fmla="*/ 2 h 324"/>
                  <a:gd name="T38" fmla="*/ 1 w 726"/>
                  <a:gd name="T39" fmla="*/ 1 h 324"/>
                  <a:gd name="T40" fmla="*/ 0 w 726"/>
                  <a:gd name="T41" fmla="*/ 1 h 324"/>
                  <a:gd name="T42" fmla="*/ 0 w 726"/>
                  <a:gd name="T43" fmla="*/ 1 h 324"/>
                  <a:gd name="T44" fmla="*/ 0 w 726"/>
                  <a:gd name="T45" fmla="*/ 1 h 324"/>
                  <a:gd name="T46" fmla="*/ 0 w 726"/>
                  <a:gd name="T47" fmla="*/ 1 h 324"/>
                  <a:gd name="T48" fmla="*/ 0 w 726"/>
                  <a:gd name="T49" fmla="*/ 1 h 324"/>
                  <a:gd name="T50" fmla="*/ 0 w 726"/>
                  <a:gd name="T51" fmla="*/ 1 h 324"/>
                  <a:gd name="T52" fmla="*/ 0 w 726"/>
                  <a:gd name="T53" fmla="*/ 1 h 324"/>
                  <a:gd name="T54" fmla="*/ 1 w 726"/>
                  <a:gd name="T55" fmla="*/ 1 h 324"/>
                  <a:gd name="T56" fmla="*/ 1 w 726"/>
                  <a:gd name="T57" fmla="*/ 1 h 324"/>
                  <a:gd name="T58" fmla="*/ 1 w 726"/>
                  <a:gd name="T59" fmla="*/ 0 h 324"/>
                  <a:gd name="T60" fmla="*/ 2 w 726"/>
                  <a:gd name="T61" fmla="*/ 0 h 324"/>
                  <a:gd name="T62" fmla="*/ 2 w 726"/>
                  <a:gd name="T63" fmla="*/ 0 h 324"/>
                  <a:gd name="T64" fmla="*/ 2 w 726"/>
                  <a:gd name="T65" fmla="*/ 0 h 324"/>
                  <a:gd name="T66" fmla="*/ 2 w 726"/>
                  <a:gd name="T67" fmla="*/ 0 h 3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4">
                    <a:moveTo>
                      <a:pt x="376" y="5"/>
                    </a:moveTo>
                    <a:lnTo>
                      <a:pt x="416" y="17"/>
                    </a:lnTo>
                    <a:lnTo>
                      <a:pt x="456" y="29"/>
                    </a:lnTo>
                    <a:lnTo>
                      <a:pt x="497" y="41"/>
                    </a:lnTo>
                    <a:lnTo>
                      <a:pt x="537" y="52"/>
                    </a:lnTo>
                    <a:lnTo>
                      <a:pt x="578" y="65"/>
                    </a:lnTo>
                    <a:lnTo>
                      <a:pt x="618" y="77"/>
                    </a:lnTo>
                    <a:lnTo>
                      <a:pt x="659" y="89"/>
                    </a:lnTo>
                    <a:lnTo>
                      <a:pt x="700" y="101"/>
                    </a:lnTo>
                    <a:lnTo>
                      <a:pt x="709" y="106"/>
                    </a:lnTo>
                    <a:lnTo>
                      <a:pt x="716" y="109"/>
                    </a:lnTo>
                    <a:lnTo>
                      <a:pt x="722" y="115"/>
                    </a:lnTo>
                    <a:lnTo>
                      <a:pt x="725" y="120"/>
                    </a:lnTo>
                    <a:lnTo>
                      <a:pt x="726" y="122"/>
                    </a:lnTo>
                    <a:lnTo>
                      <a:pt x="726" y="126"/>
                    </a:lnTo>
                    <a:lnTo>
                      <a:pt x="725" y="128"/>
                    </a:lnTo>
                    <a:lnTo>
                      <a:pt x="724" y="132"/>
                    </a:lnTo>
                    <a:lnTo>
                      <a:pt x="720" y="136"/>
                    </a:lnTo>
                    <a:lnTo>
                      <a:pt x="713" y="142"/>
                    </a:lnTo>
                    <a:lnTo>
                      <a:pt x="680" y="163"/>
                    </a:lnTo>
                    <a:lnTo>
                      <a:pt x="646" y="184"/>
                    </a:lnTo>
                    <a:lnTo>
                      <a:pt x="612" y="205"/>
                    </a:lnTo>
                    <a:lnTo>
                      <a:pt x="579" y="226"/>
                    </a:lnTo>
                    <a:lnTo>
                      <a:pt x="546" y="247"/>
                    </a:lnTo>
                    <a:lnTo>
                      <a:pt x="512" y="269"/>
                    </a:lnTo>
                    <a:lnTo>
                      <a:pt x="479" y="289"/>
                    </a:lnTo>
                    <a:lnTo>
                      <a:pt x="446" y="310"/>
                    </a:lnTo>
                    <a:lnTo>
                      <a:pt x="436" y="315"/>
                    </a:lnTo>
                    <a:lnTo>
                      <a:pt x="426" y="319"/>
                    </a:lnTo>
                    <a:lnTo>
                      <a:pt x="414" y="322"/>
                    </a:lnTo>
                    <a:lnTo>
                      <a:pt x="401" y="323"/>
                    </a:lnTo>
                    <a:lnTo>
                      <a:pt x="388" y="324"/>
                    </a:lnTo>
                    <a:lnTo>
                      <a:pt x="376" y="324"/>
                    </a:lnTo>
                    <a:lnTo>
                      <a:pt x="363" y="322"/>
                    </a:lnTo>
                    <a:lnTo>
                      <a:pt x="351" y="319"/>
                    </a:lnTo>
                    <a:lnTo>
                      <a:pt x="311" y="306"/>
                    </a:lnTo>
                    <a:lnTo>
                      <a:pt x="270" y="295"/>
                    </a:lnTo>
                    <a:lnTo>
                      <a:pt x="229" y="282"/>
                    </a:lnTo>
                    <a:lnTo>
                      <a:pt x="188" y="270"/>
                    </a:lnTo>
                    <a:lnTo>
                      <a:pt x="148" y="257"/>
                    </a:lnTo>
                    <a:lnTo>
                      <a:pt x="107" y="245"/>
                    </a:lnTo>
                    <a:lnTo>
                      <a:pt x="66" y="233"/>
                    </a:lnTo>
                    <a:lnTo>
                      <a:pt x="26" y="220"/>
                    </a:lnTo>
                    <a:lnTo>
                      <a:pt x="17" y="217"/>
                    </a:lnTo>
                    <a:lnTo>
                      <a:pt x="8" y="212"/>
                    </a:lnTo>
                    <a:lnTo>
                      <a:pt x="4" y="207"/>
                    </a:lnTo>
                    <a:lnTo>
                      <a:pt x="1" y="201"/>
                    </a:lnTo>
                    <a:lnTo>
                      <a:pt x="0" y="199"/>
                    </a:lnTo>
                    <a:lnTo>
                      <a:pt x="1" y="197"/>
                    </a:lnTo>
                    <a:lnTo>
                      <a:pt x="1" y="193"/>
                    </a:lnTo>
                    <a:lnTo>
                      <a:pt x="3" y="191"/>
                    </a:lnTo>
                    <a:lnTo>
                      <a:pt x="7" y="185"/>
                    </a:lnTo>
                    <a:lnTo>
                      <a:pt x="14" y="180"/>
                    </a:lnTo>
                    <a:lnTo>
                      <a:pt x="49" y="159"/>
                    </a:lnTo>
                    <a:lnTo>
                      <a:pt x="82" y="137"/>
                    </a:lnTo>
                    <a:lnTo>
                      <a:pt x="116" y="117"/>
                    </a:lnTo>
                    <a:lnTo>
                      <a:pt x="149" y="96"/>
                    </a:lnTo>
                    <a:lnTo>
                      <a:pt x="183" y="76"/>
                    </a:lnTo>
                    <a:lnTo>
                      <a:pt x="216" y="55"/>
                    </a:lnTo>
                    <a:lnTo>
                      <a:pt x="250" y="35"/>
                    </a:lnTo>
                    <a:lnTo>
                      <a:pt x="284" y="13"/>
                    </a:lnTo>
                    <a:lnTo>
                      <a:pt x="292" y="9"/>
                    </a:lnTo>
                    <a:lnTo>
                      <a:pt x="303" y="5"/>
                    </a:lnTo>
                    <a:lnTo>
                      <a:pt x="315" y="3"/>
                    </a:lnTo>
                    <a:lnTo>
                      <a:pt x="326" y="0"/>
                    </a:lnTo>
                    <a:lnTo>
                      <a:pt x="339" y="0"/>
                    </a:lnTo>
                    <a:lnTo>
                      <a:pt x="352" y="0"/>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8" name="Freeform 5179"/>
              <p:cNvSpPr>
                <a:spLocks/>
              </p:cNvSpPr>
              <p:nvPr userDrawn="1"/>
            </p:nvSpPr>
            <p:spPr bwMode="auto">
              <a:xfrm>
                <a:off x="3600" y="2873"/>
                <a:ext cx="131" cy="60"/>
              </a:xfrm>
              <a:custGeom>
                <a:avLst/>
                <a:gdLst>
                  <a:gd name="T0" fmla="*/ 2 w 729"/>
                  <a:gd name="T1" fmla="*/ 0 h 330"/>
                  <a:gd name="T2" fmla="*/ 3 w 729"/>
                  <a:gd name="T3" fmla="*/ 0 h 330"/>
                  <a:gd name="T4" fmla="*/ 3 w 729"/>
                  <a:gd name="T5" fmla="*/ 0 h 330"/>
                  <a:gd name="T6" fmla="*/ 4 w 729"/>
                  <a:gd name="T7" fmla="*/ 1 h 330"/>
                  <a:gd name="T8" fmla="*/ 4 w 729"/>
                  <a:gd name="T9" fmla="*/ 1 h 330"/>
                  <a:gd name="T10" fmla="*/ 4 w 729"/>
                  <a:gd name="T11" fmla="*/ 1 h 330"/>
                  <a:gd name="T12" fmla="*/ 4 w 729"/>
                  <a:gd name="T13" fmla="*/ 1 h 330"/>
                  <a:gd name="T14" fmla="*/ 4 w 729"/>
                  <a:gd name="T15" fmla="*/ 1 h 330"/>
                  <a:gd name="T16" fmla="*/ 4 w 729"/>
                  <a:gd name="T17" fmla="*/ 1 h 330"/>
                  <a:gd name="T18" fmla="*/ 4 w 729"/>
                  <a:gd name="T19" fmla="*/ 1 h 330"/>
                  <a:gd name="T20" fmla="*/ 4 w 729"/>
                  <a:gd name="T21" fmla="*/ 1 h 330"/>
                  <a:gd name="T22" fmla="*/ 3 w 729"/>
                  <a:gd name="T23" fmla="*/ 1 h 330"/>
                  <a:gd name="T24" fmla="*/ 3 w 729"/>
                  <a:gd name="T25" fmla="*/ 2 h 330"/>
                  <a:gd name="T26" fmla="*/ 3 w 729"/>
                  <a:gd name="T27" fmla="*/ 2 h 330"/>
                  <a:gd name="T28" fmla="*/ 2 w 729"/>
                  <a:gd name="T29" fmla="*/ 2 h 330"/>
                  <a:gd name="T30" fmla="*/ 2 w 729"/>
                  <a:gd name="T31" fmla="*/ 2 h 330"/>
                  <a:gd name="T32" fmla="*/ 2 w 729"/>
                  <a:gd name="T33" fmla="*/ 2 h 330"/>
                  <a:gd name="T34" fmla="*/ 2 w 729"/>
                  <a:gd name="T35" fmla="*/ 2 h 330"/>
                  <a:gd name="T36" fmla="*/ 1 w 729"/>
                  <a:gd name="T37" fmla="*/ 2 h 330"/>
                  <a:gd name="T38" fmla="*/ 1 w 729"/>
                  <a:gd name="T39" fmla="*/ 2 h 330"/>
                  <a:gd name="T40" fmla="*/ 0 w 729"/>
                  <a:gd name="T41" fmla="*/ 1 h 330"/>
                  <a:gd name="T42" fmla="*/ 0 w 729"/>
                  <a:gd name="T43" fmla="*/ 1 h 330"/>
                  <a:gd name="T44" fmla="*/ 0 w 729"/>
                  <a:gd name="T45" fmla="*/ 1 h 330"/>
                  <a:gd name="T46" fmla="*/ 0 w 729"/>
                  <a:gd name="T47" fmla="*/ 1 h 330"/>
                  <a:gd name="T48" fmla="*/ 0 w 729"/>
                  <a:gd name="T49" fmla="*/ 1 h 330"/>
                  <a:gd name="T50" fmla="*/ 0 w 729"/>
                  <a:gd name="T51" fmla="*/ 1 h 330"/>
                  <a:gd name="T52" fmla="*/ 0 w 729"/>
                  <a:gd name="T53" fmla="*/ 1 h 330"/>
                  <a:gd name="T54" fmla="*/ 1 w 729"/>
                  <a:gd name="T55" fmla="*/ 1 h 330"/>
                  <a:gd name="T56" fmla="*/ 1 w 729"/>
                  <a:gd name="T57" fmla="*/ 1 h 330"/>
                  <a:gd name="T58" fmla="*/ 1 w 729"/>
                  <a:gd name="T59" fmla="*/ 0 h 330"/>
                  <a:gd name="T60" fmla="*/ 2 w 729"/>
                  <a:gd name="T61" fmla="*/ 0 h 330"/>
                  <a:gd name="T62" fmla="*/ 2 w 729"/>
                  <a:gd name="T63" fmla="*/ 0 h 330"/>
                  <a:gd name="T64" fmla="*/ 2 w 729"/>
                  <a:gd name="T65" fmla="*/ 0 h 330"/>
                  <a:gd name="T66" fmla="*/ 2 w 729"/>
                  <a:gd name="T67" fmla="*/ 0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9" h="330">
                    <a:moveTo>
                      <a:pt x="372" y="5"/>
                    </a:moveTo>
                    <a:lnTo>
                      <a:pt x="414" y="17"/>
                    </a:lnTo>
                    <a:lnTo>
                      <a:pt x="455" y="30"/>
                    </a:lnTo>
                    <a:lnTo>
                      <a:pt x="495" y="42"/>
                    </a:lnTo>
                    <a:lnTo>
                      <a:pt x="537" y="55"/>
                    </a:lnTo>
                    <a:lnTo>
                      <a:pt x="578" y="67"/>
                    </a:lnTo>
                    <a:lnTo>
                      <a:pt x="619" y="80"/>
                    </a:lnTo>
                    <a:lnTo>
                      <a:pt x="661" y="91"/>
                    </a:lnTo>
                    <a:lnTo>
                      <a:pt x="702" y="103"/>
                    </a:lnTo>
                    <a:lnTo>
                      <a:pt x="711" y="108"/>
                    </a:lnTo>
                    <a:lnTo>
                      <a:pt x="720" y="111"/>
                    </a:lnTo>
                    <a:lnTo>
                      <a:pt x="726" y="117"/>
                    </a:lnTo>
                    <a:lnTo>
                      <a:pt x="728" y="122"/>
                    </a:lnTo>
                    <a:lnTo>
                      <a:pt x="729" y="126"/>
                    </a:lnTo>
                    <a:lnTo>
                      <a:pt x="729" y="128"/>
                    </a:lnTo>
                    <a:lnTo>
                      <a:pt x="728" y="130"/>
                    </a:lnTo>
                    <a:lnTo>
                      <a:pt x="727" y="134"/>
                    </a:lnTo>
                    <a:lnTo>
                      <a:pt x="723" y="140"/>
                    </a:lnTo>
                    <a:lnTo>
                      <a:pt x="716" y="145"/>
                    </a:lnTo>
                    <a:lnTo>
                      <a:pt x="683" y="166"/>
                    </a:lnTo>
                    <a:lnTo>
                      <a:pt x="650" y="187"/>
                    </a:lnTo>
                    <a:lnTo>
                      <a:pt x="617" y="208"/>
                    </a:lnTo>
                    <a:lnTo>
                      <a:pt x="584" y="230"/>
                    </a:lnTo>
                    <a:lnTo>
                      <a:pt x="551" y="251"/>
                    </a:lnTo>
                    <a:lnTo>
                      <a:pt x="516" y="273"/>
                    </a:lnTo>
                    <a:lnTo>
                      <a:pt x="483" y="295"/>
                    </a:lnTo>
                    <a:lnTo>
                      <a:pt x="450" y="316"/>
                    </a:lnTo>
                    <a:lnTo>
                      <a:pt x="442" y="321"/>
                    </a:lnTo>
                    <a:lnTo>
                      <a:pt x="431" y="324"/>
                    </a:lnTo>
                    <a:lnTo>
                      <a:pt x="420" y="328"/>
                    </a:lnTo>
                    <a:lnTo>
                      <a:pt x="407" y="329"/>
                    </a:lnTo>
                    <a:lnTo>
                      <a:pt x="394" y="330"/>
                    </a:lnTo>
                    <a:lnTo>
                      <a:pt x="381" y="329"/>
                    </a:lnTo>
                    <a:lnTo>
                      <a:pt x="369" y="328"/>
                    </a:lnTo>
                    <a:lnTo>
                      <a:pt x="357" y="325"/>
                    </a:lnTo>
                    <a:lnTo>
                      <a:pt x="315" y="312"/>
                    </a:lnTo>
                    <a:lnTo>
                      <a:pt x="274" y="299"/>
                    </a:lnTo>
                    <a:lnTo>
                      <a:pt x="233" y="287"/>
                    </a:lnTo>
                    <a:lnTo>
                      <a:pt x="191" y="274"/>
                    </a:lnTo>
                    <a:lnTo>
                      <a:pt x="150" y="263"/>
                    </a:lnTo>
                    <a:lnTo>
                      <a:pt x="107" y="250"/>
                    </a:lnTo>
                    <a:lnTo>
                      <a:pt x="66" y="237"/>
                    </a:lnTo>
                    <a:lnTo>
                      <a:pt x="25" y="224"/>
                    </a:lnTo>
                    <a:lnTo>
                      <a:pt x="15" y="220"/>
                    </a:lnTo>
                    <a:lnTo>
                      <a:pt x="8" y="217"/>
                    </a:lnTo>
                    <a:lnTo>
                      <a:pt x="3" y="211"/>
                    </a:lnTo>
                    <a:lnTo>
                      <a:pt x="0" y="206"/>
                    </a:lnTo>
                    <a:lnTo>
                      <a:pt x="0" y="202"/>
                    </a:lnTo>
                    <a:lnTo>
                      <a:pt x="0" y="200"/>
                    </a:lnTo>
                    <a:lnTo>
                      <a:pt x="0" y="198"/>
                    </a:lnTo>
                    <a:lnTo>
                      <a:pt x="2" y="194"/>
                    </a:lnTo>
                    <a:lnTo>
                      <a:pt x="6" y="188"/>
                    </a:lnTo>
                    <a:lnTo>
                      <a:pt x="14" y="184"/>
                    </a:lnTo>
                    <a:lnTo>
                      <a:pt x="47" y="162"/>
                    </a:lnTo>
                    <a:lnTo>
                      <a:pt x="80" y="141"/>
                    </a:lnTo>
                    <a:lnTo>
                      <a:pt x="113" y="120"/>
                    </a:lnTo>
                    <a:lnTo>
                      <a:pt x="148" y="98"/>
                    </a:lnTo>
                    <a:lnTo>
                      <a:pt x="181" y="77"/>
                    </a:lnTo>
                    <a:lnTo>
                      <a:pt x="214" y="56"/>
                    </a:lnTo>
                    <a:lnTo>
                      <a:pt x="247" y="36"/>
                    </a:lnTo>
                    <a:lnTo>
                      <a:pt x="281" y="15"/>
                    </a:lnTo>
                    <a:lnTo>
                      <a:pt x="289" y="10"/>
                    </a:lnTo>
                    <a:lnTo>
                      <a:pt x="300" y="6"/>
                    </a:lnTo>
                    <a:lnTo>
                      <a:pt x="312" y="3"/>
                    </a:lnTo>
                    <a:lnTo>
                      <a:pt x="324" y="2"/>
                    </a:lnTo>
                    <a:lnTo>
                      <a:pt x="336" y="0"/>
                    </a:lnTo>
                    <a:lnTo>
                      <a:pt x="349" y="0"/>
                    </a:lnTo>
                    <a:lnTo>
                      <a:pt x="360"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9" name="Freeform 5180"/>
              <p:cNvSpPr>
                <a:spLocks/>
              </p:cNvSpPr>
              <p:nvPr userDrawn="1"/>
            </p:nvSpPr>
            <p:spPr bwMode="auto">
              <a:xfrm>
                <a:off x="3703" y="2905"/>
                <a:ext cx="133" cy="60"/>
              </a:xfrm>
              <a:custGeom>
                <a:avLst/>
                <a:gdLst>
                  <a:gd name="T0" fmla="*/ 3 w 735"/>
                  <a:gd name="T1" fmla="*/ 0 h 334"/>
                  <a:gd name="T2" fmla="*/ 3 w 735"/>
                  <a:gd name="T3" fmla="*/ 0 h 334"/>
                  <a:gd name="T4" fmla="*/ 3 w 735"/>
                  <a:gd name="T5" fmla="*/ 0 h 334"/>
                  <a:gd name="T6" fmla="*/ 4 w 735"/>
                  <a:gd name="T7" fmla="*/ 1 h 334"/>
                  <a:gd name="T8" fmla="*/ 4 w 735"/>
                  <a:gd name="T9" fmla="*/ 1 h 334"/>
                  <a:gd name="T10" fmla="*/ 4 w 735"/>
                  <a:gd name="T11" fmla="*/ 1 h 334"/>
                  <a:gd name="T12" fmla="*/ 4 w 735"/>
                  <a:gd name="T13" fmla="*/ 1 h 334"/>
                  <a:gd name="T14" fmla="*/ 4 w 735"/>
                  <a:gd name="T15" fmla="*/ 1 h 334"/>
                  <a:gd name="T16" fmla="*/ 4 w 735"/>
                  <a:gd name="T17" fmla="*/ 1 h 334"/>
                  <a:gd name="T18" fmla="*/ 4 w 735"/>
                  <a:gd name="T19" fmla="*/ 1 h 334"/>
                  <a:gd name="T20" fmla="*/ 4 w 735"/>
                  <a:gd name="T21" fmla="*/ 1 h 334"/>
                  <a:gd name="T22" fmla="*/ 3 w 735"/>
                  <a:gd name="T23" fmla="*/ 1 h 334"/>
                  <a:gd name="T24" fmla="*/ 3 w 735"/>
                  <a:gd name="T25" fmla="*/ 2 h 334"/>
                  <a:gd name="T26" fmla="*/ 3 w 735"/>
                  <a:gd name="T27" fmla="*/ 2 h 334"/>
                  <a:gd name="T28" fmla="*/ 3 w 735"/>
                  <a:gd name="T29" fmla="*/ 2 h 334"/>
                  <a:gd name="T30" fmla="*/ 2 w 735"/>
                  <a:gd name="T31" fmla="*/ 2 h 334"/>
                  <a:gd name="T32" fmla="*/ 2 w 735"/>
                  <a:gd name="T33" fmla="*/ 2 h 334"/>
                  <a:gd name="T34" fmla="*/ 2 w 735"/>
                  <a:gd name="T35" fmla="*/ 2 h 334"/>
                  <a:gd name="T36" fmla="*/ 1 w 735"/>
                  <a:gd name="T37" fmla="*/ 2 h 334"/>
                  <a:gd name="T38" fmla="*/ 1 w 735"/>
                  <a:gd name="T39" fmla="*/ 2 h 334"/>
                  <a:gd name="T40" fmla="*/ 0 w 735"/>
                  <a:gd name="T41" fmla="*/ 1 h 334"/>
                  <a:gd name="T42" fmla="*/ 0 w 735"/>
                  <a:gd name="T43" fmla="*/ 1 h 334"/>
                  <a:gd name="T44" fmla="*/ 0 w 735"/>
                  <a:gd name="T45" fmla="*/ 1 h 334"/>
                  <a:gd name="T46" fmla="*/ 0 w 735"/>
                  <a:gd name="T47" fmla="*/ 1 h 334"/>
                  <a:gd name="T48" fmla="*/ 0 w 735"/>
                  <a:gd name="T49" fmla="*/ 1 h 334"/>
                  <a:gd name="T50" fmla="*/ 0 w 735"/>
                  <a:gd name="T51" fmla="*/ 1 h 334"/>
                  <a:gd name="T52" fmla="*/ 0 w 735"/>
                  <a:gd name="T53" fmla="*/ 1 h 334"/>
                  <a:gd name="T54" fmla="*/ 1 w 735"/>
                  <a:gd name="T55" fmla="*/ 1 h 334"/>
                  <a:gd name="T56" fmla="*/ 1 w 735"/>
                  <a:gd name="T57" fmla="*/ 1 h 334"/>
                  <a:gd name="T58" fmla="*/ 1 w 735"/>
                  <a:gd name="T59" fmla="*/ 0 h 334"/>
                  <a:gd name="T60" fmla="*/ 2 w 735"/>
                  <a:gd name="T61" fmla="*/ 0 h 334"/>
                  <a:gd name="T62" fmla="*/ 2 w 735"/>
                  <a:gd name="T63" fmla="*/ 0 h 334"/>
                  <a:gd name="T64" fmla="*/ 2 w 735"/>
                  <a:gd name="T65" fmla="*/ 0 h 334"/>
                  <a:gd name="T66" fmla="*/ 2 w 735"/>
                  <a:gd name="T67" fmla="*/ 0 h 3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4">
                    <a:moveTo>
                      <a:pt x="371" y="5"/>
                    </a:moveTo>
                    <a:lnTo>
                      <a:pt x="412" y="16"/>
                    </a:lnTo>
                    <a:lnTo>
                      <a:pt x="454" y="29"/>
                    </a:lnTo>
                    <a:lnTo>
                      <a:pt x="496" y="41"/>
                    </a:lnTo>
                    <a:lnTo>
                      <a:pt x="538" y="54"/>
                    </a:lnTo>
                    <a:lnTo>
                      <a:pt x="580" y="67"/>
                    </a:lnTo>
                    <a:lnTo>
                      <a:pt x="622" y="79"/>
                    </a:lnTo>
                    <a:lnTo>
                      <a:pt x="664" y="92"/>
                    </a:lnTo>
                    <a:lnTo>
                      <a:pt x="707" y="105"/>
                    </a:lnTo>
                    <a:lnTo>
                      <a:pt x="716" y="109"/>
                    </a:lnTo>
                    <a:lnTo>
                      <a:pt x="724" y="113"/>
                    </a:lnTo>
                    <a:lnTo>
                      <a:pt x="730" y="118"/>
                    </a:lnTo>
                    <a:lnTo>
                      <a:pt x="734" y="124"/>
                    </a:lnTo>
                    <a:lnTo>
                      <a:pt x="735" y="126"/>
                    </a:lnTo>
                    <a:lnTo>
                      <a:pt x="735" y="130"/>
                    </a:lnTo>
                    <a:lnTo>
                      <a:pt x="734" y="132"/>
                    </a:lnTo>
                    <a:lnTo>
                      <a:pt x="733" y="136"/>
                    </a:lnTo>
                    <a:lnTo>
                      <a:pt x="729" y="142"/>
                    </a:lnTo>
                    <a:lnTo>
                      <a:pt x="722" y="146"/>
                    </a:lnTo>
                    <a:lnTo>
                      <a:pt x="690" y="169"/>
                    </a:lnTo>
                    <a:lnTo>
                      <a:pt x="657" y="190"/>
                    </a:lnTo>
                    <a:lnTo>
                      <a:pt x="624" y="211"/>
                    </a:lnTo>
                    <a:lnTo>
                      <a:pt x="591" y="234"/>
                    </a:lnTo>
                    <a:lnTo>
                      <a:pt x="558" y="255"/>
                    </a:lnTo>
                    <a:lnTo>
                      <a:pt x="525" y="276"/>
                    </a:lnTo>
                    <a:lnTo>
                      <a:pt x="492" y="299"/>
                    </a:lnTo>
                    <a:lnTo>
                      <a:pt x="459" y="320"/>
                    </a:lnTo>
                    <a:lnTo>
                      <a:pt x="449" y="325"/>
                    </a:lnTo>
                    <a:lnTo>
                      <a:pt x="440" y="330"/>
                    </a:lnTo>
                    <a:lnTo>
                      <a:pt x="428" y="332"/>
                    </a:lnTo>
                    <a:lnTo>
                      <a:pt x="415" y="334"/>
                    </a:lnTo>
                    <a:lnTo>
                      <a:pt x="402" y="334"/>
                    </a:lnTo>
                    <a:lnTo>
                      <a:pt x="389" y="334"/>
                    </a:lnTo>
                    <a:lnTo>
                      <a:pt x="376" y="333"/>
                    </a:lnTo>
                    <a:lnTo>
                      <a:pt x="364" y="330"/>
                    </a:lnTo>
                    <a:lnTo>
                      <a:pt x="321" y="317"/>
                    </a:lnTo>
                    <a:lnTo>
                      <a:pt x="279" y="304"/>
                    </a:lnTo>
                    <a:lnTo>
                      <a:pt x="237" y="292"/>
                    </a:lnTo>
                    <a:lnTo>
                      <a:pt x="195" y="279"/>
                    </a:lnTo>
                    <a:lnTo>
                      <a:pt x="152" y="266"/>
                    </a:lnTo>
                    <a:lnTo>
                      <a:pt x="111" y="253"/>
                    </a:lnTo>
                    <a:lnTo>
                      <a:pt x="68" y="240"/>
                    </a:lnTo>
                    <a:lnTo>
                      <a:pt x="27" y="227"/>
                    </a:lnTo>
                    <a:lnTo>
                      <a:pt x="16" y="223"/>
                    </a:lnTo>
                    <a:lnTo>
                      <a:pt x="8" y="218"/>
                    </a:lnTo>
                    <a:lnTo>
                      <a:pt x="3" y="214"/>
                    </a:lnTo>
                    <a:lnTo>
                      <a:pt x="0" y="208"/>
                    </a:lnTo>
                    <a:lnTo>
                      <a:pt x="0" y="205"/>
                    </a:lnTo>
                    <a:lnTo>
                      <a:pt x="0" y="202"/>
                    </a:lnTo>
                    <a:lnTo>
                      <a:pt x="0" y="200"/>
                    </a:lnTo>
                    <a:lnTo>
                      <a:pt x="1" y="196"/>
                    </a:lnTo>
                    <a:lnTo>
                      <a:pt x="6" y="190"/>
                    </a:lnTo>
                    <a:lnTo>
                      <a:pt x="13" y="185"/>
                    </a:lnTo>
                    <a:lnTo>
                      <a:pt x="46" y="163"/>
                    </a:lnTo>
                    <a:lnTo>
                      <a:pt x="79" y="142"/>
                    </a:lnTo>
                    <a:lnTo>
                      <a:pt x="112" y="120"/>
                    </a:lnTo>
                    <a:lnTo>
                      <a:pt x="145" y="99"/>
                    </a:lnTo>
                    <a:lnTo>
                      <a:pt x="178" y="78"/>
                    </a:lnTo>
                    <a:lnTo>
                      <a:pt x="211" y="57"/>
                    </a:lnTo>
                    <a:lnTo>
                      <a:pt x="245" y="35"/>
                    </a:lnTo>
                    <a:lnTo>
                      <a:pt x="278" y="14"/>
                    </a:lnTo>
                    <a:lnTo>
                      <a:pt x="286" y="8"/>
                    </a:lnTo>
                    <a:lnTo>
                      <a:pt x="297" y="5"/>
                    </a:lnTo>
                    <a:lnTo>
                      <a:pt x="308" y="2"/>
                    </a:lnTo>
                    <a:lnTo>
                      <a:pt x="320" y="0"/>
                    </a:lnTo>
                    <a:lnTo>
                      <a:pt x="333" y="0"/>
                    </a:lnTo>
                    <a:lnTo>
                      <a:pt x="346" y="0"/>
                    </a:lnTo>
                    <a:lnTo>
                      <a:pt x="359" y="1"/>
                    </a:lnTo>
                    <a:lnTo>
                      <a:pt x="37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0" name="Freeform 5181"/>
              <p:cNvSpPr>
                <a:spLocks/>
              </p:cNvSpPr>
              <p:nvPr userDrawn="1"/>
            </p:nvSpPr>
            <p:spPr bwMode="auto">
              <a:xfrm>
                <a:off x="3809" y="2936"/>
                <a:ext cx="134" cy="61"/>
              </a:xfrm>
              <a:custGeom>
                <a:avLst/>
                <a:gdLst>
                  <a:gd name="T0" fmla="*/ 3 w 738"/>
                  <a:gd name="T1" fmla="*/ 0 h 341"/>
                  <a:gd name="T2" fmla="*/ 3 w 738"/>
                  <a:gd name="T3" fmla="*/ 0 h 341"/>
                  <a:gd name="T4" fmla="*/ 3 w 738"/>
                  <a:gd name="T5" fmla="*/ 0 h 341"/>
                  <a:gd name="T6" fmla="*/ 4 w 738"/>
                  <a:gd name="T7" fmla="*/ 1 h 341"/>
                  <a:gd name="T8" fmla="*/ 4 w 738"/>
                  <a:gd name="T9" fmla="*/ 1 h 341"/>
                  <a:gd name="T10" fmla="*/ 4 w 738"/>
                  <a:gd name="T11" fmla="*/ 1 h 341"/>
                  <a:gd name="T12" fmla="*/ 4 w 738"/>
                  <a:gd name="T13" fmla="*/ 1 h 341"/>
                  <a:gd name="T14" fmla="*/ 4 w 738"/>
                  <a:gd name="T15" fmla="*/ 1 h 341"/>
                  <a:gd name="T16" fmla="*/ 4 w 738"/>
                  <a:gd name="T17" fmla="*/ 1 h 341"/>
                  <a:gd name="T18" fmla="*/ 4 w 738"/>
                  <a:gd name="T19" fmla="*/ 1 h 341"/>
                  <a:gd name="T20" fmla="*/ 4 w 738"/>
                  <a:gd name="T21" fmla="*/ 1 h 341"/>
                  <a:gd name="T22" fmla="*/ 3 w 738"/>
                  <a:gd name="T23" fmla="*/ 1 h 341"/>
                  <a:gd name="T24" fmla="*/ 3 w 738"/>
                  <a:gd name="T25" fmla="*/ 2 h 341"/>
                  <a:gd name="T26" fmla="*/ 3 w 738"/>
                  <a:gd name="T27" fmla="*/ 2 h 341"/>
                  <a:gd name="T28" fmla="*/ 3 w 738"/>
                  <a:gd name="T29" fmla="*/ 2 h 341"/>
                  <a:gd name="T30" fmla="*/ 2 w 738"/>
                  <a:gd name="T31" fmla="*/ 2 h 341"/>
                  <a:gd name="T32" fmla="*/ 2 w 738"/>
                  <a:gd name="T33" fmla="*/ 2 h 341"/>
                  <a:gd name="T34" fmla="*/ 2 w 738"/>
                  <a:gd name="T35" fmla="*/ 2 h 341"/>
                  <a:gd name="T36" fmla="*/ 1 w 738"/>
                  <a:gd name="T37" fmla="*/ 2 h 341"/>
                  <a:gd name="T38" fmla="*/ 1 w 738"/>
                  <a:gd name="T39" fmla="*/ 2 h 341"/>
                  <a:gd name="T40" fmla="*/ 0 w 738"/>
                  <a:gd name="T41" fmla="*/ 1 h 341"/>
                  <a:gd name="T42" fmla="*/ 0 w 738"/>
                  <a:gd name="T43" fmla="*/ 1 h 341"/>
                  <a:gd name="T44" fmla="*/ 0 w 738"/>
                  <a:gd name="T45" fmla="*/ 1 h 341"/>
                  <a:gd name="T46" fmla="*/ 0 w 738"/>
                  <a:gd name="T47" fmla="*/ 1 h 341"/>
                  <a:gd name="T48" fmla="*/ 0 w 738"/>
                  <a:gd name="T49" fmla="*/ 1 h 341"/>
                  <a:gd name="T50" fmla="*/ 0 w 738"/>
                  <a:gd name="T51" fmla="*/ 1 h 341"/>
                  <a:gd name="T52" fmla="*/ 0 w 738"/>
                  <a:gd name="T53" fmla="*/ 1 h 341"/>
                  <a:gd name="T54" fmla="*/ 1 w 738"/>
                  <a:gd name="T55" fmla="*/ 1 h 341"/>
                  <a:gd name="T56" fmla="*/ 1 w 738"/>
                  <a:gd name="T57" fmla="*/ 1 h 341"/>
                  <a:gd name="T58" fmla="*/ 1 w 738"/>
                  <a:gd name="T59" fmla="*/ 0 h 341"/>
                  <a:gd name="T60" fmla="*/ 2 w 738"/>
                  <a:gd name="T61" fmla="*/ 0 h 341"/>
                  <a:gd name="T62" fmla="*/ 2 w 738"/>
                  <a:gd name="T63" fmla="*/ 0 h 341"/>
                  <a:gd name="T64" fmla="*/ 2 w 738"/>
                  <a:gd name="T65" fmla="*/ 0 h 341"/>
                  <a:gd name="T66" fmla="*/ 2 w 738"/>
                  <a:gd name="T67" fmla="*/ 0 h 3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1">
                    <a:moveTo>
                      <a:pt x="367" y="4"/>
                    </a:moveTo>
                    <a:lnTo>
                      <a:pt x="411" y="17"/>
                    </a:lnTo>
                    <a:lnTo>
                      <a:pt x="453" y="30"/>
                    </a:lnTo>
                    <a:lnTo>
                      <a:pt x="496" y="43"/>
                    </a:lnTo>
                    <a:lnTo>
                      <a:pt x="539" y="55"/>
                    </a:lnTo>
                    <a:lnTo>
                      <a:pt x="581" y="68"/>
                    </a:lnTo>
                    <a:lnTo>
                      <a:pt x="625" y="81"/>
                    </a:lnTo>
                    <a:lnTo>
                      <a:pt x="667" y="94"/>
                    </a:lnTo>
                    <a:lnTo>
                      <a:pt x="710" y="107"/>
                    </a:lnTo>
                    <a:lnTo>
                      <a:pt x="721" y="111"/>
                    </a:lnTo>
                    <a:lnTo>
                      <a:pt x="729" y="116"/>
                    </a:lnTo>
                    <a:lnTo>
                      <a:pt x="734" y="120"/>
                    </a:lnTo>
                    <a:lnTo>
                      <a:pt x="737" y="126"/>
                    </a:lnTo>
                    <a:lnTo>
                      <a:pt x="738" y="129"/>
                    </a:lnTo>
                    <a:lnTo>
                      <a:pt x="738" y="132"/>
                    </a:lnTo>
                    <a:lnTo>
                      <a:pt x="738" y="134"/>
                    </a:lnTo>
                    <a:lnTo>
                      <a:pt x="737" y="138"/>
                    </a:lnTo>
                    <a:lnTo>
                      <a:pt x="732" y="144"/>
                    </a:lnTo>
                    <a:lnTo>
                      <a:pt x="726" y="150"/>
                    </a:lnTo>
                    <a:lnTo>
                      <a:pt x="693" y="171"/>
                    </a:lnTo>
                    <a:lnTo>
                      <a:pt x="661" y="194"/>
                    </a:lnTo>
                    <a:lnTo>
                      <a:pt x="628" y="215"/>
                    </a:lnTo>
                    <a:lnTo>
                      <a:pt x="596" y="237"/>
                    </a:lnTo>
                    <a:lnTo>
                      <a:pt x="563" y="260"/>
                    </a:lnTo>
                    <a:lnTo>
                      <a:pt x="531" y="282"/>
                    </a:lnTo>
                    <a:lnTo>
                      <a:pt x="498" y="303"/>
                    </a:lnTo>
                    <a:lnTo>
                      <a:pt x="465" y="326"/>
                    </a:lnTo>
                    <a:lnTo>
                      <a:pt x="457" y="331"/>
                    </a:lnTo>
                    <a:lnTo>
                      <a:pt x="446" y="335"/>
                    </a:lnTo>
                    <a:lnTo>
                      <a:pt x="435" y="338"/>
                    </a:lnTo>
                    <a:lnTo>
                      <a:pt x="422" y="340"/>
                    </a:lnTo>
                    <a:lnTo>
                      <a:pt x="409" y="341"/>
                    </a:lnTo>
                    <a:lnTo>
                      <a:pt x="396" y="340"/>
                    </a:lnTo>
                    <a:lnTo>
                      <a:pt x="383" y="339"/>
                    </a:lnTo>
                    <a:lnTo>
                      <a:pt x="371" y="335"/>
                    </a:lnTo>
                    <a:lnTo>
                      <a:pt x="328" y="322"/>
                    </a:lnTo>
                    <a:lnTo>
                      <a:pt x="284" y="309"/>
                    </a:lnTo>
                    <a:lnTo>
                      <a:pt x="242" y="296"/>
                    </a:lnTo>
                    <a:lnTo>
                      <a:pt x="199" y="283"/>
                    </a:lnTo>
                    <a:lnTo>
                      <a:pt x="156" y="270"/>
                    </a:lnTo>
                    <a:lnTo>
                      <a:pt x="113" y="257"/>
                    </a:lnTo>
                    <a:lnTo>
                      <a:pt x="70" y="244"/>
                    </a:lnTo>
                    <a:lnTo>
                      <a:pt x="27" y="231"/>
                    </a:lnTo>
                    <a:lnTo>
                      <a:pt x="17" y="228"/>
                    </a:lnTo>
                    <a:lnTo>
                      <a:pt x="9" y="223"/>
                    </a:lnTo>
                    <a:lnTo>
                      <a:pt x="3" y="217"/>
                    </a:lnTo>
                    <a:lnTo>
                      <a:pt x="1" y="212"/>
                    </a:lnTo>
                    <a:lnTo>
                      <a:pt x="0" y="209"/>
                    </a:lnTo>
                    <a:lnTo>
                      <a:pt x="0" y="205"/>
                    </a:lnTo>
                    <a:lnTo>
                      <a:pt x="0" y="203"/>
                    </a:lnTo>
                    <a:lnTo>
                      <a:pt x="1" y="199"/>
                    </a:lnTo>
                    <a:lnTo>
                      <a:pt x="5" y="194"/>
                    </a:lnTo>
                    <a:lnTo>
                      <a:pt x="13" y="189"/>
                    </a:lnTo>
                    <a:lnTo>
                      <a:pt x="46" y="166"/>
                    </a:lnTo>
                    <a:lnTo>
                      <a:pt x="78" y="145"/>
                    </a:lnTo>
                    <a:lnTo>
                      <a:pt x="111" y="123"/>
                    </a:lnTo>
                    <a:lnTo>
                      <a:pt x="144" y="101"/>
                    </a:lnTo>
                    <a:lnTo>
                      <a:pt x="177" y="79"/>
                    </a:lnTo>
                    <a:lnTo>
                      <a:pt x="210" y="58"/>
                    </a:lnTo>
                    <a:lnTo>
                      <a:pt x="243" y="36"/>
                    </a:lnTo>
                    <a:lnTo>
                      <a:pt x="275" y="14"/>
                    </a:lnTo>
                    <a:lnTo>
                      <a:pt x="284" y="9"/>
                    </a:lnTo>
                    <a:lnTo>
                      <a:pt x="295" y="6"/>
                    </a:lnTo>
                    <a:lnTo>
                      <a:pt x="306" y="2"/>
                    </a:lnTo>
                    <a:lnTo>
                      <a:pt x="319" y="1"/>
                    </a:lnTo>
                    <a:lnTo>
                      <a:pt x="330" y="0"/>
                    </a:lnTo>
                    <a:lnTo>
                      <a:pt x="343" y="1"/>
                    </a:lnTo>
                    <a:lnTo>
                      <a:pt x="356" y="2"/>
                    </a:lnTo>
                    <a:lnTo>
                      <a:pt x="367"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1" name="Freeform 5182"/>
              <p:cNvSpPr>
                <a:spLocks/>
              </p:cNvSpPr>
              <p:nvPr userDrawn="1"/>
            </p:nvSpPr>
            <p:spPr bwMode="auto">
              <a:xfrm>
                <a:off x="3917" y="2968"/>
                <a:ext cx="134" cy="62"/>
              </a:xfrm>
              <a:custGeom>
                <a:avLst/>
                <a:gdLst>
                  <a:gd name="T0" fmla="*/ 2 w 745"/>
                  <a:gd name="T1" fmla="*/ 0 h 346"/>
                  <a:gd name="T2" fmla="*/ 3 w 745"/>
                  <a:gd name="T3" fmla="*/ 0 h 346"/>
                  <a:gd name="T4" fmla="*/ 3 w 745"/>
                  <a:gd name="T5" fmla="*/ 0 h 346"/>
                  <a:gd name="T6" fmla="*/ 4 w 745"/>
                  <a:gd name="T7" fmla="*/ 1 h 346"/>
                  <a:gd name="T8" fmla="*/ 4 w 745"/>
                  <a:gd name="T9" fmla="*/ 1 h 346"/>
                  <a:gd name="T10" fmla="*/ 4 w 745"/>
                  <a:gd name="T11" fmla="*/ 1 h 346"/>
                  <a:gd name="T12" fmla="*/ 4 w 745"/>
                  <a:gd name="T13" fmla="*/ 1 h 346"/>
                  <a:gd name="T14" fmla="*/ 4 w 745"/>
                  <a:gd name="T15" fmla="*/ 1 h 346"/>
                  <a:gd name="T16" fmla="*/ 4 w 745"/>
                  <a:gd name="T17" fmla="*/ 1 h 346"/>
                  <a:gd name="T18" fmla="*/ 4 w 745"/>
                  <a:gd name="T19" fmla="*/ 1 h 346"/>
                  <a:gd name="T20" fmla="*/ 4 w 745"/>
                  <a:gd name="T21" fmla="*/ 1 h 346"/>
                  <a:gd name="T22" fmla="*/ 3 w 745"/>
                  <a:gd name="T23" fmla="*/ 1 h 346"/>
                  <a:gd name="T24" fmla="*/ 3 w 745"/>
                  <a:gd name="T25" fmla="*/ 2 h 346"/>
                  <a:gd name="T26" fmla="*/ 3 w 745"/>
                  <a:gd name="T27" fmla="*/ 2 h 346"/>
                  <a:gd name="T28" fmla="*/ 3 w 745"/>
                  <a:gd name="T29" fmla="*/ 2 h 346"/>
                  <a:gd name="T30" fmla="*/ 2 w 745"/>
                  <a:gd name="T31" fmla="*/ 2 h 346"/>
                  <a:gd name="T32" fmla="*/ 2 w 745"/>
                  <a:gd name="T33" fmla="*/ 2 h 346"/>
                  <a:gd name="T34" fmla="*/ 2 w 745"/>
                  <a:gd name="T35" fmla="*/ 2 h 346"/>
                  <a:gd name="T36" fmla="*/ 1 w 745"/>
                  <a:gd name="T37" fmla="*/ 2 h 346"/>
                  <a:gd name="T38" fmla="*/ 1 w 745"/>
                  <a:gd name="T39" fmla="*/ 2 h 346"/>
                  <a:gd name="T40" fmla="*/ 0 w 745"/>
                  <a:gd name="T41" fmla="*/ 1 h 346"/>
                  <a:gd name="T42" fmla="*/ 0 w 745"/>
                  <a:gd name="T43" fmla="*/ 1 h 346"/>
                  <a:gd name="T44" fmla="*/ 0 w 745"/>
                  <a:gd name="T45" fmla="*/ 1 h 346"/>
                  <a:gd name="T46" fmla="*/ 0 w 745"/>
                  <a:gd name="T47" fmla="*/ 1 h 346"/>
                  <a:gd name="T48" fmla="*/ 0 w 745"/>
                  <a:gd name="T49" fmla="*/ 1 h 346"/>
                  <a:gd name="T50" fmla="*/ 0 w 745"/>
                  <a:gd name="T51" fmla="*/ 1 h 346"/>
                  <a:gd name="T52" fmla="*/ 0 w 745"/>
                  <a:gd name="T53" fmla="*/ 1 h 346"/>
                  <a:gd name="T54" fmla="*/ 1 w 745"/>
                  <a:gd name="T55" fmla="*/ 1 h 346"/>
                  <a:gd name="T56" fmla="*/ 1 w 745"/>
                  <a:gd name="T57" fmla="*/ 1 h 346"/>
                  <a:gd name="T58" fmla="*/ 1 w 745"/>
                  <a:gd name="T59" fmla="*/ 0 h 346"/>
                  <a:gd name="T60" fmla="*/ 2 w 745"/>
                  <a:gd name="T61" fmla="*/ 0 h 346"/>
                  <a:gd name="T62" fmla="*/ 2 w 745"/>
                  <a:gd name="T63" fmla="*/ 0 h 346"/>
                  <a:gd name="T64" fmla="*/ 2 w 745"/>
                  <a:gd name="T65" fmla="*/ 0 h 346"/>
                  <a:gd name="T66" fmla="*/ 2 w 745"/>
                  <a:gd name="T67" fmla="*/ 0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5" h="346">
                    <a:moveTo>
                      <a:pt x="367" y="5"/>
                    </a:moveTo>
                    <a:lnTo>
                      <a:pt x="410" y="18"/>
                    </a:lnTo>
                    <a:lnTo>
                      <a:pt x="454" y="31"/>
                    </a:lnTo>
                    <a:lnTo>
                      <a:pt x="497" y="44"/>
                    </a:lnTo>
                    <a:lnTo>
                      <a:pt x="540" y="57"/>
                    </a:lnTo>
                    <a:lnTo>
                      <a:pt x="584" y="70"/>
                    </a:lnTo>
                    <a:lnTo>
                      <a:pt x="627" y="83"/>
                    </a:lnTo>
                    <a:lnTo>
                      <a:pt x="671" y="96"/>
                    </a:lnTo>
                    <a:lnTo>
                      <a:pt x="715" y="109"/>
                    </a:lnTo>
                    <a:lnTo>
                      <a:pt x="725" y="114"/>
                    </a:lnTo>
                    <a:lnTo>
                      <a:pt x="734" y="118"/>
                    </a:lnTo>
                    <a:lnTo>
                      <a:pt x="741" y="123"/>
                    </a:lnTo>
                    <a:lnTo>
                      <a:pt x="744" y="129"/>
                    </a:lnTo>
                    <a:lnTo>
                      <a:pt x="744" y="131"/>
                    </a:lnTo>
                    <a:lnTo>
                      <a:pt x="745" y="135"/>
                    </a:lnTo>
                    <a:lnTo>
                      <a:pt x="744" y="138"/>
                    </a:lnTo>
                    <a:lnTo>
                      <a:pt x="743" y="141"/>
                    </a:lnTo>
                    <a:lnTo>
                      <a:pt x="740" y="147"/>
                    </a:lnTo>
                    <a:lnTo>
                      <a:pt x="734" y="153"/>
                    </a:lnTo>
                    <a:lnTo>
                      <a:pt x="701" y="175"/>
                    </a:lnTo>
                    <a:lnTo>
                      <a:pt x="669" y="198"/>
                    </a:lnTo>
                    <a:lnTo>
                      <a:pt x="637" y="220"/>
                    </a:lnTo>
                    <a:lnTo>
                      <a:pt x="604" y="242"/>
                    </a:lnTo>
                    <a:lnTo>
                      <a:pt x="572" y="265"/>
                    </a:lnTo>
                    <a:lnTo>
                      <a:pt x="539" y="287"/>
                    </a:lnTo>
                    <a:lnTo>
                      <a:pt x="507" y="310"/>
                    </a:lnTo>
                    <a:lnTo>
                      <a:pt x="474" y="332"/>
                    </a:lnTo>
                    <a:lnTo>
                      <a:pt x="465" y="337"/>
                    </a:lnTo>
                    <a:lnTo>
                      <a:pt x="455" y="342"/>
                    </a:lnTo>
                    <a:lnTo>
                      <a:pt x="443" y="344"/>
                    </a:lnTo>
                    <a:lnTo>
                      <a:pt x="430" y="346"/>
                    </a:lnTo>
                    <a:lnTo>
                      <a:pt x="417" y="346"/>
                    </a:lnTo>
                    <a:lnTo>
                      <a:pt x="404" y="346"/>
                    </a:lnTo>
                    <a:lnTo>
                      <a:pt x="391" y="345"/>
                    </a:lnTo>
                    <a:lnTo>
                      <a:pt x="379" y="342"/>
                    </a:lnTo>
                    <a:lnTo>
                      <a:pt x="335" y="329"/>
                    </a:lnTo>
                    <a:lnTo>
                      <a:pt x="290" y="316"/>
                    </a:lnTo>
                    <a:lnTo>
                      <a:pt x="247" y="302"/>
                    </a:lnTo>
                    <a:lnTo>
                      <a:pt x="203" y="289"/>
                    </a:lnTo>
                    <a:lnTo>
                      <a:pt x="160" y="276"/>
                    </a:lnTo>
                    <a:lnTo>
                      <a:pt x="117" y="263"/>
                    </a:lnTo>
                    <a:lnTo>
                      <a:pt x="73" y="250"/>
                    </a:lnTo>
                    <a:lnTo>
                      <a:pt x="29" y="235"/>
                    </a:lnTo>
                    <a:lnTo>
                      <a:pt x="19" y="232"/>
                    </a:lnTo>
                    <a:lnTo>
                      <a:pt x="10" y="227"/>
                    </a:lnTo>
                    <a:lnTo>
                      <a:pt x="4" y="221"/>
                    </a:lnTo>
                    <a:lnTo>
                      <a:pt x="1" y="215"/>
                    </a:lnTo>
                    <a:lnTo>
                      <a:pt x="0" y="213"/>
                    </a:lnTo>
                    <a:lnTo>
                      <a:pt x="0" y="209"/>
                    </a:lnTo>
                    <a:lnTo>
                      <a:pt x="0" y="207"/>
                    </a:lnTo>
                    <a:lnTo>
                      <a:pt x="1" y="203"/>
                    </a:lnTo>
                    <a:lnTo>
                      <a:pt x="6" y="198"/>
                    </a:lnTo>
                    <a:lnTo>
                      <a:pt x="11" y="192"/>
                    </a:lnTo>
                    <a:lnTo>
                      <a:pt x="45" y="169"/>
                    </a:lnTo>
                    <a:lnTo>
                      <a:pt x="78" y="148"/>
                    </a:lnTo>
                    <a:lnTo>
                      <a:pt x="110" y="125"/>
                    </a:lnTo>
                    <a:lnTo>
                      <a:pt x="143" y="103"/>
                    </a:lnTo>
                    <a:lnTo>
                      <a:pt x="175" y="81"/>
                    </a:lnTo>
                    <a:lnTo>
                      <a:pt x="208" y="59"/>
                    </a:lnTo>
                    <a:lnTo>
                      <a:pt x="240" y="37"/>
                    </a:lnTo>
                    <a:lnTo>
                      <a:pt x="273" y="14"/>
                    </a:lnTo>
                    <a:lnTo>
                      <a:pt x="281" y="10"/>
                    </a:lnTo>
                    <a:lnTo>
                      <a:pt x="292" y="6"/>
                    </a:lnTo>
                    <a:lnTo>
                      <a:pt x="303" y="3"/>
                    </a:lnTo>
                    <a:lnTo>
                      <a:pt x="316" y="1"/>
                    </a:lnTo>
                    <a:lnTo>
                      <a:pt x="329" y="0"/>
                    </a:lnTo>
                    <a:lnTo>
                      <a:pt x="342" y="0"/>
                    </a:lnTo>
                    <a:lnTo>
                      <a:pt x="355" y="3"/>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2" name="Freeform 5183"/>
              <p:cNvSpPr>
                <a:spLocks/>
              </p:cNvSpPr>
              <p:nvPr userDrawn="1"/>
            </p:nvSpPr>
            <p:spPr bwMode="auto">
              <a:xfrm>
                <a:off x="4027" y="3001"/>
                <a:ext cx="135" cy="63"/>
              </a:xfrm>
              <a:custGeom>
                <a:avLst/>
                <a:gdLst>
                  <a:gd name="T0" fmla="*/ 2 w 749"/>
                  <a:gd name="T1" fmla="*/ 0 h 352"/>
                  <a:gd name="T2" fmla="*/ 3 w 749"/>
                  <a:gd name="T3" fmla="*/ 0 h 352"/>
                  <a:gd name="T4" fmla="*/ 3 w 749"/>
                  <a:gd name="T5" fmla="*/ 0 h 352"/>
                  <a:gd name="T6" fmla="*/ 4 w 749"/>
                  <a:gd name="T7" fmla="*/ 1 h 352"/>
                  <a:gd name="T8" fmla="*/ 4 w 749"/>
                  <a:gd name="T9" fmla="*/ 1 h 352"/>
                  <a:gd name="T10" fmla="*/ 4 w 749"/>
                  <a:gd name="T11" fmla="*/ 1 h 352"/>
                  <a:gd name="T12" fmla="*/ 4 w 749"/>
                  <a:gd name="T13" fmla="*/ 1 h 352"/>
                  <a:gd name="T14" fmla="*/ 4 w 749"/>
                  <a:gd name="T15" fmla="*/ 1 h 352"/>
                  <a:gd name="T16" fmla="*/ 4 w 749"/>
                  <a:gd name="T17" fmla="*/ 1 h 352"/>
                  <a:gd name="T18" fmla="*/ 4 w 749"/>
                  <a:gd name="T19" fmla="*/ 1 h 352"/>
                  <a:gd name="T20" fmla="*/ 4 w 749"/>
                  <a:gd name="T21" fmla="*/ 1 h 352"/>
                  <a:gd name="T22" fmla="*/ 3 w 749"/>
                  <a:gd name="T23" fmla="*/ 2 h 352"/>
                  <a:gd name="T24" fmla="*/ 3 w 749"/>
                  <a:gd name="T25" fmla="*/ 2 h 352"/>
                  <a:gd name="T26" fmla="*/ 3 w 749"/>
                  <a:gd name="T27" fmla="*/ 2 h 352"/>
                  <a:gd name="T28" fmla="*/ 3 w 749"/>
                  <a:gd name="T29" fmla="*/ 2 h 352"/>
                  <a:gd name="T30" fmla="*/ 3 w 749"/>
                  <a:gd name="T31" fmla="*/ 2 h 352"/>
                  <a:gd name="T32" fmla="*/ 2 w 749"/>
                  <a:gd name="T33" fmla="*/ 2 h 352"/>
                  <a:gd name="T34" fmla="*/ 2 w 749"/>
                  <a:gd name="T35" fmla="*/ 2 h 352"/>
                  <a:gd name="T36" fmla="*/ 1 w 749"/>
                  <a:gd name="T37" fmla="*/ 2 h 352"/>
                  <a:gd name="T38" fmla="*/ 1 w 749"/>
                  <a:gd name="T39" fmla="*/ 2 h 352"/>
                  <a:gd name="T40" fmla="*/ 0 w 749"/>
                  <a:gd name="T41" fmla="*/ 1 h 352"/>
                  <a:gd name="T42" fmla="*/ 0 w 749"/>
                  <a:gd name="T43" fmla="*/ 1 h 352"/>
                  <a:gd name="T44" fmla="*/ 0 w 749"/>
                  <a:gd name="T45" fmla="*/ 1 h 352"/>
                  <a:gd name="T46" fmla="*/ 0 w 749"/>
                  <a:gd name="T47" fmla="*/ 1 h 352"/>
                  <a:gd name="T48" fmla="*/ 0 w 749"/>
                  <a:gd name="T49" fmla="*/ 1 h 352"/>
                  <a:gd name="T50" fmla="*/ 0 w 749"/>
                  <a:gd name="T51" fmla="*/ 1 h 352"/>
                  <a:gd name="T52" fmla="*/ 0 w 749"/>
                  <a:gd name="T53" fmla="*/ 1 h 352"/>
                  <a:gd name="T54" fmla="*/ 1 w 749"/>
                  <a:gd name="T55" fmla="*/ 1 h 352"/>
                  <a:gd name="T56" fmla="*/ 1 w 749"/>
                  <a:gd name="T57" fmla="*/ 1 h 352"/>
                  <a:gd name="T58" fmla="*/ 1 w 749"/>
                  <a:gd name="T59" fmla="*/ 0 h 352"/>
                  <a:gd name="T60" fmla="*/ 2 w 749"/>
                  <a:gd name="T61" fmla="*/ 0 h 352"/>
                  <a:gd name="T62" fmla="*/ 2 w 749"/>
                  <a:gd name="T63" fmla="*/ 0 h 352"/>
                  <a:gd name="T64" fmla="*/ 2 w 749"/>
                  <a:gd name="T65" fmla="*/ 0 h 352"/>
                  <a:gd name="T66" fmla="*/ 2 w 749"/>
                  <a:gd name="T67" fmla="*/ 0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2">
                    <a:moveTo>
                      <a:pt x="365" y="5"/>
                    </a:moveTo>
                    <a:lnTo>
                      <a:pt x="409" y="18"/>
                    </a:lnTo>
                    <a:lnTo>
                      <a:pt x="452" y="31"/>
                    </a:lnTo>
                    <a:lnTo>
                      <a:pt x="497" y="44"/>
                    </a:lnTo>
                    <a:lnTo>
                      <a:pt x="541" y="58"/>
                    </a:lnTo>
                    <a:lnTo>
                      <a:pt x="586" y="71"/>
                    </a:lnTo>
                    <a:lnTo>
                      <a:pt x="630" y="84"/>
                    </a:lnTo>
                    <a:lnTo>
                      <a:pt x="674" y="97"/>
                    </a:lnTo>
                    <a:lnTo>
                      <a:pt x="719" y="111"/>
                    </a:lnTo>
                    <a:lnTo>
                      <a:pt x="729" y="115"/>
                    </a:lnTo>
                    <a:lnTo>
                      <a:pt x="737" y="120"/>
                    </a:lnTo>
                    <a:lnTo>
                      <a:pt x="744" y="124"/>
                    </a:lnTo>
                    <a:lnTo>
                      <a:pt x="748" y="130"/>
                    </a:lnTo>
                    <a:lnTo>
                      <a:pt x="749" y="134"/>
                    </a:lnTo>
                    <a:lnTo>
                      <a:pt x="749" y="136"/>
                    </a:lnTo>
                    <a:lnTo>
                      <a:pt x="749" y="140"/>
                    </a:lnTo>
                    <a:lnTo>
                      <a:pt x="748" y="143"/>
                    </a:lnTo>
                    <a:lnTo>
                      <a:pt x="744" y="149"/>
                    </a:lnTo>
                    <a:lnTo>
                      <a:pt x="737" y="155"/>
                    </a:lnTo>
                    <a:lnTo>
                      <a:pt x="705" y="177"/>
                    </a:lnTo>
                    <a:lnTo>
                      <a:pt x="673" y="200"/>
                    </a:lnTo>
                    <a:lnTo>
                      <a:pt x="641" y="222"/>
                    </a:lnTo>
                    <a:lnTo>
                      <a:pt x="609" y="246"/>
                    </a:lnTo>
                    <a:lnTo>
                      <a:pt x="578" y="268"/>
                    </a:lnTo>
                    <a:lnTo>
                      <a:pt x="546" y="291"/>
                    </a:lnTo>
                    <a:lnTo>
                      <a:pt x="514" y="315"/>
                    </a:lnTo>
                    <a:lnTo>
                      <a:pt x="482" y="337"/>
                    </a:lnTo>
                    <a:lnTo>
                      <a:pt x="472" y="343"/>
                    </a:lnTo>
                    <a:lnTo>
                      <a:pt x="462" y="346"/>
                    </a:lnTo>
                    <a:lnTo>
                      <a:pt x="450" y="350"/>
                    </a:lnTo>
                    <a:lnTo>
                      <a:pt x="438" y="351"/>
                    </a:lnTo>
                    <a:lnTo>
                      <a:pt x="424" y="352"/>
                    </a:lnTo>
                    <a:lnTo>
                      <a:pt x="411" y="352"/>
                    </a:lnTo>
                    <a:lnTo>
                      <a:pt x="398" y="350"/>
                    </a:lnTo>
                    <a:lnTo>
                      <a:pt x="386" y="348"/>
                    </a:lnTo>
                    <a:lnTo>
                      <a:pt x="341" y="335"/>
                    </a:lnTo>
                    <a:lnTo>
                      <a:pt x="296" y="320"/>
                    </a:lnTo>
                    <a:lnTo>
                      <a:pt x="252" y="307"/>
                    </a:lnTo>
                    <a:lnTo>
                      <a:pt x="208" y="293"/>
                    </a:lnTo>
                    <a:lnTo>
                      <a:pt x="163" y="280"/>
                    </a:lnTo>
                    <a:lnTo>
                      <a:pt x="119" y="266"/>
                    </a:lnTo>
                    <a:lnTo>
                      <a:pt x="74" y="253"/>
                    </a:lnTo>
                    <a:lnTo>
                      <a:pt x="29" y="239"/>
                    </a:lnTo>
                    <a:lnTo>
                      <a:pt x="18" y="235"/>
                    </a:lnTo>
                    <a:lnTo>
                      <a:pt x="10" y="231"/>
                    </a:lnTo>
                    <a:lnTo>
                      <a:pt x="4" y="225"/>
                    </a:lnTo>
                    <a:lnTo>
                      <a:pt x="1" y="219"/>
                    </a:lnTo>
                    <a:lnTo>
                      <a:pt x="1" y="216"/>
                    </a:lnTo>
                    <a:lnTo>
                      <a:pt x="0" y="213"/>
                    </a:lnTo>
                    <a:lnTo>
                      <a:pt x="1" y="211"/>
                    </a:lnTo>
                    <a:lnTo>
                      <a:pt x="2" y="207"/>
                    </a:lnTo>
                    <a:lnTo>
                      <a:pt x="5" y="201"/>
                    </a:lnTo>
                    <a:lnTo>
                      <a:pt x="13" y="195"/>
                    </a:lnTo>
                    <a:lnTo>
                      <a:pt x="44" y="173"/>
                    </a:lnTo>
                    <a:lnTo>
                      <a:pt x="76" y="150"/>
                    </a:lnTo>
                    <a:lnTo>
                      <a:pt x="109" y="127"/>
                    </a:lnTo>
                    <a:lnTo>
                      <a:pt x="141" y="104"/>
                    </a:lnTo>
                    <a:lnTo>
                      <a:pt x="173" y="82"/>
                    </a:lnTo>
                    <a:lnTo>
                      <a:pt x="206" y="59"/>
                    </a:lnTo>
                    <a:lnTo>
                      <a:pt x="238" y="37"/>
                    </a:lnTo>
                    <a:lnTo>
                      <a:pt x="270" y="14"/>
                    </a:lnTo>
                    <a:lnTo>
                      <a:pt x="280" y="10"/>
                    </a:lnTo>
                    <a:lnTo>
                      <a:pt x="289" y="6"/>
                    </a:lnTo>
                    <a:lnTo>
                      <a:pt x="301" y="3"/>
                    </a:lnTo>
                    <a:lnTo>
                      <a:pt x="314" y="0"/>
                    </a:lnTo>
                    <a:lnTo>
                      <a:pt x="327" y="0"/>
                    </a:lnTo>
                    <a:lnTo>
                      <a:pt x="340" y="0"/>
                    </a:lnTo>
                    <a:lnTo>
                      <a:pt x="353" y="1"/>
                    </a:lnTo>
                    <a:lnTo>
                      <a:pt x="365"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3" name="Freeform 5184"/>
              <p:cNvSpPr>
                <a:spLocks/>
              </p:cNvSpPr>
              <p:nvPr userDrawn="1"/>
            </p:nvSpPr>
            <p:spPr bwMode="auto">
              <a:xfrm>
                <a:off x="4138" y="3034"/>
                <a:ext cx="136" cy="65"/>
              </a:xfrm>
              <a:custGeom>
                <a:avLst/>
                <a:gdLst>
                  <a:gd name="T0" fmla="*/ 2 w 755"/>
                  <a:gd name="T1" fmla="*/ 0 h 359"/>
                  <a:gd name="T2" fmla="*/ 3 w 755"/>
                  <a:gd name="T3" fmla="*/ 0 h 359"/>
                  <a:gd name="T4" fmla="*/ 3 w 755"/>
                  <a:gd name="T5" fmla="*/ 0 h 359"/>
                  <a:gd name="T6" fmla="*/ 4 w 755"/>
                  <a:gd name="T7" fmla="*/ 1 h 359"/>
                  <a:gd name="T8" fmla="*/ 4 w 755"/>
                  <a:gd name="T9" fmla="*/ 1 h 359"/>
                  <a:gd name="T10" fmla="*/ 4 w 755"/>
                  <a:gd name="T11" fmla="*/ 1 h 359"/>
                  <a:gd name="T12" fmla="*/ 4 w 755"/>
                  <a:gd name="T13" fmla="*/ 1 h 359"/>
                  <a:gd name="T14" fmla="*/ 4 w 755"/>
                  <a:gd name="T15" fmla="*/ 1 h 359"/>
                  <a:gd name="T16" fmla="*/ 4 w 755"/>
                  <a:gd name="T17" fmla="*/ 1 h 359"/>
                  <a:gd name="T18" fmla="*/ 4 w 755"/>
                  <a:gd name="T19" fmla="*/ 1 h 359"/>
                  <a:gd name="T20" fmla="*/ 4 w 755"/>
                  <a:gd name="T21" fmla="*/ 1 h 359"/>
                  <a:gd name="T22" fmla="*/ 3 w 755"/>
                  <a:gd name="T23" fmla="*/ 2 h 359"/>
                  <a:gd name="T24" fmla="*/ 3 w 755"/>
                  <a:gd name="T25" fmla="*/ 2 h 359"/>
                  <a:gd name="T26" fmla="*/ 3 w 755"/>
                  <a:gd name="T27" fmla="*/ 2 h 359"/>
                  <a:gd name="T28" fmla="*/ 3 w 755"/>
                  <a:gd name="T29" fmla="*/ 2 h 359"/>
                  <a:gd name="T30" fmla="*/ 3 w 755"/>
                  <a:gd name="T31" fmla="*/ 2 h 359"/>
                  <a:gd name="T32" fmla="*/ 2 w 755"/>
                  <a:gd name="T33" fmla="*/ 2 h 359"/>
                  <a:gd name="T34" fmla="*/ 2 w 755"/>
                  <a:gd name="T35" fmla="*/ 2 h 359"/>
                  <a:gd name="T36" fmla="*/ 1 w 755"/>
                  <a:gd name="T37" fmla="*/ 2 h 359"/>
                  <a:gd name="T38" fmla="*/ 1 w 755"/>
                  <a:gd name="T39" fmla="*/ 2 h 359"/>
                  <a:gd name="T40" fmla="*/ 1 w 755"/>
                  <a:gd name="T41" fmla="*/ 2 h 359"/>
                  <a:gd name="T42" fmla="*/ 0 w 755"/>
                  <a:gd name="T43" fmla="*/ 1 h 359"/>
                  <a:gd name="T44" fmla="*/ 0 w 755"/>
                  <a:gd name="T45" fmla="*/ 1 h 359"/>
                  <a:gd name="T46" fmla="*/ 0 w 755"/>
                  <a:gd name="T47" fmla="*/ 1 h 359"/>
                  <a:gd name="T48" fmla="*/ 0 w 755"/>
                  <a:gd name="T49" fmla="*/ 1 h 359"/>
                  <a:gd name="T50" fmla="*/ 0 w 755"/>
                  <a:gd name="T51" fmla="*/ 1 h 359"/>
                  <a:gd name="T52" fmla="*/ 0 w 755"/>
                  <a:gd name="T53" fmla="*/ 1 h 359"/>
                  <a:gd name="T54" fmla="*/ 1 w 755"/>
                  <a:gd name="T55" fmla="*/ 1 h 359"/>
                  <a:gd name="T56" fmla="*/ 1 w 755"/>
                  <a:gd name="T57" fmla="*/ 1 h 359"/>
                  <a:gd name="T58" fmla="*/ 1 w 755"/>
                  <a:gd name="T59" fmla="*/ 0 h 359"/>
                  <a:gd name="T60" fmla="*/ 2 w 755"/>
                  <a:gd name="T61" fmla="*/ 0 h 359"/>
                  <a:gd name="T62" fmla="*/ 2 w 755"/>
                  <a:gd name="T63" fmla="*/ 0 h 359"/>
                  <a:gd name="T64" fmla="*/ 2 w 755"/>
                  <a:gd name="T65" fmla="*/ 0 h 359"/>
                  <a:gd name="T66" fmla="*/ 2 w 755"/>
                  <a:gd name="T67" fmla="*/ 0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9">
                    <a:moveTo>
                      <a:pt x="363" y="4"/>
                    </a:moveTo>
                    <a:lnTo>
                      <a:pt x="408" y="18"/>
                    </a:lnTo>
                    <a:lnTo>
                      <a:pt x="453" y="31"/>
                    </a:lnTo>
                    <a:lnTo>
                      <a:pt x="498" y="44"/>
                    </a:lnTo>
                    <a:lnTo>
                      <a:pt x="543" y="59"/>
                    </a:lnTo>
                    <a:lnTo>
                      <a:pt x="588" y="72"/>
                    </a:lnTo>
                    <a:lnTo>
                      <a:pt x="632" y="86"/>
                    </a:lnTo>
                    <a:lnTo>
                      <a:pt x="677" y="99"/>
                    </a:lnTo>
                    <a:lnTo>
                      <a:pt x="723" y="113"/>
                    </a:lnTo>
                    <a:lnTo>
                      <a:pt x="734" y="117"/>
                    </a:lnTo>
                    <a:lnTo>
                      <a:pt x="744" y="121"/>
                    </a:lnTo>
                    <a:lnTo>
                      <a:pt x="749" y="127"/>
                    </a:lnTo>
                    <a:lnTo>
                      <a:pt x="754" y="133"/>
                    </a:lnTo>
                    <a:lnTo>
                      <a:pt x="755" y="135"/>
                    </a:lnTo>
                    <a:lnTo>
                      <a:pt x="755" y="139"/>
                    </a:lnTo>
                    <a:lnTo>
                      <a:pt x="755" y="143"/>
                    </a:lnTo>
                    <a:lnTo>
                      <a:pt x="754" y="145"/>
                    </a:lnTo>
                    <a:lnTo>
                      <a:pt x="751" y="152"/>
                    </a:lnTo>
                    <a:lnTo>
                      <a:pt x="745" y="157"/>
                    </a:lnTo>
                    <a:lnTo>
                      <a:pt x="713" y="180"/>
                    </a:lnTo>
                    <a:lnTo>
                      <a:pt x="681" y="204"/>
                    </a:lnTo>
                    <a:lnTo>
                      <a:pt x="650" y="226"/>
                    </a:lnTo>
                    <a:lnTo>
                      <a:pt x="618" y="250"/>
                    </a:lnTo>
                    <a:lnTo>
                      <a:pt x="586" y="274"/>
                    </a:lnTo>
                    <a:lnTo>
                      <a:pt x="554" y="296"/>
                    </a:lnTo>
                    <a:lnTo>
                      <a:pt x="523" y="320"/>
                    </a:lnTo>
                    <a:lnTo>
                      <a:pt x="491" y="343"/>
                    </a:lnTo>
                    <a:lnTo>
                      <a:pt x="482" y="348"/>
                    </a:lnTo>
                    <a:lnTo>
                      <a:pt x="472" y="353"/>
                    </a:lnTo>
                    <a:lnTo>
                      <a:pt x="460" y="356"/>
                    </a:lnTo>
                    <a:lnTo>
                      <a:pt x="447" y="358"/>
                    </a:lnTo>
                    <a:lnTo>
                      <a:pt x="434" y="359"/>
                    </a:lnTo>
                    <a:lnTo>
                      <a:pt x="420" y="359"/>
                    </a:lnTo>
                    <a:lnTo>
                      <a:pt x="407" y="356"/>
                    </a:lnTo>
                    <a:lnTo>
                      <a:pt x="394" y="353"/>
                    </a:lnTo>
                    <a:lnTo>
                      <a:pt x="348" y="340"/>
                    </a:lnTo>
                    <a:lnTo>
                      <a:pt x="303" y="326"/>
                    </a:lnTo>
                    <a:lnTo>
                      <a:pt x="258" y="312"/>
                    </a:lnTo>
                    <a:lnTo>
                      <a:pt x="212" y="299"/>
                    </a:lnTo>
                    <a:lnTo>
                      <a:pt x="167" y="284"/>
                    </a:lnTo>
                    <a:lnTo>
                      <a:pt x="122" y="270"/>
                    </a:lnTo>
                    <a:lnTo>
                      <a:pt x="77" y="257"/>
                    </a:lnTo>
                    <a:lnTo>
                      <a:pt x="32" y="243"/>
                    </a:lnTo>
                    <a:lnTo>
                      <a:pt x="20" y="239"/>
                    </a:lnTo>
                    <a:lnTo>
                      <a:pt x="12" y="235"/>
                    </a:lnTo>
                    <a:lnTo>
                      <a:pt x="6" y="229"/>
                    </a:lnTo>
                    <a:lnTo>
                      <a:pt x="1" y="223"/>
                    </a:lnTo>
                    <a:lnTo>
                      <a:pt x="1" y="219"/>
                    </a:lnTo>
                    <a:lnTo>
                      <a:pt x="0" y="217"/>
                    </a:lnTo>
                    <a:lnTo>
                      <a:pt x="1" y="213"/>
                    </a:lnTo>
                    <a:lnTo>
                      <a:pt x="1" y="210"/>
                    </a:lnTo>
                    <a:lnTo>
                      <a:pt x="6" y="204"/>
                    </a:lnTo>
                    <a:lnTo>
                      <a:pt x="12" y="198"/>
                    </a:lnTo>
                    <a:lnTo>
                      <a:pt x="44" y="174"/>
                    </a:lnTo>
                    <a:lnTo>
                      <a:pt x="76" y="152"/>
                    </a:lnTo>
                    <a:lnTo>
                      <a:pt x="108" y="128"/>
                    </a:lnTo>
                    <a:lnTo>
                      <a:pt x="140" y="106"/>
                    </a:lnTo>
                    <a:lnTo>
                      <a:pt x="171" y="83"/>
                    </a:lnTo>
                    <a:lnTo>
                      <a:pt x="203" y="60"/>
                    </a:lnTo>
                    <a:lnTo>
                      <a:pt x="235" y="37"/>
                    </a:lnTo>
                    <a:lnTo>
                      <a:pt x="267" y="15"/>
                    </a:lnTo>
                    <a:lnTo>
                      <a:pt x="275" y="9"/>
                    </a:lnTo>
                    <a:lnTo>
                      <a:pt x="286" y="5"/>
                    </a:lnTo>
                    <a:lnTo>
                      <a:pt x="298" y="2"/>
                    </a:lnTo>
                    <a:lnTo>
                      <a:pt x="311" y="1"/>
                    </a:lnTo>
                    <a:lnTo>
                      <a:pt x="324" y="0"/>
                    </a:lnTo>
                    <a:lnTo>
                      <a:pt x="337" y="0"/>
                    </a:lnTo>
                    <a:lnTo>
                      <a:pt x="350" y="2"/>
                    </a:lnTo>
                    <a:lnTo>
                      <a:pt x="36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4" name="Freeform 5185"/>
              <p:cNvSpPr>
                <a:spLocks/>
              </p:cNvSpPr>
              <p:nvPr userDrawn="1"/>
            </p:nvSpPr>
            <p:spPr bwMode="auto">
              <a:xfrm>
                <a:off x="4253" y="3068"/>
                <a:ext cx="136" cy="65"/>
              </a:xfrm>
              <a:custGeom>
                <a:avLst/>
                <a:gdLst>
                  <a:gd name="T0" fmla="*/ 2 w 760"/>
                  <a:gd name="T1" fmla="*/ 0 h 366"/>
                  <a:gd name="T2" fmla="*/ 3 w 760"/>
                  <a:gd name="T3" fmla="*/ 0 h 366"/>
                  <a:gd name="T4" fmla="*/ 3 w 760"/>
                  <a:gd name="T5" fmla="*/ 0 h 366"/>
                  <a:gd name="T6" fmla="*/ 4 w 760"/>
                  <a:gd name="T7" fmla="*/ 1 h 366"/>
                  <a:gd name="T8" fmla="*/ 4 w 760"/>
                  <a:gd name="T9" fmla="*/ 1 h 366"/>
                  <a:gd name="T10" fmla="*/ 4 w 760"/>
                  <a:gd name="T11" fmla="*/ 1 h 366"/>
                  <a:gd name="T12" fmla="*/ 4 w 760"/>
                  <a:gd name="T13" fmla="*/ 1 h 366"/>
                  <a:gd name="T14" fmla="*/ 4 w 760"/>
                  <a:gd name="T15" fmla="*/ 1 h 366"/>
                  <a:gd name="T16" fmla="*/ 4 w 760"/>
                  <a:gd name="T17" fmla="*/ 1 h 366"/>
                  <a:gd name="T18" fmla="*/ 4 w 760"/>
                  <a:gd name="T19" fmla="*/ 1 h 366"/>
                  <a:gd name="T20" fmla="*/ 4 w 760"/>
                  <a:gd name="T21" fmla="*/ 1 h 366"/>
                  <a:gd name="T22" fmla="*/ 3 w 760"/>
                  <a:gd name="T23" fmla="*/ 2 h 366"/>
                  <a:gd name="T24" fmla="*/ 3 w 760"/>
                  <a:gd name="T25" fmla="*/ 2 h 366"/>
                  <a:gd name="T26" fmla="*/ 3 w 760"/>
                  <a:gd name="T27" fmla="*/ 2 h 366"/>
                  <a:gd name="T28" fmla="*/ 3 w 760"/>
                  <a:gd name="T29" fmla="*/ 2 h 366"/>
                  <a:gd name="T30" fmla="*/ 3 w 760"/>
                  <a:gd name="T31" fmla="*/ 2 h 366"/>
                  <a:gd name="T32" fmla="*/ 2 w 760"/>
                  <a:gd name="T33" fmla="*/ 2 h 366"/>
                  <a:gd name="T34" fmla="*/ 2 w 760"/>
                  <a:gd name="T35" fmla="*/ 2 h 366"/>
                  <a:gd name="T36" fmla="*/ 1 w 760"/>
                  <a:gd name="T37" fmla="*/ 2 h 366"/>
                  <a:gd name="T38" fmla="*/ 1 w 760"/>
                  <a:gd name="T39" fmla="*/ 2 h 366"/>
                  <a:gd name="T40" fmla="*/ 1 w 760"/>
                  <a:gd name="T41" fmla="*/ 1 h 366"/>
                  <a:gd name="T42" fmla="*/ 0 w 760"/>
                  <a:gd name="T43" fmla="*/ 1 h 366"/>
                  <a:gd name="T44" fmla="*/ 0 w 760"/>
                  <a:gd name="T45" fmla="*/ 1 h 366"/>
                  <a:gd name="T46" fmla="*/ 0 w 760"/>
                  <a:gd name="T47" fmla="*/ 1 h 366"/>
                  <a:gd name="T48" fmla="*/ 0 w 760"/>
                  <a:gd name="T49" fmla="*/ 1 h 366"/>
                  <a:gd name="T50" fmla="*/ 0 w 760"/>
                  <a:gd name="T51" fmla="*/ 1 h 366"/>
                  <a:gd name="T52" fmla="*/ 0 w 760"/>
                  <a:gd name="T53" fmla="*/ 1 h 366"/>
                  <a:gd name="T54" fmla="*/ 1 w 760"/>
                  <a:gd name="T55" fmla="*/ 1 h 366"/>
                  <a:gd name="T56" fmla="*/ 1 w 760"/>
                  <a:gd name="T57" fmla="*/ 1 h 366"/>
                  <a:gd name="T58" fmla="*/ 1 w 760"/>
                  <a:gd name="T59" fmla="*/ 0 h 366"/>
                  <a:gd name="T60" fmla="*/ 2 w 760"/>
                  <a:gd name="T61" fmla="*/ 0 h 366"/>
                  <a:gd name="T62" fmla="*/ 2 w 760"/>
                  <a:gd name="T63" fmla="*/ 0 h 366"/>
                  <a:gd name="T64" fmla="*/ 2 w 760"/>
                  <a:gd name="T65" fmla="*/ 0 h 366"/>
                  <a:gd name="T66" fmla="*/ 2 w 760"/>
                  <a:gd name="T67" fmla="*/ 0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66">
                    <a:moveTo>
                      <a:pt x="361" y="6"/>
                    </a:moveTo>
                    <a:lnTo>
                      <a:pt x="406" y="19"/>
                    </a:lnTo>
                    <a:lnTo>
                      <a:pt x="452" y="34"/>
                    </a:lnTo>
                    <a:lnTo>
                      <a:pt x="498" y="47"/>
                    </a:lnTo>
                    <a:lnTo>
                      <a:pt x="544" y="61"/>
                    </a:lnTo>
                    <a:lnTo>
                      <a:pt x="590" y="75"/>
                    </a:lnTo>
                    <a:lnTo>
                      <a:pt x="636" y="88"/>
                    </a:lnTo>
                    <a:lnTo>
                      <a:pt x="682" y="102"/>
                    </a:lnTo>
                    <a:lnTo>
                      <a:pt x="729" y="116"/>
                    </a:lnTo>
                    <a:lnTo>
                      <a:pt x="739" y="120"/>
                    </a:lnTo>
                    <a:lnTo>
                      <a:pt x="749" y="125"/>
                    </a:lnTo>
                    <a:lnTo>
                      <a:pt x="755" y="130"/>
                    </a:lnTo>
                    <a:lnTo>
                      <a:pt x="759" y="136"/>
                    </a:lnTo>
                    <a:lnTo>
                      <a:pt x="760" y="140"/>
                    </a:lnTo>
                    <a:lnTo>
                      <a:pt x="760" y="142"/>
                    </a:lnTo>
                    <a:lnTo>
                      <a:pt x="760" y="146"/>
                    </a:lnTo>
                    <a:lnTo>
                      <a:pt x="759" y="149"/>
                    </a:lnTo>
                    <a:lnTo>
                      <a:pt x="756" y="155"/>
                    </a:lnTo>
                    <a:lnTo>
                      <a:pt x="750" y="161"/>
                    </a:lnTo>
                    <a:lnTo>
                      <a:pt x="719" y="185"/>
                    </a:lnTo>
                    <a:lnTo>
                      <a:pt x="687" y="208"/>
                    </a:lnTo>
                    <a:lnTo>
                      <a:pt x="656" y="232"/>
                    </a:lnTo>
                    <a:lnTo>
                      <a:pt x="625" y="256"/>
                    </a:lnTo>
                    <a:lnTo>
                      <a:pt x="594" y="279"/>
                    </a:lnTo>
                    <a:lnTo>
                      <a:pt x="562" y="303"/>
                    </a:lnTo>
                    <a:lnTo>
                      <a:pt x="531" y="327"/>
                    </a:lnTo>
                    <a:lnTo>
                      <a:pt x="499" y="350"/>
                    </a:lnTo>
                    <a:lnTo>
                      <a:pt x="491" y="356"/>
                    </a:lnTo>
                    <a:lnTo>
                      <a:pt x="480" y="360"/>
                    </a:lnTo>
                    <a:lnTo>
                      <a:pt x="469" y="363"/>
                    </a:lnTo>
                    <a:lnTo>
                      <a:pt x="456" y="366"/>
                    </a:lnTo>
                    <a:lnTo>
                      <a:pt x="443" y="366"/>
                    </a:lnTo>
                    <a:lnTo>
                      <a:pt x="428" y="366"/>
                    </a:lnTo>
                    <a:lnTo>
                      <a:pt x="415" y="364"/>
                    </a:lnTo>
                    <a:lnTo>
                      <a:pt x="402" y="361"/>
                    </a:lnTo>
                    <a:lnTo>
                      <a:pt x="356" y="347"/>
                    </a:lnTo>
                    <a:lnTo>
                      <a:pt x="310" y="333"/>
                    </a:lnTo>
                    <a:lnTo>
                      <a:pt x="264" y="318"/>
                    </a:lnTo>
                    <a:lnTo>
                      <a:pt x="218" y="304"/>
                    </a:lnTo>
                    <a:lnTo>
                      <a:pt x="171" y="291"/>
                    </a:lnTo>
                    <a:lnTo>
                      <a:pt x="125" y="277"/>
                    </a:lnTo>
                    <a:lnTo>
                      <a:pt x="78" y="263"/>
                    </a:lnTo>
                    <a:lnTo>
                      <a:pt x="32" y="249"/>
                    </a:lnTo>
                    <a:lnTo>
                      <a:pt x="22" y="244"/>
                    </a:lnTo>
                    <a:lnTo>
                      <a:pt x="13" y="239"/>
                    </a:lnTo>
                    <a:lnTo>
                      <a:pt x="6" y="233"/>
                    </a:lnTo>
                    <a:lnTo>
                      <a:pt x="3" y="227"/>
                    </a:lnTo>
                    <a:lnTo>
                      <a:pt x="2" y="225"/>
                    </a:lnTo>
                    <a:lnTo>
                      <a:pt x="0" y="221"/>
                    </a:lnTo>
                    <a:lnTo>
                      <a:pt x="2" y="218"/>
                    </a:lnTo>
                    <a:lnTo>
                      <a:pt x="2" y="216"/>
                    </a:lnTo>
                    <a:lnTo>
                      <a:pt x="5" y="208"/>
                    </a:lnTo>
                    <a:lnTo>
                      <a:pt x="12" y="203"/>
                    </a:lnTo>
                    <a:lnTo>
                      <a:pt x="44" y="179"/>
                    </a:lnTo>
                    <a:lnTo>
                      <a:pt x="76" y="156"/>
                    </a:lnTo>
                    <a:lnTo>
                      <a:pt x="107" y="133"/>
                    </a:lnTo>
                    <a:lnTo>
                      <a:pt x="139" y="109"/>
                    </a:lnTo>
                    <a:lnTo>
                      <a:pt x="171" y="86"/>
                    </a:lnTo>
                    <a:lnTo>
                      <a:pt x="203" y="63"/>
                    </a:lnTo>
                    <a:lnTo>
                      <a:pt x="233" y="39"/>
                    </a:lnTo>
                    <a:lnTo>
                      <a:pt x="265" y="16"/>
                    </a:lnTo>
                    <a:lnTo>
                      <a:pt x="273" y="11"/>
                    </a:lnTo>
                    <a:lnTo>
                      <a:pt x="284" y="6"/>
                    </a:lnTo>
                    <a:lnTo>
                      <a:pt x="296" y="4"/>
                    </a:lnTo>
                    <a:lnTo>
                      <a:pt x="309" y="2"/>
                    </a:lnTo>
                    <a:lnTo>
                      <a:pt x="322" y="0"/>
                    </a:lnTo>
                    <a:lnTo>
                      <a:pt x="335" y="2"/>
                    </a:lnTo>
                    <a:lnTo>
                      <a:pt x="348" y="3"/>
                    </a:lnTo>
                    <a:lnTo>
                      <a:pt x="36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5" name="Freeform 5186"/>
              <p:cNvSpPr>
                <a:spLocks/>
              </p:cNvSpPr>
              <p:nvPr userDrawn="1"/>
            </p:nvSpPr>
            <p:spPr bwMode="auto">
              <a:xfrm>
                <a:off x="4368" y="3102"/>
                <a:ext cx="137" cy="67"/>
              </a:xfrm>
              <a:custGeom>
                <a:avLst/>
                <a:gdLst>
                  <a:gd name="T0" fmla="*/ 2 w 764"/>
                  <a:gd name="T1" fmla="*/ 0 h 371"/>
                  <a:gd name="T2" fmla="*/ 3 w 764"/>
                  <a:gd name="T3" fmla="*/ 0 h 371"/>
                  <a:gd name="T4" fmla="*/ 3 w 764"/>
                  <a:gd name="T5" fmla="*/ 1 h 371"/>
                  <a:gd name="T6" fmla="*/ 4 w 764"/>
                  <a:gd name="T7" fmla="*/ 1 h 371"/>
                  <a:gd name="T8" fmla="*/ 4 w 764"/>
                  <a:gd name="T9" fmla="*/ 1 h 371"/>
                  <a:gd name="T10" fmla="*/ 4 w 764"/>
                  <a:gd name="T11" fmla="*/ 1 h 371"/>
                  <a:gd name="T12" fmla="*/ 4 w 764"/>
                  <a:gd name="T13" fmla="*/ 1 h 371"/>
                  <a:gd name="T14" fmla="*/ 4 w 764"/>
                  <a:gd name="T15" fmla="*/ 1 h 371"/>
                  <a:gd name="T16" fmla="*/ 4 w 764"/>
                  <a:gd name="T17" fmla="*/ 1 h 371"/>
                  <a:gd name="T18" fmla="*/ 4 w 764"/>
                  <a:gd name="T19" fmla="*/ 1 h 371"/>
                  <a:gd name="T20" fmla="*/ 4 w 764"/>
                  <a:gd name="T21" fmla="*/ 1 h 371"/>
                  <a:gd name="T22" fmla="*/ 4 w 764"/>
                  <a:gd name="T23" fmla="*/ 1 h 371"/>
                  <a:gd name="T24" fmla="*/ 3 w 764"/>
                  <a:gd name="T25" fmla="*/ 2 h 371"/>
                  <a:gd name="T26" fmla="*/ 3 w 764"/>
                  <a:gd name="T27" fmla="*/ 2 h 371"/>
                  <a:gd name="T28" fmla="*/ 3 w 764"/>
                  <a:gd name="T29" fmla="*/ 2 h 371"/>
                  <a:gd name="T30" fmla="*/ 3 w 764"/>
                  <a:gd name="T31" fmla="*/ 2 h 371"/>
                  <a:gd name="T32" fmla="*/ 3 w 764"/>
                  <a:gd name="T33" fmla="*/ 2 h 371"/>
                  <a:gd name="T34" fmla="*/ 3 w 764"/>
                  <a:gd name="T35" fmla="*/ 2 h 371"/>
                  <a:gd name="T36" fmla="*/ 2 w 764"/>
                  <a:gd name="T37" fmla="*/ 2 h 371"/>
                  <a:gd name="T38" fmla="*/ 2 w 764"/>
                  <a:gd name="T39" fmla="*/ 2 h 371"/>
                  <a:gd name="T40" fmla="*/ 1 w 764"/>
                  <a:gd name="T41" fmla="*/ 2 h 371"/>
                  <a:gd name="T42" fmla="*/ 1 w 764"/>
                  <a:gd name="T43" fmla="*/ 2 h 371"/>
                  <a:gd name="T44" fmla="*/ 0 w 764"/>
                  <a:gd name="T45" fmla="*/ 1 h 371"/>
                  <a:gd name="T46" fmla="*/ 0 w 764"/>
                  <a:gd name="T47" fmla="*/ 1 h 371"/>
                  <a:gd name="T48" fmla="*/ 0 w 764"/>
                  <a:gd name="T49" fmla="*/ 1 h 371"/>
                  <a:gd name="T50" fmla="*/ 0 w 764"/>
                  <a:gd name="T51" fmla="*/ 1 h 371"/>
                  <a:gd name="T52" fmla="*/ 0 w 764"/>
                  <a:gd name="T53" fmla="*/ 1 h 371"/>
                  <a:gd name="T54" fmla="*/ 0 w 764"/>
                  <a:gd name="T55" fmla="*/ 1 h 371"/>
                  <a:gd name="T56" fmla="*/ 0 w 764"/>
                  <a:gd name="T57" fmla="*/ 1 h 371"/>
                  <a:gd name="T58" fmla="*/ 1 w 764"/>
                  <a:gd name="T59" fmla="*/ 1 h 371"/>
                  <a:gd name="T60" fmla="*/ 1 w 764"/>
                  <a:gd name="T61" fmla="*/ 1 h 371"/>
                  <a:gd name="T62" fmla="*/ 1 w 764"/>
                  <a:gd name="T63" fmla="*/ 0 h 371"/>
                  <a:gd name="T64" fmla="*/ 2 w 764"/>
                  <a:gd name="T65" fmla="*/ 0 h 371"/>
                  <a:gd name="T66" fmla="*/ 2 w 764"/>
                  <a:gd name="T67" fmla="*/ 0 h 371"/>
                  <a:gd name="T68" fmla="*/ 2 w 764"/>
                  <a:gd name="T69" fmla="*/ 0 h 371"/>
                  <a:gd name="T70" fmla="*/ 2 w 764"/>
                  <a:gd name="T71" fmla="*/ 0 h 3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4" h="371">
                    <a:moveTo>
                      <a:pt x="357" y="5"/>
                    </a:moveTo>
                    <a:lnTo>
                      <a:pt x="403" y="19"/>
                    </a:lnTo>
                    <a:lnTo>
                      <a:pt x="450" y="32"/>
                    </a:lnTo>
                    <a:lnTo>
                      <a:pt x="496" y="46"/>
                    </a:lnTo>
                    <a:lnTo>
                      <a:pt x="543" y="60"/>
                    </a:lnTo>
                    <a:lnTo>
                      <a:pt x="589" y="75"/>
                    </a:lnTo>
                    <a:lnTo>
                      <a:pt x="637" y="89"/>
                    </a:lnTo>
                    <a:lnTo>
                      <a:pt x="683" y="103"/>
                    </a:lnTo>
                    <a:lnTo>
                      <a:pt x="730" y="116"/>
                    </a:lnTo>
                    <a:lnTo>
                      <a:pt x="742" y="121"/>
                    </a:lnTo>
                    <a:lnTo>
                      <a:pt x="751" y="125"/>
                    </a:lnTo>
                    <a:lnTo>
                      <a:pt x="758" y="131"/>
                    </a:lnTo>
                    <a:lnTo>
                      <a:pt x="763" y="137"/>
                    </a:lnTo>
                    <a:lnTo>
                      <a:pt x="764" y="141"/>
                    </a:lnTo>
                    <a:lnTo>
                      <a:pt x="764" y="144"/>
                    </a:lnTo>
                    <a:lnTo>
                      <a:pt x="764" y="148"/>
                    </a:lnTo>
                    <a:lnTo>
                      <a:pt x="764" y="150"/>
                    </a:lnTo>
                    <a:lnTo>
                      <a:pt x="763" y="154"/>
                    </a:lnTo>
                    <a:lnTo>
                      <a:pt x="761" y="157"/>
                    </a:lnTo>
                    <a:lnTo>
                      <a:pt x="758" y="160"/>
                    </a:lnTo>
                    <a:lnTo>
                      <a:pt x="755" y="163"/>
                    </a:lnTo>
                    <a:lnTo>
                      <a:pt x="724" y="187"/>
                    </a:lnTo>
                    <a:lnTo>
                      <a:pt x="693" y="212"/>
                    </a:lnTo>
                    <a:lnTo>
                      <a:pt x="663" y="235"/>
                    </a:lnTo>
                    <a:lnTo>
                      <a:pt x="631" y="259"/>
                    </a:lnTo>
                    <a:lnTo>
                      <a:pt x="600" y="284"/>
                    </a:lnTo>
                    <a:lnTo>
                      <a:pt x="569" y="307"/>
                    </a:lnTo>
                    <a:lnTo>
                      <a:pt x="539" y="331"/>
                    </a:lnTo>
                    <a:lnTo>
                      <a:pt x="508" y="356"/>
                    </a:lnTo>
                    <a:lnTo>
                      <a:pt x="498" y="361"/>
                    </a:lnTo>
                    <a:lnTo>
                      <a:pt x="488" y="365"/>
                    </a:lnTo>
                    <a:lnTo>
                      <a:pt x="476" y="369"/>
                    </a:lnTo>
                    <a:lnTo>
                      <a:pt x="463" y="370"/>
                    </a:lnTo>
                    <a:lnTo>
                      <a:pt x="449" y="371"/>
                    </a:lnTo>
                    <a:lnTo>
                      <a:pt x="436" y="371"/>
                    </a:lnTo>
                    <a:lnTo>
                      <a:pt x="422" y="369"/>
                    </a:lnTo>
                    <a:lnTo>
                      <a:pt x="409" y="366"/>
                    </a:lnTo>
                    <a:lnTo>
                      <a:pt x="361" y="351"/>
                    </a:lnTo>
                    <a:lnTo>
                      <a:pt x="314" y="337"/>
                    </a:lnTo>
                    <a:lnTo>
                      <a:pt x="267" y="323"/>
                    </a:lnTo>
                    <a:lnTo>
                      <a:pt x="221" y="309"/>
                    </a:lnTo>
                    <a:lnTo>
                      <a:pt x="173" y="294"/>
                    </a:lnTo>
                    <a:lnTo>
                      <a:pt x="126" y="280"/>
                    </a:lnTo>
                    <a:lnTo>
                      <a:pt x="80" y="266"/>
                    </a:lnTo>
                    <a:lnTo>
                      <a:pt x="33" y="252"/>
                    </a:lnTo>
                    <a:lnTo>
                      <a:pt x="22" y="247"/>
                    </a:lnTo>
                    <a:lnTo>
                      <a:pt x="13" y="242"/>
                    </a:lnTo>
                    <a:lnTo>
                      <a:pt x="6" y="236"/>
                    </a:lnTo>
                    <a:lnTo>
                      <a:pt x="2" y="231"/>
                    </a:lnTo>
                    <a:lnTo>
                      <a:pt x="1" y="227"/>
                    </a:lnTo>
                    <a:lnTo>
                      <a:pt x="0" y="225"/>
                    </a:lnTo>
                    <a:lnTo>
                      <a:pt x="0" y="221"/>
                    </a:lnTo>
                    <a:lnTo>
                      <a:pt x="1" y="218"/>
                    </a:lnTo>
                    <a:lnTo>
                      <a:pt x="2" y="214"/>
                    </a:lnTo>
                    <a:lnTo>
                      <a:pt x="4" y="210"/>
                    </a:lnTo>
                    <a:lnTo>
                      <a:pt x="7" y="208"/>
                    </a:lnTo>
                    <a:lnTo>
                      <a:pt x="10" y="205"/>
                    </a:lnTo>
                    <a:lnTo>
                      <a:pt x="42" y="181"/>
                    </a:lnTo>
                    <a:lnTo>
                      <a:pt x="73" y="157"/>
                    </a:lnTo>
                    <a:lnTo>
                      <a:pt x="105" y="134"/>
                    </a:lnTo>
                    <a:lnTo>
                      <a:pt x="136" y="110"/>
                    </a:lnTo>
                    <a:lnTo>
                      <a:pt x="166" y="86"/>
                    </a:lnTo>
                    <a:lnTo>
                      <a:pt x="198" y="63"/>
                    </a:lnTo>
                    <a:lnTo>
                      <a:pt x="229" y="39"/>
                    </a:lnTo>
                    <a:lnTo>
                      <a:pt x="261" y="14"/>
                    </a:lnTo>
                    <a:lnTo>
                      <a:pt x="269" y="10"/>
                    </a:lnTo>
                    <a:lnTo>
                      <a:pt x="280" y="5"/>
                    </a:lnTo>
                    <a:lnTo>
                      <a:pt x="292" y="2"/>
                    </a:lnTo>
                    <a:lnTo>
                      <a:pt x="305" y="0"/>
                    </a:lnTo>
                    <a:lnTo>
                      <a:pt x="318" y="0"/>
                    </a:lnTo>
                    <a:lnTo>
                      <a:pt x="331" y="0"/>
                    </a:lnTo>
                    <a:lnTo>
                      <a:pt x="345" y="1"/>
                    </a:lnTo>
                    <a:lnTo>
                      <a:pt x="35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6" name="Freeform 5187"/>
              <p:cNvSpPr>
                <a:spLocks/>
              </p:cNvSpPr>
              <p:nvPr userDrawn="1"/>
            </p:nvSpPr>
            <p:spPr bwMode="auto">
              <a:xfrm>
                <a:off x="4486" y="3138"/>
                <a:ext cx="139" cy="68"/>
              </a:xfrm>
              <a:custGeom>
                <a:avLst/>
                <a:gdLst>
                  <a:gd name="T0" fmla="*/ 2 w 769"/>
                  <a:gd name="T1" fmla="*/ 0 h 378"/>
                  <a:gd name="T2" fmla="*/ 3 w 769"/>
                  <a:gd name="T3" fmla="*/ 0 h 378"/>
                  <a:gd name="T4" fmla="*/ 3 w 769"/>
                  <a:gd name="T5" fmla="*/ 1 h 378"/>
                  <a:gd name="T6" fmla="*/ 4 w 769"/>
                  <a:gd name="T7" fmla="*/ 1 h 378"/>
                  <a:gd name="T8" fmla="*/ 4 w 769"/>
                  <a:gd name="T9" fmla="*/ 1 h 378"/>
                  <a:gd name="T10" fmla="*/ 5 w 769"/>
                  <a:gd name="T11" fmla="*/ 1 h 378"/>
                  <a:gd name="T12" fmla="*/ 5 w 769"/>
                  <a:gd name="T13" fmla="*/ 1 h 378"/>
                  <a:gd name="T14" fmla="*/ 5 w 769"/>
                  <a:gd name="T15" fmla="*/ 1 h 378"/>
                  <a:gd name="T16" fmla="*/ 5 w 769"/>
                  <a:gd name="T17" fmla="*/ 1 h 378"/>
                  <a:gd name="T18" fmla="*/ 5 w 769"/>
                  <a:gd name="T19" fmla="*/ 1 h 378"/>
                  <a:gd name="T20" fmla="*/ 4 w 769"/>
                  <a:gd name="T21" fmla="*/ 1 h 378"/>
                  <a:gd name="T22" fmla="*/ 4 w 769"/>
                  <a:gd name="T23" fmla="*/ 1 h 378"/>
                  <a:gd name="T24" fmla="*/ 4 w 769"/>
                  <a:gd name="T25" fmla="*/ 2 h 378"/>
                  <a:gd name="T26" fmla="*/ 3 w 769"/>
                  <a:gd name="T27" fmla="*/ 2 h 378"/>
                  <a:gd name="T28" fmla="*/ 3 w 769"/>
                  <a:gd name="T29" fmla="*/ 2 h 378"/>
                  <a:gd name="T30" fmla="*/ 3 w 769"/>
                  <a:gd name="T31" fmla="*/ 2 h 378"/>
                  <a:gd name="T32" fmla="*/ 3 w 769"/>
                  <a:gd name="T33" fmla="*/ 2 h 378"/>
                  <a:gd name="T34" fmla="*/ 3 w 769"/>
                  <a:gd name="T35" fmla="*/ 2 h 378"/>
                  <a:gd name="T36" fmla="*/ 2 w 769"/>
                  <a:gd name="T37" fmla="*/ 2 h 378"/>
                  <a:gd name="T38" fmla="*/ 2 w 769"/>
                  <a:gd name="T39" fmla="*/ 2 h 378"/>
                  <a:gd name="T40" fmla="*/ 1 w 769"/>
                  <a:gd name="T41" fmla="*/ 2 h 378"/>
                  <a:gd name="T42" fmla="*/ 1 w 769"/>
                  <a:gd name="T43" fmla="*/ 2 h 378"/>
                  <a:gd name="T44" fmla="*/ 0 w 769"/>
                  <a:gd name="T45" fmla="*/ 1 h 378"/>
                  <a:gd name="T46" fmla="*/ 0 w 769"/>
                  <a:gd name="T47" fmla="*/ 1 h 378"/>
                  <a:gd name="T48" fmla="*/ 0 w 769"/>
                  <a:gd name="T49" fmla="*/ 1 h 378"/>
                  <a:gd name="T50" fmla="*/ 0 w 769"/>
                  <a:gd name="T51" fmla="*/ 1 h 378"/>
                  <a:gd name="T52" fmla="*/ 0 w 769"/>
                  <a:gd name="T53" fmla="*/ 1 h 378"/>
                  <a:gd name="T54" fmla="*/ 0 w 769"/>
                  <a:gd name="T55" fmla="*/ 1 h 378"/>
                  <a:gd name="T56" fmla="*/ 0 w 769"/>
                  <a:gd name="T57" fmla="*/ 1 h 378"/>
                  <a:gd name="T58" fmla="*/ 1 w 769"/>
                  <a:gd name="T59" fmla="*/ 1 h 378"/>
                  <a:gd name="T60" fmla="*/ 1 w 769"/>
                  <a:gd name="T61" fmla="*/ 1 h 378"/>
                  <a:gd name="T62" fmla="*/ 1 w 769"/>
                  <a:gd name="T63" fmla="*/ 0 h 378"/>
                  <a:gd name="T64" fmla="*/ 2 w 769"/>
                  <a:gd name="T65" fmla="*/ 0 h 378"/>
                  <a:gd name="T66" fmla="*/ 2 w 769"/>
                  <a:gd name="T67" fmla="*/ 0 h 378"/>
                  <a:gd name="T68" fmla="*/ 2 w 769"/>
                  <a:gd name="T69" fmla="*/ 0 h 378"/>
                  <a:gd name="T70" fmla="*/ 2 w 769"/>
                  <a:gd name="T71" fmla="*/ 0 h 3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9" h="378">
                    <a:moveTo>
                      <a:pt x="354" y="5"/>
                    </a:moveTo>
                    <a:lnTo>
                      <a:pt x="402" y="19"/>
                    </a:lnTo>
                    <a:lnTo>
                      <a:pt x="449" y="33"/>
                    </a:lnTo>
                    <a:lnTo>
                      <a:pt x="496" y="47"/>
                    </a:lnTo>
                    <a:lnTo>
                      <a:pt x="543" y="62"/>
                    </a:lnTo>
                    <a:lnTo>
                      <a:pt x="592" y="76"/>
                    </a:lnTo>
                    <a:lnTo>
                      <a:pt x="639" y="90"/>
                    </a:lnTo>
                    <a:lnTo>
                      <a:pt x="686" y="105"/>
                    </a:lnTo>
                    <a:lnTo>
                      <a:pt x="735" y="119"/>
                    </a:lnTo>
                    <a:lnTo>
                      <a:pt x="745" y="123"/>
                    </a:lnTo>
                    <a:lnTo>
                      <a:pt x="755" y="129"/>
                    </a:lnTo>
                    <a:lnTo>
                      <a:pt x="762" y="134"/>
                    </a:lnTo>
                    <a:lnTo>
                      <a:pt x="767" y="141"/>
                    </a:lnTo>
                    <a:lnTo>
                      <a:pt x="768" y="143"/>
                    </a:lnTo>
                    <a:lnTo>
                      <a:pt x="769" y="147"/>
                    </a:lnTo>
                    <a:lnTo>
                      <a:pt x="769" y="150"/>
                    </a:lnTo>
                    <a:lnTo>
                      <a:pt x="769" y="154"/>
                    </a:lnTo>
                    <a:lnTo>
                      <a:pt x="768" y="156"/>
                    </a:lnTo>
                    <a:lnTo>
                      <a:pt x="766" y="160"/>
                    </a:lnTo>
                    <a:lnTo>
                      <a:pt x="763" y="163"/>
                    </a:lnTo>
                    <a:lnTo>
                      <a:pt x="760" y="166"/>
                    </a:lnTo>
                    <a:lnTo>
                      <a:pt x="729" y="190"/>
                    </a:lnTo>
                    <a:lnTo>
                      <a:pt x="699" y="215"/>
                    </a:lnTo>
                    <a:lnTo>
                      <a:pt x="669" y="240"/>
                    </a:lnTo>
                    <a:lnTo>
                      <a:pt x="638" y="264"/>
                    </a:lnTo>
                    <a:lnTo>
                      <a:pt x="607" y="288"/>
                    </a:lnTo>
                    <a:lnTo>
                      <a:pt x="576" y="313"/>
                    </a:lnTo>
                    <a:lnTo>
                      <a:pt x="546" y="338"/>
                    </a:lnTo>
                    <a:lnTo>
                      <a:pt x="515" y="362"/>
                    </a:lnTo>
                    <a:lnTo>
                      <a:pt x="507" y="368"/>
                    </a:lnTo>
                    <a:lnTo>
                      <a:pt x="496" y="372"/>
                    </a:lnTo>
                    <a:lnTo>
                      <a:pt x="484" y="376"/>
                    </a:lnTo>
                    <a:lnTo>
                      <a:pt x="471" y="377"/>
                    </a:lnTo>
                    <a:lnTo>
                      <a:pt x="458" y="378"/>
                    </a:lnTo>
                    <a:lnTo>
                      <a:pt x="444" y="378"/>
                    </a:lnTo>
                    <a:lnTo>
                      <a:pt x="430" y="376"/>
                    </a:lnTo>
                    <a:lnTo>
                      <a:pt x="417" y="374"/>
                    </a:lnTo>
                    <a:lnTo>
                      <a:pt x="368" y="358"/>
                    </a:lnTo>
                    <a:lnTo>
                      <a:pt x="321" y="344"/>
                    </a:lnTo>
                    <a:lnTo>
                      <a:pt x="273" y="329"/>
                    </a:lnTo>
                    <a:lnTo>
                      <a:pt x="225" y="314"/>
                    </a:lnTo>
                    <a:lnTo>
                      <a:pt x="177" y="300"/>
                    </a:lnTo>
                    <a:lnTo>
                      <a:pt x="130" y="286"/>
                    </a:lnTo>
                    <a:lnTo>
                      <a:pt x="81" y="271"/>
                    </a:lnTo>
                    <a:lnTo>
                      <a:pt x="34" y="257"/>
                    </a:lnTo>
                    <a:lnTo>
                      <a:pt x="22" y="252"/>
                    </a:lnTo>
                    <a:lnTo>
                      <a:pt x="13" y="247"/>
                    </a:lnTo>
                    <a:lnTo>
                      <a:pt x="7" y="241"/>
                    </a:lnTo>
                    <a:lnTo>
                      <a:pt x="2" y="235"/>
                    </a:lnTo>
                    <a:lnTo>
                      <a:pt x="1" y="232"/>
                    </a:lnTo>
                    <a:lnTo>
                      <a:pt x="0" y="228"/>
                    </a:lnTo>
                    <a:lnTo>
                      <a:pt x="0" y="225"/>
                    </a:lnTo>
                    <a:lnTo>
                      <a:pt x="1" y="221"/>
                    </a:lnTo>
                    <a:lnTo>
                      <a:pt x="2" y="219"/>
                    </a:lnTo>
                    <a:lnTo>
                      <a:pt x="3" y="215"/>
                    </a:lnTo>
                    <a:lnTo>
                      <a:pt x="7" y="212"/>
                    </a:lnTo>
                    <a:lnTo>
                      <a:pt x="10" y="209"/>
                    </a:lnTo>
                    <a:lnTo>
                      <a:pt x="41" y="184"/>
                    </a:lnTo>
                    <a:lnTo>
                      <a:pt x="72" y="160"/>
                    </a:lnTo>
                    <a:lnTo>
                      <a:pt x="102" y="136"/>
                    </a:lnTo>
                    <a:lnTo>
                      <a:pt x="133" y="112"/>
                    </a:lnTo>
                    <a:lnTo>
                      <a:pt x="164" y="88"/>
                    </a:lnTo>
                    <a:lnTo>
                      <a:pt x="196" y="64"/>
                    </a:lnTo>
                    <a:lnTo>
                      <a:pt x="227" y="39"/>
                    </a:lnTo>
                    <a:lnTo>
                      <a:pt x="257" y="15"/>
                    </a:lnTo>
                    <a:lnTo>
                      <a:pt x="266" y="10"/>
                    </a:lnTo>
                    <a:lnTo>
                      <a:pt x="276" y="6"/>
                    </a:lnTo>
                    <a:lnTo>
                      <a:pt x="287" y="2"/>
                    </a:lnTo>
                    <a:lnTo>
                      <a:pt x="300" y="0"/>
                    </a:lnTo>
                    <a:lnTo>
                      <a:pt x="314" y="0"/>
                    </a:lnTo>
                    <a:lnTo>
                      <a:pt x="327" y="0"/>
                    </a:lnTo>
                    <a:lnTo>
                      <a:pt x="341" y="2"/>
                    </a:lnTo>
                    <a:lnTo>
                      <a:pt x="35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7" name="Freeform 5188"/>
              <p:cNvSpPr>
                <a:spLocks/>
              </p:cNvSpPr>
              <p:nvPr userDrawn="1"/>
            </p:nvSpPr>
            <p:spPr bwMode="auto">
              <a:xfrm>
                <a:off x="4607" y="3173"/>
                <a:ext cx="139" cy="69"/>
              </a:xfrm>
              <a:custGeom>
                <a:avLst/>
                <a:gdLst>
                  <a:gd name="T0" fmla="*/ 2 w 776"/>
                  <a:gd name="T1" fmla="*/ 0 h 385"/>
                  <a:gd name="T2" fmla="*/ 3 w 776"/>
                  <a:gd name="T3" fmla="*/ 0 h 385"/>
                  <a:gd name="T4" fmla="*/ 3 w 776"/>
                  <a:gd name="T5" fmla="*/ 1 h 385"/>
                  <a:gd name="T6" fmla="*/ 4 w 776"/>
                  <a:gd name="T7" fmla="*/ 1 h 385"/>
                  <a:gd name="T8" fmla="*/ 4 w 776"/>
                  <a:gd name="T9" fmla="*/ 1 h 385"/>
                  <a:gd name="T10" fmla="*/ 4 w 776"/>
                  <a:gd name="T11" fmla="*/ 1 h 385"/>
                  <a:gd name="T12" fmla="*/ 4 w 776"/>
                  <a:gd name="T13" fmla="*/ 1 h 385"/>
                  <a:gd name="T14" fmla="*/ 4 w 776"/>
                  <a:gd name="T15" fmla="*/ 1 h 385"/>
                  <a:gd name="T16" fmla="*/ 4 w 776"/>
                  <a:gd name="T17" fmla="*/ 1 h 385"/>
                  <a:gd name="T18" fmla="*/ 4 w 776"/>
                  <a:gd name="T19" fmla="*/ 1 h 385"/>
                  <a:gd name="T20" fmla="*/ 4 w 776"/>
                  <a:gd name="T21" fmla="*/ 1 h 385"/>
                  <a:gd name="T22" fmla="*/ 4 w 776"/>
                  <a:gd name="T23" fmla="*/ 1 h 385"/>
                  <a:gd name="T24" fmla="*/ 4 w 776"/>
                  <a:gd name="T25" fmla="*/ 2 h 385"/>
                  <a:gd name="T26" fmla="*/ 3 w 776"/>
                  <a:gd name="T27" fmla="*/ 2 h 385"/>
                  <a:gd name="T28" fmla="*/ 3 w 776"/>
                  <a:gd name="T29" fmla="*/ 2 h 385"/>
                  <a:gd name="T30" fmla="*/ 3 w 776"/>
                  <a:gd name="T31" fmla="*/ 2 h 385"/>
                  <a:gd name="T32" fmla="*/ 3 w 776"/>
                  <a:gd name="T33" fmla="*/ 2 h 385"/>
                  <a:gd name="T34" fmla="*/ 3 w 776"/>
                  <a:gd name="T35" fmla="*/ 2 h 385"/>
                  <a:gd name="T36" fmla="*/ 2 w 776"/>
                  <a:gd name="T37" fmla="*/ 2 h 385"/>
                  <a:gd name="T38" fmla="*/ 2 w 776"/>
                  <a:gd name="T39" fmla="*/ 2 h 385"/>
                  <a:gd name="T40" fmla="*/ 1 w 776"/>
                  <a:gd name="T41" fmla="*/ 2 h 385"/>
                  <a:gd name="T42" fmla="*/ 1 w 776"/>
                  <a:gd name="T43" fmla="*/ 2 h 385"/>
                  <a:gd name="T44" fmla="*/ 0 w 776"/>
                  <a:gd name="T45" fmla="*/ 1 h 385"/>
                  <a:gd name="T46" fmla="*/ 0 w 776"/>
                  <a:gd name="T47" fmla="*/ 1 h 385"/>
                  <a:gd name="T48" fmla="*/ 0 w 776"/>
                  <a:gd name="T49" fmla="*/ 1 h 385"/>
                  <a:gd name="T50" fmla="*/ 0 w 776"/>
                  <a:gd name="T51" fmla="*/ 1 h 385"/>
                  <a:gd name="T52" fmla="*/ 0 w 776"/>
                  <a:gd name="T53" fmla="*/ 1 h 385"/>
                  <a:gd name="T54" fmla="*/ 0 w 776"/>
                  <a:gd name="T55" fmla="*/ 1 h 385"/>
                  <a:gd name="T56" fmla="*/ 0 w 776"/>
                  <a:gd name="T57" fmla="*/ 1 h 385"/>
                  <a:gd name="T58" fmla="*/ 1 w 776"/>
                  <a:gd name="T59" fmla="*/ 1 h 385"/>
                  <a:gd name="T60" fmla="*/ 1 w 776"/>
                  <a:gd name="T61" fmla="*/ 1 h 385"/>
                  <a:gd name="T62" fmla="*/ 1 w 776"/>
                  <a:gd name="T63" fmla="*/ 0 h 385"/>
                  <a:gd name="T64" fmla="*/ 1 w 776"/>
                  <a:gd name="T65" fmla="*/ 0 h 385"/>
                  <a:gd name="T66" fmla="*/ 2 w 776"/>
                  <a:gd name="T67" fmla="*/ 0 h 385"/>
                  <a:gd name="T68" fmla="*/ 2 w 776"/>
                  <a:gd name="T69" fmla="*/ 0 h 385"/>
                  <a:gd name="T70" fmla="*/ 2 w 776"/>
                  <a:gd name="T71" fmla="*/ 0 h 38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6" h="385">
                    <a:moveTo>
                      <a:pt x="352" y="6"/>
                    </a:moveTo>
                    <a:lnTo>
                      <a:pt x="400" y="20"/>
                    </a:lnTo>
                    <a:lnTo>
                      <a:pt x="448" y="34"/>
                    </a:lnTo>
                    <a:lnTo>
                      <a:pt x="497" y="48"/>
                    </a:lnTo>
                    <a:lnTo>
                      <a:pt x="545" y="62"/>
                    </a:lnTo>
                    <a:lnTo>
                      <a:pt x="594" y="78"/>
                    </a:lnTo>
                    <a:lnTo>
                      <a:pt x="642" y="92"/>
                    </a:lnTo>
                    <a:lnTo>
                      <a:pt x="691" y="106"/>
                    </a:lnTo>
                    <a:lnTo>
                      <a:pt x="739" y="121"/>
                    </a:lnTo>
                    <a:lnTo>
                      <a:pt x="751" y="125"/>
                    </a:lnTo>
                    <a:lnTo>
                      <a:pt x="762" y="131"/>
                    </a:lnTo>
                    <a:lnTo>
                      <a:pt x="769" y="137"/>
                    </a:lnTo>
                    <a:lnTo>
                      <a:pt x="774" y="143"/>
                    </a:lnTo>
                    <a:lnTo>
                      <a:pt x="775" y="146"/>
                    </a:lnTo>
                    <a:lnTo>
                      <a:pt x="776" y="150"/>
                    </a:lnTo>
                    <a:lnTo>
                      <a:pt x="776" y="153"/>
                    </a:lnTo>
                    <a:lnTo>
                      <a:pt x="776" y="156"/>
                    </a:lnTo>
                    <a:lnTo>
                      <a:pt x="775" y="159"/>
                    </a:lnTo>
                    <a:lnTo>
                      <a:pt x="772" y="163"/>
                    </a:lnTo>
                    <a:lnTo>
                      <a:pt x="770" y="166"/>
                    </a:lnTo>
                    <a:lnTo>
                      <a:pt x="766" y="169"/>
                    </a:lnTo>
                    <a:lnTo>
                      <a:pt x="737" y="193"/>
                    </a:lnTo>
                    <a:lnTo>
                      <a:pt x="707" y="219"/>
                    </a:lnTo>
                    <a:lnTo>
                      <a:pt x="677" y="244"/>
                    </a:lnTo>
                    <a:lnTo>
                      <a:pt x="647" y="269"/>
                    </a:lnTo>
                    <a:lnTo>
                      <a:pt x="617" y="294"/>
                    </a:lnTo>
                    <a:lnTo>
                      <a:pt x="587" y="319"/>
                    </a:lnTo>
                    <a:lnTo>
                      <a:pt x="557" y="344"/>
                    </a:lnTo>
                    <a:lnTo>
                      <a:pt x="526" y="368"/>
                    </a:lnTo>
                    <a:lnTo>
                      <a:pt x="518" y="374"/>
                    </a:lnTo>
                    <a:lnTo>
                      <a:pt x="508" y="379"/>
                    </a:lnTo>
                    <a:lnTo>
                      <a:pt x="496" y="382"/>
                    </a:lnTo>
                    <a:lnTo>
                      <a:pt x="482" y="384"/>
                    </a:lnTo>
                    <a:lnTo>
                      <a:pt x="469" y="385"/>
                    </a:lnTo>
                    <a:lnTo>
                      <a:pt x="454" y="385"/>
                    </a:lnTo>
                    <a:lnTo>
                      <a:pt x="440" y="382"/>
                    </a:lnTo>
                    <a:lnTo>
                      <a:pt x="426" y="379"/>
                    </a:lnTo>
                    <a:lnTo>
                      <a:pt x="378" y="365"/>
                    </a:lnTo>
                    <a:lnTo>
                      <a:pt x="328" y="349"/>
                    </a:lnTo>
                    <a:lnTo>
                      <a:pt x="279" y="335"/>
                    </a:lnTo>
                    <a:lnTo>
                      <a:pt x="231" y="320"/>
                    </a:lnTo>
                    <a:lnTo>
                      <a:pt x="183" y="306"/>
                    </a:lnTo>
                    <a:lnTo>
                      <a:pt x="134" y="290"/>
                    </a:lnTo>
                    <a:lnTo>
                      <a:pt x="86" y="276"/>
                    </a:lnTo>
                    <a:lnTo>
                      <a:pt x="37" y="261"/>
                    </a:lnTo>
                    <a:lnTo>
                      <a:pt x="25" y="256"/>
                    </a:lnTo>
                    <a:lnTo>
                      <a:pt x="15" y="251"/>
                    </a:lnTo>
                    <a:lnTo>
                      <a:pt x="8" y="245"/>
                    </a:lnTo>
                    <a:lnTo>
                      <a:pt x="3" y="238"/>
                    </a:lnTo>
                    <a:lnTo>
                      <a:pt x="2" y="236"/>
                    </a:lnTo>
                    <a:lnTo>
                      <a:pt x="0" y="232"/>
                    </a:lnTo>
                    <a:lnTo>
                      <a:pt x="0" y="229"/>
                    </a:lnTo>
                    <a:lnTo>
                      <a:pt x="0" y="225"/>
                    </a:lnTo>
                    <a:lnTo>
                      <a:pt x="2" y="222"/>
                    </a:lnTo>
                    <a:lnTo>
                      <a:pt x="4" y="218"/>
                    </a:lnTo>
                    <a:lnTo>
                      <a:pt x="6" y="216"/>
                    </a:lnTo>
                    <a:lnTo>
                      <a:pt x="10" y="212"/>
                    </a:lnTo>
                    <a:lnTo>
                      <a:pt x="41" y="188"/>
                    </a:lnTo>
                    <a:lnTo>
                      <a:pt x="71" y="163"/>
                    </a:lnTo>
                    <a:lnTo>
                      <a:pt x="101" y="138"/>
                    </a:lnTo>
                    <a:lnTo>
                      <a:pt x="132" y="113"/>
                    </a:lnTo>
                    <a:lnTo>
                      <a:pt x="162" y="89"/>
                    </a:lnTo>
                    <a:lnTo>
                      <a:pt x="193" y="65"/>
                    </a:lnTo>
                    <a:lnTo>
                      <a:pt x="223" y="40"/>
                    </a:lnTo>
                    <a:lnTo>
                      <a:pt x="253" y="15"/>
                    </a:lnTo>
                    <a:lnTo>
                      <a:pt x="262" y="10"/>
                    </a:lnTo>
                    <a:lnTo>
                      <a:pt x="272" y="6"/>
                    </a:lnTo>
                    <a:lnTo>
                      <a:pt x="284" y="2"/>
                    </a:lnTo>
                    <a:lnTo>
                      <a:pt x="297" y="1"/>
                    </a:lnTo>
                    <a:lnTo>
                      <a:pt x="311" y="0"/>
                    </a:lnTo>
                    <a:lnTo>
                      <a:pt x="326" y="0"/>
                    </a:lnTo>
                    <a:lnTo>
                      <a:pt x="339" y="2"/>
                    </a:lnTo>
                    <a:lnTo>
                      <a:pt x="35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8" name="Freeform 5189"/>
              <p:cNvSpPr>
                <a:spLocks/>
              </p:cNvSpPr>
              <p:nvPr userDrawn="1"/>
            </p:nvSpPr>
            <p:spPr bwMode="auto">
              <a:xfrm>
                <a:off x="4729" y="3209"/>
                <a:ext cx="140" cy="71"/>
              </a:xfrm>
              <a:custGeom>
                <a:avLst/>
                <a:gdLst>
                  <a:gd name="T0" fmla="*/ 2 w 783"/>
                  <a:gd name="T1" fmla="*/ 0 h 392"/>
                  <a:gd name="T2" fmla="*/ 3 w 783"/>
                  <a:gd name="T3" fmla="*/ 0 h 392"/>
                  <a:gd name="T4" fmla="*/ 3 w 783"/>
                  <a:gd name="T5" fmla="*/ 1 h 392"/>
                  <a:gd name="T6" fmla="*/ 4 w 783"/>
                  <a:gd name="T7" fmla="*/ 1 h 392"/>
                  <a:gd name="T8" fmla="*/ 4 w 783"/>
                  <a:gd name="T9" fmla="*/ 1 h 392"/>
                  <a:gd name="T10" fmla="*/ 4 w 783"/>
                  <a:gd name="T11" fmla="*/ 1 h 392"/>
                  <a:gd name="T12" fmla="*/ 4 w 783"/>
                  <a:gd name="T13" fmla="*/ 1 h 392"/>
                  <a:gd name="T14" fmla="*/ 4 w 783"/>
                  <a:gd name="T15" fmla="*/ 1 h 392"/>
                  <a:gd name="T16" fmla="*/ 4 w 783"/>
                  <a:gd name="T17" fmla="*/ 1 h 392"/>
                  <a:gd name="T18" fmla="*/ 4 w 783"/>
                  <a:gd name="T19" fmla="*/ 1 h 392"/>
                  <a:gd name="T20" fmla="*/ 4 w 783"/>
                  <a:gd name="T21" fmla="*/ 1 h 392"/>
                  <a:gd name="T22" fmla="*/ 4 w 783"/>
                  <a:gd name="T23" fmla="*/ 1 h 392"/>
                  <a:gd name="T24" fmla="*/ 4 w 783"/>
                  <a:gd name="T25" fmla="*/ 2 h 392"/>
                  <a:gd name="T26" fmla="*/ 3 w 783"/>
                  <a:gd name="T27" fmla="*/ 2 h 392"/>
                  <a:gd name="T28" fmla="*/ 3 w 783"/>
                  <a:gd name="T29" fmla="*/ 2 h 392"/>
                  <a:gd name="T30" fmla="*/ 3 w 783"/>
                  <a:gd name="T31" fmla="*/ 2 h 392"/>
                  <a:gd name="T32" fmla="*/ 3 w 783"/>
                  <a:gd name="T33" fmla="*/ 2 h 392"/>
                  <a:gd name="T34" fmla="*/ 3 w 783"/>
                  <a:gd name="T35" fmla="*/ 2 h 392"/>
                  <a:gd name="T36" fmla="*/ 2 w 783"/>
                  <a:gd name="T37" fmla="*/ 2 h 392"/>
                  <a:gd name="T38" fmla="*/ 2 w 783"/>
                  <a:gd name="T39" fmla="*/ 2 h 392"/>
                  <a:gd name="T40" fmla="*/ 1 w 783"/>
                  <a:gd name="T41" fmla="*/ 2 h 392"/>
                  <a:gd name="T42" fmla="*/ 1 w 783"/>
                  <a:gd name="T43" fmla="*/ 2 h 392"/>
                  <a:gd name="T44" fmla="*/ 0 w 783"/>
                  <a:gd name="T45" fmla="*/ 2 h 392"/>
                  <a:gd name="T46" fmla="*/ 0 w 783"/>
                  <a:gd name="T47" fmla="*/ 1 h 392"/>
                  <a:gd name="T48" fmla="*/ 0 w 783"/>
                  <a:gd name="T49" fmla="*/ 1 h 392"/>
                  <a:gd name="T50" fmla="*/ 0 w 783"/>
                  <a:gd name="T51" fmla="*/ 1 h 392"/>
                  <a:gd name="T52" fmla="*/ 0 w 783"/>
                  <a:gd name="T53" fmla="*/ 1 h 392"/>
                  <a:gd name="T54" fmla="*/ 0 w 783"/>
                  <a:gd name="T55" fmla="*/ 1 h 392"/>
                  <a:gd name="T56" fmla="*/ 0 w 783"/>
                  <a:gd name="T57" fmla="*/ 1 h 392"/>
                  <a:gd name="T58" fmla="*/ 1 w 783"/>
                  <a:gd name="T59" fmla="*/ 1 h 392"/>
                  <a:gd name="T60" fmla="*/ 1 w 783"/>
                  <a:gd name="T61" fmla="*/ 1 h 392"/>
                  <a:gd name="T62" fmla="*/ 1 w 783"/>
                  <a:gd name="T63" fmla="*/ 0 h 392"/>
                  <a:gd name="T64" fmla="*/ 1 w 783"/>
                  <a:gd name="T65" fmla="*/ 0 h 392"/>
                  <a:gd name="T66" fmla="*/ 2 w 783"/>
                  <a:gd name="T67" fmla="*/ 0 h 392"/>
                  <a:gd name="T68" fmla="*/ 2 w 783"/>
                  <a:gd name="T69" fmla="*/ 0 h 392"/>
                  <a:gd name="T70" fmla="*/ 2 w 783"/>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3" h="392">
                    <a:moveTo>
                      <a:pt x="349" y="6"/>
                    </a:moveTo>
                    <a:lnTo>
                      <a:pt x="397" y="21"/>
                    </a:lnTo>
                    <a:lnTo>
                      <a:pt x="447" y="35"/>
                    </a:lnTo>
                    <a:lnTo>
                      <a:pt x="497" y="49"/>
                    </a:lnTo>
                    <a:lnTo>
                      <a:pt x="546" y="65"/>
                    </a:lnTo>
                    <a:lnTo>
                      <a:pt x="595" y="79"/>
                    </a:lnTo>
                    <a:lnTo>
                      <a:pt x="646" y="94"/>
                    </a:lnTo>
                    <a:lnTo>
                      <a:pt x="695" y="108"/>
                    </a:lnTo>
                    <a:lnTo>
                      <a:pt x="745" y="124"/>
                    </a:lnTo>
                    <a:lnTo>
                      <a:pt x="757" y="129"/>
                    </a:lnTo>
                    <a:lnTo>
                      <a:pt x="766" y="133"/>
                    </a:lnTo>
                    <a:lnTo>
                      <a:pt x="775" y="139"/>
                    </a:lnTo>
                    <a:lnTo>
                      <a:pt x="780" y="146"/>
                    </a:lnTo>
                    <a:lnTo>
                      <a:pt x="782" y="150"/>
                    </a:lnTo>
                    <a:lnTo>
                      <a:pt x="783" y="153"/>
                    </a:lnTo>
                    <a:lnTo>
                      <a:pt x="783" y="156"/>
                    </a:lnTo>
                    <a:lnTo>
                      <a:pt x="783" y="159"/>
                    </a:lnTo>
                    <a:lnTo>
                      <a:pt x="782" y="163"/>
                    </a:lnTo>
                    <a:lnTo>
                      <a:pt x="780" y="166"/>
                    </a:lnTo>
                    <a:lnTo>
                      <a:pt x="778" y="170"/>
                    </a:lnTo>
                    <a:lnTo>
                      <a:pt x="775" y="173"/>
                    </a:lnTo>
                    <a:lnTo>
                      <a:pt x="745" y="198"/>
                    </a:lnTo>
                    <a:lnTo>
                      <a:pt x="715" y="223"/>
                    </a:lnTo>
                    <a:lnTo>
                      <a:pt x="686" y="249"/>
                    </a:lnTo>
                    <a:lnTo>
                      <a:pt x="656" y="274"/>
                    </a:lnTo>
                    <a:lnTo>
                      <a:pt x="627" y="300"/>
                    </a:lnTo>
                    <a:lnTo>
                      <a:pt x="596" y="325"/>
                    </a:lnTo>
                    <a:lnTo>
                      <a:pt x="566" y="351"/>
                    </a:lnTo>
                    <a:lnTo>
                      <a:pt x="537" y="377"/>
                    </a:lnTo>
                    <a:lnTo>
                      <a:pt x="529" y="381"/>
                    </a:lnTo>
                    <a:lnTo>
                      <a:pt x="518" y="386"/>
                    </a:lnTo>
                    <a:lnTo>
                      <a:pt x="505" y="390"/>
                    </a:lnTo>
                    <a:lnTo>
                      <a:pt x="492" y="392"/>
                    </a:lnTo>
                    <a:lnTo>
                      <a:pt x="478" y="392"/>
                    </a:lnTo>
                    <a:lnTo>
                      <a:pt x="464" y="392"/>
                    </a:lnTo>
                    <a:lnTo>
                      <a:pt x="449" y="390"/>
                    </a:lnTo>
                    <a:lnTo>
                      <a:pt x="436" y="387"/>
                    </a:lnTo>
                    <a:lnTo>
                      <a:pt x="386" y="372"/>
                    </a:lnTo>
                    <a:lnTo>
                      <a:pt x="336" y="357"/>
                    </a:lnTo>
                    <a:lnTo>
                      <a:pt x="286" y="341"/>
                    </a:lnTo>
                    <a:lnTo>
                      <a:pt x="237" y="326"/>
                    </a:lnTo>
                    <a:lnTo>
                      <a:pt x="187" y="312"/>
                    </a:lnTo>
                    <a:lnTo>
                      <a:pt x="137" y="296"/>
                    </a:lnTo>
                    <a:lnTo>
                      <a:pt x="88" y="281"/>
                    </a:lnTo>
                    <a:lnTo>
                      <a:pt x="38" y="267"/>
                    </a:lnTo>
                    <a:lnTo>
                      <a:pt x="26" y="262"/>
                    </a:lnTo>
                    <a:lnTo>
                      <a:pt x="16" y="256"/>
                    </a:lnTo>
                    <a:lnTo>
                      <a:pt x="9" y="250"/>
                    </a:lnTo>
                    <a:lnTo>
                      <a:pt x="4" y="243"/>
                    </a:lnTo>
                    <a:lnTo>
                      <a:pt x="2" y="241"/>
                    </a:lnTo>
                    <a:lnTo>
                      <a:pt x="2" y="237"/>
                    </a:lnTo>
                    <a:lnTo>
                      <a:pt x="0" y="234"/>
                    </a:lnTo>
                    <a:lnTo>
                      <a:pt x="2" y="230"/>
                    </a:lnTo>
                    <a:lnTo>
                      <a:pt x="3" y="227"/>
                    </a:lnTo>
                    <a:lnTo>
                      <a:pt x="4" y="223"/>
                    </a:lnTo>
                    <a:lnTo>
                      <a:pt x="7" y="219"/>
                    </a:lnTo>
                    <a:lnTo>
                      <a:pt x="11" y="217"/>
                    </a:lnTo>
                    <a:lnTo>
                      <a:pt x="41" y="191"/>
                    </a:lnTo>
                    <a:lnTo>
                      <a:pt x="70" y="166"/>
                    </a:lnTo>
                    <a:lnTo>
                      <a:pt x="101" y="142"/>
                    </a:lnTo>
                    <a:lnTo>
                      <a:pt x="130" y="117"/>
                    </a:lnTo>
                    <a:lnTo>
                      <a:pt x="160" y="91"/>
                    </a:lnTo>
                    <a:lnTo>
                      <a:pt x="191" y="66"/>
                    </a:lnTo>
                    <a:lnTo>
                      <a:pt x="220" y="41"/>
                    </a:lnTo>
                    <a:lnTo>
                      <a:pt x="250" y="16"/>
                    </a:lnTo>
                    <a:lnTo>
                      <a:pt x="258" y="10"/>
                    </a:lnTo>
                    <a:lnTo>
                      <a:pt x="269" y="7"/>
                    </a:lnTo>
                    <a:lnTo>
                      <a:pt x="280" y="3"/>
                    </a:lnTo>
                    <a:lnTo>
                      <a:pt x="293" y="1"/>
                    </a:lnTo>
                    <a:lnTo>
                      <a:pt x="308" y="0"/>
                    </a:lnTo>
                    <a:lnTo>
                      <a:pt x="322" y="1"/>
                    </a:lnTo>
                    <a:lnTo>
                      <a:pt x="336" y="2"/>
                    </a:lnTo>
                    <a:lnTo>
                      <a:pt x="34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9" name="Freeform 5190"/>
              <p:cNvSpPr>
                <a:spLocks/>
              </p:cNvSpPr>
              <p:nvPr userDrawn="1"/>
            </p:nvSpPr>
            <p:spPr bwMode="auto">
              <a:xfrm>
                <a:off x="3117" y="2800"/>
                <a:ext cx="233" cy="88"/>
              </a:xfrm>
              <a:custGeom>
                <a:avLst/>
                <a:gdLst>
                  <a:gd name="T0" fmla="*/ 3 w 1296"/>
                  <a:gd name="T1" fmla="*/ 0 h 498"/>
                  <a:gd name="T2" fmla="*/ 3 w 1296"/>
                  <a:gd name="T3" fmla="*/ 0 h 498"/>
                  <a:gd name="T4" fmla="*/ 4 w 1296"/>
                  <a:gd name="T5" fmla="*/ 1 h 498"/>
                  <a:gd name="T6" fmla="*/ 4 w 1296"/>
                  <a:gd name="T7" fmla="*/ 1 h 498"/>
                  <a:gd name="T8" fmla="*/ 5 w 1296"/>
                  <a:gd name="T9" fmla="*/ 1 h 498"/>
                  <a:gd name="T10" fmla="*/ 6 w 1296"/>
                  <a:gd name="T11" fmla="*/ 1 h 498"/>
                  <a:gd name="T12" fmla="*/ 6 w 1296"/>
                  <a:gd name="T13" fmla="*/ 1 h 498"/>
                  <a:gd name="T14" fmla="*/ 7 w 1296"/>
                  <a:gd name="T15" fmla="*/ 1 h 498"/>
                  <a:gd name="T16" fmla="*/ 8 w 1296"/>
                  <a:gd name="T17" fmla="*/ 2 h 498"/>
                  <a:gd name="T18" fmla="*/ 8 w 1296"/>
                  <a:gd name="T19" fmla="*/ 2 h 498"/>
                  <a:gd name="T20" fmla="*/ 8 w 1296"/>
                  <a:gd name="T21" fmla="*/ 2 h 498"/>
                  <a:gd name="T22" fmla="*/ 7 w 1296"/>
                  <a:gd name="T23" fmla="*/ 2 h 498"/>
                  <a:gd name="T24" fmla="*/ 7 w 1296"/>
                  <a:gd name="T25" fmla="*/ 2 h 498"/>
                  <a:gd name="T26" fmla="*/ 6 w 1296"/>
                  <a:gd name="T27" fmla="*/ 2 h 498"/>
                  <a:gd name="T28" fmla="*/ 6 w 1296"/>
                  <a:gd name="T29" fmla="*/ 3 h 498"/>
                  <a:gd name="T30" fmla="*/ 6 w 1296"/>
                  <a:gd name="T31" fmla="*/ 3 h 498"/>
                  <a:gd name="T32" fmla="*/ 6 w 1296"/>
                  <a:gd name="T33" fmla="*/ 3 h 498"/>
                  <a:gd name="T34" fmla="*/ 5 w 1296"/>
                  <a:gd name="T35" fmla="*/ 3 h 498"/>
                  <a:gd name="T36" fmla="*/ 5 w 1296"/>
                  <a:gd name="T37" fmla="*/ 3 h 498"/>
                  <a:gd name="T38" fmla="*/ 4 w 1296"/>
                  <a:gd name="T39" fmla="*/ 2 h 498"/>
                  <a:gd name="T40" fmla="*/ 4 w 1296"/>
                  <a:gd name="T41" fmla="*/ 2 h 498"/>
                  <a:gd name="T42" fmla="*/ 3 w 1296"/>
                  <a:gd name="T43" fmla="*/ 2 h 498"/>
                  <a:gd name="T44" fmla="*/ 2 w 1296"/>
                  <a:gd name="T45" fmla="*/ 2 h 498"/>
                  <a:gd name="T46" fmla="*/ 2 w 1296"/>
                  <a:gd name="T47" fmla="*/ 2 h 498"/>
                  <a:gd name="T48" fmla="*/ 1 w 1296"/>
                  <a:gd name="T49" fmla="*/ 1 h 498"/>
                  <a:gd name="T50" fmla="*/ 1 w 1296"/>
                  <a:gd name="T51" fmla="*/ 1 h 498"/>
                  <a:gd name="T52" fmla="*/ 0 w 1296"/>
                  <a:gd name="T53" fmla="*/ 1 h 498"/>
                  <a:gd name="T54" fmla="*/ 0 w 1296"/>
                  <a:gd name="T55" fmla="*/ 1 h 498"/>
                  <a:gd name="T56" fmla="*/ 0 w 1296"/>
                  <a:gd name="T57" fmla="*/ 1 h 498"/>
                  <a:gd name="T58" fmla="*/ 0 w 1296"/>
                  <a:gd name="T59" fmla="*/ 1 h 498"/>
                  <a:gd name="T60" fmla="*/ 1 w 1296"/>
                  <a:gd name="T61" fmla="*/ 1 h 498"/>
                  <a:gd name="T62" fmla="*/ 1 w 1296"/>
                  <a:gd name="T63" fmla="*/ 0 h 498"/>
                  <a:gd name="T64" fmla="*/ 2 w 1296"/>
                  <a:gd name="T65" fmla="*/ 0 h 498"/>
                  <a:gd name="T66" fmla="*/ 2 w 1296"/>
                  <a:gd name="T67" fmla="*/ 0 h 498"/>
                  <a:gd name="T68" fmla="*/ 2 w 1296"/>
                  <a:gd name="T69" fmla="*/ 0 h 4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96" h="498">
                    <a:moveTo>
                      <a:pt x="387" y="6"/>
                    </a:moveTo>
                    <a:lnTo>
                      <a:pt x="443" y="23"/>
                    </a:lnTo>
                    <a:lnTo>
                      <a:pt x="497" y="39"/>
                    </a:lnTo>
                    <a:lnTo>
                      <a:pt x="552" y="56"/>
                    </a:lnTo>
                    <a:lnTo>
                      <a:pt x="607" y="73"/>
                    </a:lnTo>
                    <a:lnTo>
                      <a:pt x="662" y="90"/>
                    </a:lnTo>
                    <a:lnTo>
                      <a:pt x="717" y="106"/>
                    </a:lnTo>
                    <a:lnTo>
                      <a:pt x="773" y="123"/>
                    </a:lnTo>
                    <a:lnTo>
                      <a:pt x="828" y="141"/>
                    </a:lnTo>
                    <a:lnTo>
                      <a:pt x="883" y="157"/>
                    </a:lnTo>
                    <a:lnTo>
                      <a:pt x="938" y="174"/>
                    </a:lnTo>
                    <a:lnTo>
                      <a:pt x="994" y="190"/>
                    </a:lnTo>
                    <a:lnTo>
                      <a:pt x="1049" y="208"/>
                    </a:lnTo>
                    <a:lnTo>
                      <a:pt x="1105" y="225"/>
                    </a:lnTo>
                    <a:lnTo>
                      <a:pt x="1160" y="241"/>
                    </a:lnTo>
                    <a:lnTo>
                      <a:pt x="1216" y="259"/>
                    </a:lnTo>
                    <a:lnTo>
                      <a:pt x="1272" y="275"/>
                    </a:lnTo>
                    <a:lnTo>
                      <a:pt x="1285" y="280"/>
                    </a:lnTo>
                    <a:lnTo>
                      <a:pt x="1293" y="285"/>
                    </a:lnTo>
                    <a:lnTo>
                      <a:pt x="1295" y="287"/>
                    </a:lnTo>
                    <a:lnTo>
                      <a:pt x="1296" y="290"/>
                    </a:lnTo>
                    <a:lnTo>
                      <a:pt x="1295" y="292"/>
                    </a:lnTo>
                    <a:lnTo>
                      <a:pt x="1294" y="293"/>
                    </a:lnTo>
                    <a:lnTo>
                      <a:pt x="1253" y="319"/>
                    </a:lnTo>
                    <a:lnTo>
                      <a:pt x="1210" y="344"/>
                    </a:lnTo>
                    <a:lnTo>
                      <a:pt x="1169" y="369"/>
                    </a:lnTo>
                    <a:lnTo>
                      <a:pt x="1126" y="394"/>
                    </a:lnTo>
                    <a:lnTo>
                      <a:pt x="1085" y="420"/>
                    </a:lnTo>
                    <a:lnTo>
                      <a:pt x="1042" y="444"/>
                    </a:lnTo>
                    <a:lnTo>
                      <a:pt x="1001" y="469"/>
                    </a:lnTo>
                    <a:lnTo>
                      <a:pt x="958" y="495"/>
                    </a:lnTo>
                    <a:lnTo>
                      <a:pt x="955" y="496"/>
                    </a:lnTo>
                    <a:lnTo>
                      <a:pt x="950" y="496"/>
                    </a:lnTo>
                    <a:lnTo>
                      <a:pt x="945" y="498"/>
                    </a:lnTo>
                    <a:lnTo>
                      <a:pt x="939" y="498"/>
                    </a:lnTo>
                    <a:lnTo>
                      <a:pt x="925" y="495"/>
                    </a:lnTo>
                    <a:lnTo>
                      <a:pt x="911" y="492"/>
                    </a:lnTo>
                    <a:lnTo>
                      <a:pt x="856" y="474"/>
                    </a:lnTo>
                    <a:lnTo>
                      <a:pt x="799" y="457"/>
                    </a:lnTo>
                    <a:lnTo>
                      <a:pt x="743" y="440"/>
                    </a:lnTo>
                    <a:lnTo>
                      <a:pt x="688" y="422"/>
                    </a:lnTo>
                    <a:lnTo>
                      <a:pt x="632" y="405"/>
                    </a:lnTo>
                    <a:lnTo>
                      <a:pt x="577" y="388"/>
                    </a:lnTo>
                    <a:lnTo>
                      <a:pt x="520" y="370"/>
                    </a:lnTo>
                    <a:lnTo>
                      <a:pt x="465" y="353"/>
                    </a:lnTo>
                    <a:lnTo>
                      <a:pt x="410" y="336"/>
                    </a:lnTo>
                    <a:lnTo>
                      <a:pt x="354" y="319"/>
                    </a:lnTo>
                    <a:lnTo>
                      <a:pt x="299" y="301"/>
                    </a:lnTo>
                    <a:lnTo>
                      <a:pt x="243" y="285"/>
                    </a:lnTo>
                    <a:lnTo>
                      <a:pt x="188" y="267"/>
                    </a:lnTo>
                    <a:lnTo>
                      <a:pt x="133" y="251"/>
                    </a:lnTo>
                    <a:lnTo>
                      <a:pt x="78" y="233"/>
                    </a:lnTo>
                    <a:lnTo>
                      <a:pt x="23" y="216"/>
                    </a:lnTo>
                    <a:lnTo>
                      <a:pt x="10" y="212"/>
                    </a:lnTo>
                    <a:lnTo>
                      <a:pt x="3" y="207"/>
                    </a:lnTo>
                    <a:lnTo>
                      <a:pt x="1" y="205"/>
                    </a:lnTo>
                    <a:lnTo>
                      <a:pt x="0" y="202"/>
                    </a:lnTo>
                    <a:lnTo>
                      <a:pt x="0" y="200"/>
                    </a:lnTo>
                    <a:lnTo>
                      <a:pt x="2" y="199"/>
                    </a:lnTo>
                    <a:lnTo>
                      <a:pt x="45" y="174"/>
                    </a:lnTo>
                    <a:lnTo>
                      <a:pt x="87" y="149"/>
                    </a:lnTo>
                    <a:lnTo>
                      <a:pt x="130" y="124"/>
                    </a:lnTo>
                    <a:lnTo>
                      <a:pt x="172" y="101"/>
                    </a:lnTo>
                    <a:lnTo>
                      <a:pt x="215" y="76"/>
                    </a:lnTo>
                    <a:lnTo>
                      <a:pt x="257" y="51"/>
                    </a:lnTo>
                    <a:lnTo>
                      <a:pt x="300" y="27"/>
                    </a:lnTo>
                    <a:lnTo>
                      <a:pt x="341" y="2"/>
                    </a:lnTo>
                    <a:lnTo>
                      <a:pt x="350" y="1"/>
                    </a:lnTo>
                    <a:lnTo>
                      <a:pt x="360" y="0"/>
                    </a:lnTo>
                    <a:lnTo>
                      <a:pt x="373" y="2"/>
                    </a:lnTo>
                    <a:lnTo>
                      <a:pt x="38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0" name="Freeform 5191"/>
              <p:cNvSpPr>
                <a:spLocks/>
              </p:cNvSpPr>
              <p:nvPr userDrawn="1"/>
            </p:nvSpPr>
            <p:spPr bwMode="auto">
              <a:xfrm>
                <a:off x="3317" y="2860"/>
                <a:ext cx="132" cy="59"/>
              </a:xfrm>
              <a:custGeom>
                <a:avLst/>
                <a:gdLst>
                  <a:gd name="T0" fmla="*/ 3 w 730"/>
                  <a:gd name="T1" fmla="*/ 0 h 326"/>
                  <a:gd name="T2" fmla="*/ 3 w 730"/>
                  <a:gd name="T3" fmla="*/ 0 h 326"/>
                  <a:gd name="T4" fmla="*/ 3 w 730"/>
                  <a:gd name="T5" fmla="*/ 0 h 326"/>
                  <a:gd name="T6" fmla="*/ 4 w 730"/>
                  <a:gd name="T7" fmla="*/ 1 h 326"/>
                  <a:gd name="T8" fmla="*/ 4 w 730"/>
                  <a:gd name="T9" fmla="*/ 1 h 326"/>
                  <a:gd name="T10" fmla="*/ 4 w 730"/>
                  <a:gd name="T11" fmla="*/ 1 h 326"/>
                  <a:gd name="T12" fmla="*/ 4 w 730"/>
                  <a:gd name="T13" fmla="*/ 1 h 326"/>
                  <a:gd name="T14" fmla="*/ 4 w 730"/>
                  <a:gd name="T15" fmla="*/ 1 h 326"/>
                  <a:gd name="T16" fmla="*/ 4 w 730"/>
                  <a:gd name="T17" fmla="*/ 1 h 326"/>
                  <a:gd name="T18" fmla="*/ 4 w 730"/>
                  <a:gd name="T19" fmla="*/ 1 h 326"/>
                  <a:gd name="T20" fmla="*/ 4 w 730"/>
                  <a:gd name="T21" fmla="*/ 1 h 326"/>
                  <a:gd name="T22" fmla="*/ 3 w 730"/>
                  <a:gd name="T23" fmla="*/ 1 h 326"/>
                  <a:gd name="T24" fmla="*/ 3 w 730"/>
                  <a:gd name="T25" fmla="*/ 2 h 326"/>
                  <a:gd name="T26" fmla="*/ 3 w 730"/>
                  <a:gd name="T27" fmla="*/ 2 h 326"/>
                  <a:gd name="T28" fmla="*/ 2 w 730"/>
                  <a:gd name="T29" fmla="*/ 2 h 326"/>
                  <a:gd name="T30" fmla="*/ 2 w 730"/>
                  <a:gd name="T31" fmla="*/ 2 h 326"/>
                  <a:gd name="T32" fmla="*/ 2 w 730"/>
                  <a:gd name="T33" fmla="*/ 2 h 326"/>
                  <a:gd name="T34" fmla="*/ 2 w 730"/>
                  <a:gd name="T35" fmla="*/ 2 h 326"/>
                  <a:gd name="T36" fmla="*/ 1 w 730"/>
                  <a:gd name="T37" fmla="*/ 2 h 326"/>
                  <a:gd name="T38" fmla="*/ 1 w 730"/>
                  <a:gd name="T39" fmla="*/ 2 h 326"/>
                  <a:gd name="T40" fmla="*/ 0 w 730"/>
                  <a:gd name="T41" fmla="*/ 1 h 326"/>
                  <a:gd name="T42" fmla="*/ 0 w 730"/>
                  <a:gd name="T43" fmla="*/ 1 h 326"/>
                  <a:gd name="T44" fmla="*/ 0 w 730"/>
                  <a:gd name="T45" fmla="*/ 1 h 326"/>
                  <a:gd name="T46" fmla="*/ 0 w 730"/>
                  <a:gd name="T47" fmla="*/ 1 h 326"/>
                  <a:gd name="T48" fmla="*/ 0 w 730"/>
                  <a:gd name="T49" fmla="*/ 1 h 326"/>
                  <a:gd name="T50" fmla="*/ 0 w 730"/>
                  <a:gd name="T51" fmla="*/ 1 h 326"/>
                  <a:gd name="T52" fmla="*/ 0 w 730"/>
                  <a:gd name="T53" fmla="*/ 1 h 326"/>
                  <a:gd name="T54" fmla="*/ 1 w 730"/>
                  <a:gd name="T55" fmla="*/ 1 h 326"/>
                  <a:gd name="T56" fmla="*/ 1 w 730"/>
                  <a:gd name="T57" fmla="*/ 1 h 326"/>
                  <a:gd name="T58" fmla="*/ 1 w 730"/>
                  <a:gd name="T59" fmla="*/ 0 h 326"/>
                  <a:gd name="T60" fmla="*/ 2 w 730"/>
                  <a:gd name="T61" fmla="*/ 0 h 326"/>
                  <a:gd name="T62" fmla="*/ 2 w 730"/>
                  <a:gd name="T63" fmla="*/ 0 h 326"/>
                  <a:gd name="T64" fmla="*/ 2 w 730"/>
                  <a:gd name="T65" fmla="*/ 0 h 326"/>
                  <a:gd name="T66" fmla="*/ 2 w 730"/>
                  <a:gd name="T67" fmla="*/ 0 h 3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26">
                    <a:moveTo>
                      <a:pt x="384" y="5"/>
                    </a:moveTo>
                    <a:lnTo>
                      <a:pt x="424" y="17"/>
                    </a:lnTo>
                    <a:lnTo>
                      <a:pt x="463" y="29"/>
                    </a:lnTo>
                    <a:lnTo>
                      <a:pt x="503" y="42"/>
                    </a:lnTo>
                    <a:lnTo>
                      <a:pt x="543" y="53"/>
                    </a:lnTo>
                    <a:lnTo>
                      <a:pt x="584" y="65"/>
                    </a:lnTo>
                    <a:lnTo>
                      <a:pt x="624" y="78"/>
                    </a:lnTo>
                    <a:lnTo>
                      <a:pt x="664" y="90"/>
                    </a:lnTo>
                    <a:lnTo>
                      <a:pt x="704" y="102"/>
                    </a:lnTo>
                    <a:lnTo>
                      <a:pt x="715" y="107"/>
                    </a:lnTo>
                    <a:lnTo>
                      <a:pt x="722" y="110"/>
                    </a:lnTo>
                    <a:lnTo>
                      <a:pt x="727" y="116"/>
                    </a:lnTo>
                    <a:lnTo>
                      <a:pt x="730" y="121"/>
                    </a:lnTo>
                    <a:lnTo>
                      <a:pt x="730" y="123"/>
                    </a:lnTo>
                    <a:lnTo>
                      <a:pt x="730" y="127"/>
                    </a:lnTo>
                    <a:lnTo>
                      <a:pt x="729" y="129"/>
                    </a:lnTo>
                    <a:lnTo>
                      <a:pt x="728" y="133"/>
                    </a:lnTo>
                    <a:lnTo>
                      <a:pt x="723" y="137"/>
                    </a:lnTo>
                    <a:lnTo>
                      <a:pt x="716" y="143"/>
                    </a:lnTo>
                    <a:lnTo>
                      <a:pt x="682" y="165"/>
                    </a:lnTo>
                    <a:lnTo>
                      <a:pt x="647" y="186"/>
                    </a:lnTo>
                    <a:lnTo>
                      <a:pt x="613" y="207"/>
                    </a:lnTo>
                    <a:lnTo>
                      <a:pt x="579" y="227"/>
                    </a:lnTo>
                    <a:lnTo>
                      <a:pt x="543" y="248"/>
                    </a:lnTo>
                    <a:lnTo>
                      <a:pt x="509" y="270"/>
                    </a:lnTo>
                    <a:lnTo>
                      <a:pt x="475" y="291"/>
                    </a:lnTo>
                    <a:lnTo>
                      <a:pt x="439" y="312"/>
                    </a:lnTo>
                    <a:lnTo>
                      <a:pt x="430" y="317"/>
                    </a:lnTo>
                    <a:lnTo>
                      <a:pt x="419" y="322"/>
                    </a:lnTo>
                    <a:lnTo>
                      <a:pt x="407" y="324"/>
                    </a:lnTo>
                    <a:lnTo>
                      <a:pt x="396" y="326"/>
                    </a:lnTo>
                    <a:lnTo>
                      <a:pt x="383" y="326"/>
                    </a:lnTo>
                    <a:lnTo>
                      <a:pt x="370" y="326"/>
                    </a:lnTo>
                    <a:lnTo>
                      <a:pt x="357" y="325"/>
                    </a:lnTo>
                    <a:lnTo>
                      <a:pt x="346" y="322"/>
                    </a:lnTo>
                    <a:lnTo>
                      <a:pt x="305" y="310"/>
                    </a:lnTo>
                    <a:lnTo>
                      <a:pt x="264" y="297"/>
                    </a:lnTo>
                    <a:lnTo>
                      <a:pt x="224" y="284"/>
                    </a:lnTo>
                    <a:lnTo>
                      <a:pt x="184" y="272"/>
                    </a:lnTo>
                    <a:lnTo>
                      <a:pt x="144" y="259"/>
                    </a:lnTo>
                    <a:lnTo>
                      <a:pt x="104" y="247"/>
                    </a:lnTo>
                    <a:lnTo>
                      <a:pt x="65" y="234"/>
                    </a:lnTo>
                    <a:lnTo>
                      <a:pt x="24" y="222"/>
                    </a:lnTo>
                    <a:lnTo>
                      <a:pt x="15" y="219"/>
                    </a:lnTo>
                    <a:lnTo>
                      <a:pt x="8" y="214"/>
                    </a:lnTo>
                    <a:lnTo>
                      <a:pt x="3" y="209"/>
                    </a:lnTo>
                    <a:lnTo>
                      <a:pt x="1" y="204"/>
                    </a:lnTo>
                    <a:lnTo>
                      <a:pt x="0" y="201"/>
                    </a:lnTo>
                    <a:lnTo>
                      <a:pt x="1" y="198"/>
                    </a:lnTo>
                    <a:lnTo>
                      <a:pt x="1" y="195"/>
                    </a:lnTo>
                    <a:lnTo>
                      <a:pt x="3" y="192"/>
                    </a:lnTo>
                    <a:lnTo>
                      <a:pt x="8" y="187"/>
                    </a:lnTo>
                    <a:lnTo>
                      <a:pt x="15" y="181"/>
                    </a:lnTo>
                    <a:lnTo>
                      <a:pt x="49" y="160"/>
                    </a:lnTo>
                    <a:lnTo>
                      <a:pt x="85" y="140"/>
                    </a:lnTo>
                    <a:lnTo>
                      <a:pt x="119" y="118"/>
                    </a:lnTo>
                    <a:lnTo>
                      <a:pt x="154" y="97"/>
                    </a:lnTo>
                    <a:lnTo>
                      <a:pt x="189" y="76"/>
                    </a:lnTo>
                    <a:lnTo>
                      <a:pt x="223" y="56"/>
                    </a:lnTo>
                    <a:lnTo>
                      <a:pt x="259" y="35"/>
                    </a:lnTo>
                    <a:lnTo>
                      <a:pt x="293" y="14"/>
                    </a:lnTo>
                    <a:lnTo>
                      <a:pt x="302" y="10"/>
                    </a:lnTo>
                    <a:lnTo>
                      <a:pt x="313" y="5"/>
                    </a:lnTo>
                    <a:lnTo>
                      <a:pt x="325" y="3"/>
                    </a:lnTo>
                    <a:lnTo>
                      <a:pt x="337" y="1"/>
                    </a:lnTo>
                    <a:lnTo>
                      <a:pt x="350" y="0"/>
                    </a:lnTo>
                    <a:lnTo>
                      <a:pt x="361"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1" name="Freeform 5192"/>
              <p:cNvSpPr>
                <a:spLocks/>
              </p:cNvSpPr>
              <p:nvPr userDrawn="1"/>
            </p:nvSpPr>
            <p:spPr bwMode="auto">
              <a:xfrm>
                <a:off x="3417" y="2892"/>
                <a:ext cx="133" cy="59"/>
              </a:xfrm>
              <a:custGeom>
                <a:avLst/>
                <a:gdLst>
                  <a:gd name="T0" fmla="*/ 3 w 736"/>
                  <a:gd name="T1" fmla="*/ 0 h 332"/>
                  <a:gd name="T2" fmla="*/ 3 w 736"/>
                  <a:gd name="T3" fmla="*/ 0 h 332"/>
                  <a:gd name="T4" fmla="*/ 3 w 736"/>
                  <a:gd name="T5" fmla="*/ 0 h 332"/>
                  <a:gd name="T6" fmla="*/ 4 w 736"/>
                  <a:gd name="T7" fmla="*/ 1 h 332"/>
                  <a:gd name="T8" fmla="*/ 4 w 736"/>
                  <a:gd name="T9" fmla="*/ 1 h 332"/>
                  <a:gd name="T10" fmla="*/ 4 w 736"/>
                  <a:gd name="T11" fmla="*/ 1 h 332"/>
                  <a:gd name="T12" fmla="*/ 4 w 736"/>
                  <a:gd name="T13" fmla="*/ 1 h 332"/>
                  <a:gd name="T14" fmla="*/ 4 w 736"/>
                  <a:gd name="T15" fmla="*/ 1 h 332"/>
                  <a:gd name="T16" fmla="*/ 4 w 736"/>
                  <a:gd name="T17" fmla="*/ 1 h 332"/>
                  <a:gd name="T18" fmla="*/ 4 w 736"/>
                  <a:gd name="T19" fmla="*/ 1 h 332"/>
                  <a:gd name="T20" fmla="*/ 4 w 736"/>
                  <a:gd name="T21" fmla="*/ 1 h 332"/>
                  <a:gd name="T22" fmla="*/ 3 w 736"/>
                  <a:gd name="T23" fmla="*/ 1 h 332"/>
                  <a:gd name="T24" fmla="*/ 3 w 736"/>
                  <a:gd name="T25" fmla="*/ 2 h 332"/>
                  <a:gd name="T26" fmla="*/ 3 w 736"/>
                  <a:gd name="T27" fmla="*/ 2 h 332"/>
                  <a:gd name="T28" fmla="*/ 3 w 736"/>
                  <a:gd name="T29" fmla="*/ 2 h 332"/>
                  <a:gd name="T30" fmla="*/ 2 w 736"/>
                  <a:gd name="T31" fmla="*/ 2 h 332"/>
                  <a:gd name="T32" fmla="*/ 2 w 736"/>
                  <a:gd name="T33" fmla="*/ 2 h 332"/>
                  <a:gd name="T34" fmla="*/ 2 w 736"/>
                  <a:gd name="T35" fmla="*/ 2 h 332"/>
                  <a:gd name="T36" fmla="*/ 1 w 736"/>
                  <a:gd name="T37" fmla="*/ 2 h 332"/>
                  <a:gd name="T38" fmla="*/ 1 w 736"/>
                  <a:gd name="T39" fmla="*/ 1 h 332"/>
                  <a:gd name="T40" fmla="*/ 0 w 736"/>
                  <a:gd name="T41" fmla="*/ 1 h 332"/>
                  <a:gd name="T42" fmla="*/ 0 w 736"/>
                  <a:gd name="T43" fmla="*/ 1 h 332"/>
                  <a:gd name="T44" fmla="*/ 0 w 736"/>
                  <a:gd name="T45" fmla="*/ 1 h 332"/>
                  <a:gd name="T46" fmla="*/ 0 w 736"/>
                  <a:gd name="T47" fmla="*/ 1 h 332"/>
                  <a:gd name="T48" fmla="*/ 0 w 736"/>
                  <a:gd name="T49" fmla="*/ 1 h 332"/>
                  <a:gd name="T50" fmla="*/ 0 w 736"/>
                  <a:gd name="T51" fmla="*/ 1 h 332"/>
                  <a:gd name="T52" fmla="*/ 0 w 736"/>
                  <a:gd name="T53" fmla="*/ 1 h 332"/>
                  <a:gd name="T54" fmla="*/ 1 w 736"/>
                  <a:gd name="T55" fmla="*/ 1 h 332"/>
                  <a:gd name="T56" fmla="*/ 1 w 736"/>
                  <a:gd name="T57" fmla="*/ 0 h 332"/>
                  <a:gd name="T58" fmla="*/ 1 w 736"/>
                  <a:gd name="T59" fmla="*/ 0 h 332"/>
                  <a:gd name="T60" fmla="*/ 2 w 736"/>
                  <a:gd name="T61" fmla="*/ 0 h 332"/>
                  <a:gd name="T62" fmla="*/ 2 w 736"/>
                  <a:gd name="T63" fmla="*/ 0 h 332"/>
                  <a:gd name="T64" fmla="*/ 2 w 736"/>
                  <a:gd name="T65" fmla="*/ 0 h 332"/>
                  <a:gd name="T66" fmla="*/ 2 w 736"/>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6" h="332">
                    <a:moveTo>
                      <a:pt x="384" y="3"/>
                    </a:moveTo>
                    <a:lnTo>
                      <a:pt x="424" y="16"/>
                    </a:lnTo>
                    <a:lnTo>
                      <a:pt x="465" y="28"/>
                    </a:lnTo>
                    <a:lnTo>
                      <a:pt x="506" y="41"/>
                    </a:lnTo>
                    <a:lnTo>
                      <a:pt x="546" y="53"/>
                    </a:lnTo>
                    <a:lnTo>
                      <a:pt x="588" y="66"/>
                    </a:lnTo>
                    <a:lnTo>
                      <a:pt x="628" y="78"/>
                    </a:lnTo>
                    <a:lnTo>
                      <a:pt x="669" y="91"/>
                    </a:lnTo>
                    <a:lnTo>
                      <a:pt x="710" y="102"/>
                    </a:lnTo>
                    <a:lnTo>
                      <a:pt x="720" y="107"/>
                    </a:lnTo>
                    <a:lnTo>
                      <a:pt x="727" y="111"/>
                    </a:lnTo>
                    <a:lnTo>
                      <a:pt x="733" y="117"/>
                    </a:lnTo>
                    <a:lnTo>
                      <a:pt x="735" y="121"/>
                    </a:lnTo>
                    <a:lnTo>
                      <a:pt x="736" y="125"/>
                    </a:lnTo>
                    <a:lnTo>
                      <a:pt x="735" y="127"/>
                    </a:lnTo>
                    <a:lnTo>
                      <a:pt x="735" y="131"/>
                    </a:lnTo>
                    <a:lnTo>
                      <a:pt x="734" y="133"/>
                    </a:lnTo>
                    <a:lnTo>
                      <a:pt x="729" y="139"/>
                    </a:lnTo>
                    <a:lnTo>
                      <a:pt x="722" y="145"/>
                    </a:lnTo>
                    <a:lnTo>
                      <a:pt x="688" y="166"/>
                    </a:lnTo>
                    <a:lnTo>
                      <a:pt x="654" y="187"/>
                    </a:lnTo>
                    <a:lnTo>
                      <a:pt x="619" y="209"/>
                    </a:lnTo>
                    <a:lnTo>
                      <a:pt x="585" y="230"/>
                    </a:lnTo>
                    <a:lnTo>
                      <a:pt x="551" y="252"/>
                    </a:lnTo>
                    <a:lnTo>
                      <a:pt x="517" y="274"/>
                    </a:lnTo>
                    <a:lnTo>
                      <a:pt x="482" y="295"/>
                    </a:lnTo>
                    <a:lnTo>
                      <a:pt x="448" y="317"/>
                    </a:lnTo>
                    <a:lnTo>
                      <a:pt x="439" y="322"/>
                    </a:lnTo>
                    <a:lnTo>
                      <a:pt x="428" y="326"/>
                    </a:lnTo>
                    <a:lnTo>
                      <a:pt x="416" y="328"/>
                    </a:lnTo>
                    <a:lnTo>
                      <a:pt x="403" y="330"/>
                    </a:lnTo>
                    <a:lnTo>
                      <a:pt x="390" y="332"/>
                    </a:lnTo>
                    <a:lnTo>
                      <a:pt x="377" y="330"/>
                    </a:lnTo>
                    <a:lnTo>
                      <a:pt x="365" y="329"/>
                    </a:lnTo>
                    <a:lnTo>
                      <a:pt x="354" y="326"/>
                    </a:lnTo>
                    <a:lnTo>
                      <a:pt x="312" y="314"/>
                    </a:lnTo>
                    <a:lnTo>
                      <a:pt x="271" y="301"/>
                    </a:lnTo>
                    <a:lnTo>
                      <a:pt x="231" y="288"/>
                    </a:lnTo>
                    <a:lnTo>
                      <a:pt x="189" y="275"/>
                    </a:lnTo>
                    <a:lnTo>
                      <a:pt x="148" y="263"/>
                    </a:lnTo>
                    <a:lnTo>
                      <a:pt x="108" y="250"/>
                    </a:lnTo>
                    <a:lnTo>
                      <a:pt x="66" y="237"/>
                    </a:lnTo>
                    <a:lnTo>
                      <a:pt x="26" y="224"/>
                    </a:lnTo>
                    <a:lnTo>
                      <a:pt x="17" y="221"/>
                    </a:lnTo>
                    <a:lnTo>
                      <a:pt x="10" y="216"/>
                    </a:lnTo>
                    <a:lnTo>
                      <a:pt x="4" y="211"/>
                    </a:lnTo>
                    <a:lnTo>
                      <a:pt x="1" y="205"/>
                    </a:lnTo>
                    <a:lnTo>
                      <a:pt x="0" y="203"/>
                    </a:lnTo>
                    <a:lnTo>
                      <a:pt x="1" y="199"/>
                    </a:lnTo>
                    <a:lnTo>
                      <a:pt x="1" y="197"/>
                    </a:lnTo>
                    <a:lnTo>
                      <a:pt x="2" y="193"/>
                    </a:lnTo>
                    <a:lnTo>
                      <a:pt x="7" y="189"/>
                    </a:lnTo>
                    <a:lnTo>
                      <a:pt x="15" y="183"/>
                    </a:lnTo>
                    <a:lnTo>
                      <a:pt x="50" y="161"/>
                    </a:lnTo>
                    <a:lnTo>
                      <a:pt x="84" y="140"/>
                    </a:lnTo>
                    <a:lnTo>
                      <a:pt x="118" y="119"/>
                    </a:lnTo>
                    <a:lnTo>
                      <a:pt x="154" y="98"/>
                    </a:lnTo>
                    <a:lnTo>
                      <a:pt x="188" y="76"/>
                    </a:lnTo>
                    <a:lnTo>
                      <a:pt x="222" y="55"/>
                    </a:lnTo>
                    <a:lnTo>
                      <a:pt x="257" y="34"/>
                    </a:lnTo>
                    <a:lnTo>
                      <a:pt x="291" y="13"/>
                    </a:lnTo>
                    <a:lnTo>
                      <a:pt x="300" y="8"/>
                    </a:lnTo>
                    <a:lnTo>
                      <a:pt x="311" y="4"/>
                    </a:lnTo>
                    <a:lnTo>
                      <a:pt x="323" y="2"/>
                    </a:lnTo>
                    <a:lnTo>
                      <a:pt x="335" y="0"/>
                    </a:lnTo>
                    <a:lnTo>
                      <a:pt x="348" y="0"/>
                    </a:lnTo>
                    <a:lnTo>
                      <a:pt x="361" y="0"/>
                    </a:lnTo>
                    <a:lnTo>
                      <a:pt x="372" y="1"/>
                    </a:lnTo>
                    <a:lnTo>
                      <a:pt x="384"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2" name="Freeform 5193"/>
              <p:cNvSpPr>
                <a:spLocks/>
              </p:cNvSpPr>
              <p:nvPr userDrawn="1"/>
            </p:nvSpPr>
            <p:spPr bwMode="auto">
              <a:xfrm>
                <a:off x="3521" y="2922"/>
                <a:ext cx="133" cy="61"/>
              </a:xfrm>
              <a:custGeom>
                <a:avLst/>
                <a:gdLst>
                  <a:gd name="T0" fmla="*/ 3 w 740"/>
                  <a:gd name="T1" fmla="*/ 0 h 338"/>
                  <a:gd name="T2" fmla="*/ 3 w 740"/>
                  <a:gd name="T3" fmla="*/ 0 h 338"/>
                  <a:gd name="T4" fmla="*/ 3 w 740"/>
                  <a:gd name="T5" fmla="*/ 0 h 338"/>
                  <a:gd name="T6" fmla="*/ 4 w 740"/>
                  <a:gd name="T7" fmla="*/ 1 h 338"/>
                  <a:gd name="T8" fmla="*/ 4 w 740"/>
                  <a:gd name="T9" fmla="*/ 1 h 338"/>
                  <a:gd name="T10" fmla="*/ 4 w 740"/>
                  <a:gd name="T11" fmla="*/ 1 h 338"/>
                  <a:gd name="T12" fmla="*/ 4 w 740"/>
                  <a:gd name="T13" fmla="*/ 1 h 338"/>
                  <a:gd name="T14" fmla="*/ 4 w 740"/>
                  <a:gd name="T15" fmla="*/ 1 h 338"/>
                  <a:gd name="T16" fmla="*/ 4 w 740"/>
                  <a:gd name="T17" fmla="*/ 1 h 338"/>
                  <a:gd name="T18" fmla="*/ 4 w 740"/>
                  <a:gd name="T19" fmla="*/ 1 h 338"/>
                  <a:gd name="T20" fmla="*/ 4 w 740"/>
                  <a:gd name="T21" fmla="*/ 1 h 338"/>
                  <a:gd name="T22" fmla="*/ 3 w 740"/>
                  <a:gd name="T23" fmla="*/ 1 h 338"/>
                  <a:gd name="T24" fmla="*/ 3 w 740"/>
                  <a:gd name="T25" fmla="*/ 2 h 338"/>
                  <a:gd name="T26" fmla="*/ 3 w 740"/>
                  <a:gd name="T27" fmla="*/ 2 h 338"/>
                  <a:gd name="T28" fmla="*/ 3 w 740"/>
                  <a:gd name="T29" fmla="*/ 2 h 338"/>
                  <a:gd name="T30" fmla="*/ 2 w 740"/>
                  <a:gd name="T31" fmla="*/ 2 h 338"/>
                  <a:gd name="T32" fmla="*/ 2 w 740"/>
                  <a:gd name="T33" fmla="*/ 2 h 338"/>
                  <a:gd name="T34" fmla="*/ 2 w 740"/>
                  <a:gd name="T35" fmla="*/ 2 h 338"/>
                  <a:gd name="T36" fmla="*/ 1 w 740"/>
                  <a:gd name="T37" fmla="*/ 2 h 338"/>
                  <a:gd name="T38" fmla="*/ 1 w 740"/>
                  <a:gd name="T39" fmla="*/ 2 h 338"/>
                  <a:gd name="T40" fmla="*/ 0 w 740"/>
                  <a:gd name="T41" fmla="*/ 1 h 338"/>
                  <a:gd name="T42" fmla="*/ 0 w 740"/>
                  <a:gd name="T43" fmla="*/ 1 h 338"/>
                  <a:gd name="T44" fmla="*/ 0 w 740"/>
                  <a:gd name="T45" fmla="*/ 1 h 338"/>
                  <a:gd name="T46" fmla="*/ 0 w 740"/>
                  <a:gd name="T47" fmla="*/ 1 h 338"/>
                  <a:gd name="T48" fmla="*/ 0 w 740"/>
                  <a:gd name="T49" fmla="*/ 1 h 338"/>
                  <a:gd name="T50" fmla="*/ 0 w 740"/>
                  <a:gd name="T51" fmla="*/ 1 h 338"/>
                  <a:gd name="T52" fmla="*/ 0 w 740"/>
                  <a:gd name="T53" fmla="*/ 1 h 338"/>
                  <a:gd name="T54" fmla="*/ 1 w 740"/>
                  <a:gd name="T55" fmla="*/ 1 h 338"/>
                  <a:gd name="T56" fmla="*/ 1 w 740"/>
                  <a:gd name="T57" fmla="*/ 1 h 338"/>
                  <a:gd name="T58" fmla="*/ 1 w 740"/>
                  <a:gd name="T59" fmla="*/ 0 h 338"/>
                  <a:gd name="T60" fmla="*/ 2 w 740"/>
                  <a:gd name="T61" fmla="*/ 0 h 338"/>
                  <a:gd name="T62" fmla="*/ 2 w 740"/>
                  <a:gd name="T63" fmla="*/ 0 h 338"/>
                  <a:gd name="T64" fmla="*/ 2 w 740"/>
                  <a:gd name="T65" fmla="*/ 0 h 338"/>
                  <a:gd name="T66" fmla="*/ 2 w 740"/>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0" h="338">
                    <a:moveTo>
                      <a:pt x="382" y="5"/>
                    </a:moveTo>
                    <a:lnTo>
                      <a:pt x="423" y="18"/>
                    </a:lnTo>
                    <a:lnTo>
                      <a:pt x="465" y="31"/>
                    </a:lnTo>
                    <a:lnTo>
                      <a:pt x="506" y="43"/>
                    </a:lnTo>
                    <a:lnTo>
                      <a:pt x="547" y="56"/>
                    </a:lnTo>
                    <a:lnTo>
                      <a:pt x="589" y="69"/>
                    </a:lnTo>
                    <a:lnTo>
                      <a:pt x="631" y="82"/>
                    </a:lnTo>
                    <a:lnTo>
                      <a:pt x="673" y="93"/>
                    </a:lnTo>
                    <a:lnTo>
                      <a:pt x="714" y="106"/>
                    </a:lnTo>
                    <a:lnTo>
                      <a:pt x="724" y="110"/>
                    </a:lnTo>
                    <a:lnTo>
                      <a:pt x="732" y="115"/>
                    </a:lnTo>
                    <a:lnTo>
                      <a:pt x="737" y="121"/>
                    </a:lnTo>
                    <a:lnTo>
                      <a:pt x="740" y="125"/>
                    </a:lnTo>
                    <a:lnTo>
                      <a:pt x="740" y="129"/>
                    </a:lnTo>
                    <a:lnTo>
                      <a:pt x="740" y="131"/>
                    </a:lnTo>
                    <a:lnTo>
                      <a:pt x="739" y="135"/>
                    </a:lnTo>
                    <a:lnTo>
                      <a:pt x="738" y="137"/>
                    </a:lnTo>
                    <a:lnTo>
                      <a:pt x="734" y="143"/>
                    </a:lnTo>
                    <a:lnTo>
                      <a:pt x="726" y="149"/>
                    </a:lnTo>
                    <a:lnTo>
                      <a:pt x="693" y="170"/>
                    </a:lnTo>
                    <a:lnTo>
                      <a:pt x="659" y="193"/>
                    </a:lnTo>
                    <a:lnTo>
                      <a:pt x="625" y="214"/>
                    </a:lnTo>
                    <a:lnTo>
                      <a:pt x="591" y="236"/>
                    </a:lnTo>
                    <a:lnTo>
                      <a:pt x="557" y="258"/>
                    </a:lnTo>
                    <a:lnTo>
                      <a:pt x="523" y="280"/>
                    </a:lnTo>
                    <a:lnTo>
                      <a:pt x="488" y="301"/>
                    </a:lnTo>
                    <a:lnTo>
                      <a:pt x="454" y="324"/>
                    </a:lnTo>
                    <a:lnTo>
                      <a:pt x="446" y="329"/>
                    </a:lnTo>
                    <a:lnTo>
                      <a:pt x="434" y="332"/>
                    </a:lnTo>
                    <a:lnTo>
                      <a:pt x="422" y="336"/>
                    </a:lnTo>
                    <a:lnTo>
                      <a:pt x="410" y="338"/>
                    </a:lnTo>
                    <a:lnTo>
                      <a:pt x="397" y="338"/>
                    </a:lnTo>
                    <a:lnTo>
                      <a:pt x="384" y="338"/>
                    </a:lnTo>
                    <a:lnTo>
                      <a:pt x="371" y="337"/>
                    </a:lnTo>
                    <a:lnTo>
                      <a:pt x="361" y="333"/>
                    </a:lnTo>
                    <a:lnTo>
                      <a:pt x="318" y="320"/>
                    </a:lnTo>
                    <a:lnTo>
                      <a:pt x="277" y="307"/>
                    </a:lnTo>
                    <a:lnTo>
                      <a:pt x="234" y="294"/>
                    </a:lnTo>
                    <a:lnTo>
                      <a:pt x="193" y="281"/>
                    </a:lnTo>
                    <a:lnTo>
                      <a:pt x="151" y="268"/>
                    </a:lnTo>
                    <a:lnTo>
                      <a:pt x="109" y="255"/>
                    </a:lnTo>
                    <a:lnTo>
                      <a:pt x="68" y="244"/>
                    </a:lnTo>
                    <a:lnTo>
                      <a:pt x="26" y="231"/>
                    </a:lnTo>
                    <a:lnTo>
                      <a:pt x="17" y="226"/>
                    </a:lnTo>
                    <a:lnTo>
                      <a:pt x="8" y="221"/>
                    </a:lnTo>
                    <a:lnTo>
                      <a:pt x="4" y="216"/>
                    </a:lnTo>
                    <a:lnTo>
                      <a:pt x="1" y="210"/>
                    </a:lnTo>
                    <a:lnTo>
                      <a:pt x="0" y="208"/>
                    </a:lnTo>
                    <a:lnTo>
                      <a:pt x="0" y="205"/>
                    </a:lnTo>
                    <a:lnTo>
                      <a:pt x="1" y="202"/>
                    </a:lnTo>
                    <a:lnTo>
                      <a:pt x="3" y="199"/>
                    </a:lnTo>
                    <a:lnTo>
                      <a:pt x="7" y="193"/>
                    </a:lnTo>
                    <a:lnTo>
                      <a:pt x="14" y="188"/>
                    </a:lnTo>
                    <a:lnTo>
                      <a:pt x="49" y="166"/>
                    </a:lnTo>
                    <a:lnTo>
                      <a:pt x="83" y="144"/>
                    </a:lnTo>
                    <a:lnTo>
                      <a:pt x="117" y="123"/>
                    </a:lnTo>
                    <a:lnTo>
                      <a:pt x="151" y="101"/>
                    </a:lnTo>
                    <a:lnTo>
                      <a:pt x="186" y="79"/>
                    </a:lnTo>
                    <a:lnTo>
                      <a:pt x="220" y="58"/>
                    </a:lnTo>
                    <a:lnTo>
                      <a:pt x="254" y="37"/>
                    </a:lnTo>
                    <a:lnTo>
                      <a:pt x="289" y="14"/>
                    </a:lnTo>
                    <a:lnTo>
                      <a:pt x="298" y="10"/>
                    </a:lnTo>
                    <a:lnTo>
                      <a:pt x="309" y="6"/>
                    </a:lnTo>
                    <a:lnTo>
                      <a:pt x="321" y="4"/>
                    </a:lnTo>
                    <a:lnTo>
                      <a:pt x="332" y="1"/>
                    </a:lnTo>
                    <a:lnTo>
                      <a:pt x="345" y="0"/>
                    </a:lnTo>
                    <a:lnTo>
                      <a:pt x="358" y="1"/>
                    </a:lnTo>
                    <a:lnTo>
                      <a:pt x="370" y="2"/>
                    </a:lnTo>
                    <a:lnTo>
                      <a:pt x="38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3" name="Freeform 5194"/>
              <p:cNvSpPr>
                <a:spLocks/>
              </p:cNvSpPr>
              <p:nvPr userDrawn="1"/>
            </p:nvSpPr>
            <p:spPr bwMode="auto">
              <a:xfrm>
                <a:off x="3626" y="2954"/>
                <a:ext cx="134" cy="62"/>
              </a:xfrm>
              <a:custGeom>
                <a:avLst/>
                <a:gdLst>
                  <a:gd name="T0" fmla="*/ 3 w 746"/>
                  <a:gd name="T1" fmla="*/ 0 h 344"/>
                  <a:gd name="T2" fmla="*/ 3 w 746"/>
                  <a:gd name="T3" fmla="*/ 0 h 344"/>
                  <a:gd name="T4" fmla="*/ 3 w 746"/>
                  <a:gd name="T5" fmla="*/ 0 h 344"/>
                  <a:gd name="T6" fmla="*/ 4 w 746"/>
                  <a:gd name="T7" fmla="*/ 1 h 344"/>
                  <a:gd name="T8" fmla="*/ 4 w 746"/>
                  <a:gd name="T9" fmla="*/ 1 h 344"/>
                  <a:gd name="T10" fmla="*/ 4 w 746"/>
                  <a:gd name="T11" fmla="*/ 1 h 344"/>
                  <a:gd name="T12" fmla="*/ 4 w 746"/>
                  <a:gd name="T13" fmla="*/ 1 h 344"/>
                  <a:gd name="T14" fmla="*/ 4 w 746"/>
                  <a:gd name="T15" fmla="*/ 1 h 344"/>
                  <a:gd name="T16" fmla="*/ 4 w 746"/>
                  <a:gd name="T17" fmla="*/ 1 h 344"/>
                  <a:gd name="T18" fmla="*/ 4 w 746"/>
                  <a:gd name="T19" fmla="*/ 1 h 344"/>
                  <a:gd name="T20" fmla="*/ 4 w 746"/>
                  <a:gd name="T21" fmla="*/ 1 h 344"/>
                  <a:gd name="T22" fmla="*/ 3 w 746"/>
                  <a:gd name="T23" fmla="*/ 1 h 344"/>
                  <a:gd name="T24" fmla="*/ 3 w 746"/>
                  <a:gd name="T25" fmla="*/ 2 h 344"/>
                  <a:gd name="T26" fmla="*/ 3 w 746"/>
                  <a:gd name="T27" fmla="*/ 2 h 344"/>
                  <a:gd name="T28" fmla="*/ 3 w 746"/>
                  <a:gd name="T29" fmla="*/ 2 h 344"/>
                  <a:gd name="T30" fmla="*/ 2 w 746"/>
                  <a:gd name="T31" fmla="*/ 2 h 344"/>
                  <a:gd name="T32" fmla="*/ 2 w 746"/>
                  <a:gd name="T33" fmla="*/ 2 h 344"/>
                  <a:gd name="T34" fmla="*/ 2 w 746"/>
                  <a:gd name="T35" fmla="*/ 2 h 344"/>
                  <a:gd name="T36" fmla="*/ 1 w 746"/>
                  <a:gd name="T37" fmla="*/ 2 h 344"/>
                  <a:gd name="T38" fmla="*/ 1 w 746"/>
                  <a:gd name="T39" fmla="*/ 2 h 344"/>
                  <a:gd name="T40" fmla="*/ 0 w 746"/>
                  <a:gd name="T41" fmla="*/ 1 h 344"/>
                  <a:gd name="T42" fmla="*/ 0 w 746"/>
                  <a:gd name="T43" fmla="*/ 1 h 344"/>
                  <a:gd name="T44" fmla="*/ 0 w 746"/>
                  <a:gd name="T45" fmla="*/ 1 h 344"/>
                  <a:gd name="T46" fmla="*/ 0 w 746"/>
                  <a:gd name="T47" fmla="*/ 1 h 344"/>
                  <a:gd name="T48" fmla="*/ 0 w 746"/>
                  <a:gd name="T49" fmla="*/ 1 h 344"/>
                  <a:gd name="T50" fmla="*/ 0 w 746"/>
                  <a:gd name="T51" fmla="*/ 1 h 344"/>
                  <a:gd name="T52" fmla="*/ 0 w 746"/>
                  <a:gd name="T53" fmla="*/ 1 h 344"/>
                  <a:gd name="T54" fmla="*/ 1 w 746"/>
                  <a:gd name="T55" fmla="*/ 1 h 344"/>
                  <a:gd name="T56" fmla="*/ 1 w 746"/>
                  <a:gd name="T57" fmla="*/ 1 h 344"/>
                  <a:gd name="T58" fmla="*/ 1 w 746"/>
                  <a:gd name="T59" fmla="*/ 0 h 344"/>
                  <a:gd name="T60" fmla="*/ 2 w 746"/>
                  <a:gd name="T61" fmla="*/ 0 h 344"/>
                  <a:gd name="T62" fmla="*/ 2 w 746"/>
                  <a:gd name="T63" fmla="*/ 0 h 344"/>
                  <a:gd name="T64" fmla="*/ 2 w 746"/>
                  <a:gd name="T65" fmla="*/ 0 h 344"/>
                  <a:gd name="T66" fmla="*/ 2 w 746"/>
                  <a:gd name="T67" fmla="*/ 0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6" h="344">
                    <a:moveTo>
                      <a:pt x="379" y="5"/>
                    </a:moveTo>
                    <a:lnTo>
                      <a:pt x="422" y="18"/>
                    </a:lnTo>
                    <a:lnTo>
                      <a:pt x="464" y="31"/>
                    </a:lnTo>
                    <a:lnTo>
                      <a:pt x="506" y="44"/>
                    </a:lnTo>
                    <a:lnTo>
                      <a:pt x="548" y="57"/>
                    </a:lnTo>
                    <a:lnTo>
                      <a:pt x="591" y="70"/>
                    </a:lnTo>
                    <a:lnTo>
                      <a:pt x="632" y="82"/>
                    </a:lnTo>
                    <a:lnTo>
                      <a:pt x="675" y="95"/>
                    </a:lnTo>
                    <a:lnTo>
                      <a:pt x="717" y="108"/>
                    </a:lnTo>
                    <a:lnTo>
                      <a:pt x="728" y="113"/>
                    </a:lnTo>
                    <a:lnTo>
                      <a:pt x="736" y="117"/>
                    </a:lnTo>
                    <a:lnTo>
                      <a:pt x="741" y="122"/>
                    </a:lnTo>
                    <a:lnTo>
                      <a:pt x="744" y="128"/>
                    </a:lnTo>
                    <a:lnTo>
                      <a:pt x="746" y="132"/>
                    </a:lnTo>
                    <a:lnTo>
                      <a:pt x="746" y="134"/>
                    </a:lnTo>
                    <a:lnTo>
                      <a:pt x="746" y="137"/>
                    </a:lnTo>
                    <a:lnTo>
                      <a:pt x="744" y="140"/>
                    </a:lnTo>
                    <a:lnTo>
                      <a:pt x="740" y="146"/>
                    </a:lnTo>
                    <a:lnTo>
                      <a:pt x="733" y="152"/>
                    </a:lnTo>
                    <a:lnTo>
                      <a:pt x="699" y="174"/>
                    </a:lnTo>
                    <a:lnTo>
                      <a:pt x="665" y="195"/>
                    </a:lnTo>
                    <a:lnTo>
                      <a:pt x="632" y="218"/>
                    </a:lnTo>
                    <a:lnTo>
                      <a:pt x="598" y="240"/>
                    </a:lnTo>
                    <a:lnTo>
                      <a:pt x="564" y="263"/>
                    </a:lnTo>
                    <a:lnTo>
                      <a:pt x="530" y="285"/>
                    </a:lnTo>
                    <a:lnTo>
                      <a:pt x="496" y="308"/>
                    </a:lnTo>
                    <a:lnTo>
                      <a:pt x="462" y="329"/>
                    </a:lnTo>
                    <a:lnTo>
                      <a:pt x="454" y="335"/>
                    </a:lnTo>
                    <a:lnTo>
                      <a:pt x="442" y="338"/>
                    </a:lnTo>
                    <a:lnTo>
                      <a:pt x="430" y="342"/>
                    </a:lnTo>
                    <a:lnTo>
                      <a:pt x="418" y="343"/>
                    </a:lnTo>
                    <a:lnTo>
                      <a:pt x="405" y="344"/>
                    </a:lnTo>
                    <a:lnTo>
                      <a:pt x="391" y="344"/>
                    </a:lnTo>
                    <a:lnTo>
                      <a:pt x="379" y="342"/>
                    </a:lnTo>
                    <a:lnTo>
                      <a:pt x="366" y="340"/>
                    </a:lnTo>
                    <a:lnTo>
                      <a:pt x="324" y="327"/>
                    </a:lnTo>
                    <a:lnTo>
                      <a:pt x="281" y="312"/>
                    </a:lnTo>
                    <a:lnTo>
                      <a:pt x="239" y="299"/>
                    </a:lnTo>
                    <a:lnTo>
                      <a:pt x="196" y="286"/>
                    </a:lnTo>
                    <a:lnTo>
                      <a:pt x="155" y="273"/>
                    </a:lnTo>
                    <a:lnTo>
                      <a:pt x="112" y="260"/>
                    </a:lnTo>
                    <a:lnTo>
                      <a:pt x="69" y="247"/>
                    </a:lnTo>
                    <a:lnTo>
                      <a:pt x="27" y="234"/>
                    </a:lnTo>
                    <a:lnTo>
                      <a:pt x="17" y="230"/>
                    </a:lnTo>
                    <a:lnTo>
                      <a:pt x="9" y="225"/>
                    </a:lnTo>
                    <a:lnTo>
                      <a:pt x="3" y="220"/>
                    </a:lnTo>
                    <a:lnTo>
                      <a:pt x="1" y="214"/>
                    </a:lnTo>
                    <a:lnTo>
                      <a:pt x="0" y="211"/>
                    </a:lnTo>
                    <a:lnTo>
                      <a:pt x="0" y="208"/>
                    </a:lnTo>
                    <a:lnTo>
                      <a:pt x="1" y="205"/>
                    </a:lnTo>
                    <a:lnTo>
                      <a:pt x="2" y="202"/>
                    </a:lnTo>
                    <a:lnTo>
                      <a:pt x="6" y="197"/>
                    </a:lnTo>
                    <a:lnTo>
                      <a:pt x="13" y="191"/>
                    </a:lnTo>
                    <a:lnTo>
                      <a:pt x="47" y="168"/>
                    </a:lnTo>
                    <a:lnTo>
                      <a:pt x="81" y="147"/>
                    </a:lnTo>
                    <a:lnTo>
                      <a:pt x="116" y="124"/>
                    </a:lnTo>
                    <a:lnTo>
                      <a:pt x="150" y="102"/>
                    </a:lnTo>
                    <a:lnTo>
                      <a:pt x="184" y="81"/>
                    </a:lnTo>
                    <a:lnTo>
                      <a:pt x="217" y="58"/>
                    </a:lnTo>
                    <a:lnTo>
                      <a:pt x="252" y="37"/>
                    </a:lnTo>
                    <a:lnTo>
                      <a:pt x="286" y="15"/>
                    </a:lnTo>
                    <a:lnTo>
                      <a:pt x="294" y="10"/>
                    </a:lnTo>
                    <a:lnTo>
                      <a:pt x="305" y="6"/>
                    </a:lnTo>
                    <a:lnTo>
                      <a:pt x="317" y="3"/>
                    </a:lnTo>
                    <a:lnTo>
                      <a:pt x="330" y="2"/>
                    </a:lnTo>
                    <a:lnTo>
                      <a:pt x="343" y="0"/>
                    </a:lnTo>
                    <a:lnTo>
                      <a:pt x="356" y="0"/>
                    </a:lnTo>
                    <a:lnTo>
                      <a:pt x="367" y="3"/>
                    </a:lnTo>
                    <a:lnTo>
                      <a:pt x="37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4" name="Freeform 5195"/>
              <p:cNvSpPr>
                <a:spLocks/>
              </p:cNvSpPr>
              <p:nvPr userDrawn="1"/>
            </p:nvSpPr>
            <p:spPr bwMode="auto">
              <a:xfrm>
                <a:off x="3733" y="2987"/>
                <a:ext cx="133" cy="62"/>
              </a:xfrm>
              <a:custGeom>
                <a:avLst/>
                <a:gdLst>
                  <a:gd name="T0" fmla="*/ 2 w 748"/>
                  <a:gd name="T1" fmla="*/ 0 h 350"/>
                  <a:gd name="T2" fmla="*/ 3 w 748"/>
                  <a:gd name="T3" fmla="*/ 0 h 350"/>
                  <a:gd name="T4" fmla="*/ 3 w 748"/>
                  <a:gd name="T5" fmla="*/ 0 h 350"/>
                  <a:gd name="T6" fmla="*/ 4 w 748"/>
                  <a:gd name="T7" fmla="*/ 1 h 350"/>
                  <a:gd name="T8" fmla="*/ 4 w 748"/>
                  <a:gd name="T9" fmla="*/ 1 h 350"/>
                  <a:gd name="T10" fmla="*/ 4 w 748"/>
                  <a:gd name="T11" fmla="*/ 1 h 350"/>
                  <a:gd name="T12" fmla="*/ 4 w 748"/>
                  <a:gd name="T13" fmla="*/ 1 h 350"/>
                  <a:gd name="T14" fmla="*/ 4 w 748"/>
                  <a:gd name="T15" fmla="*/ 1 h 350"/>
                  <a:gd name="T16" fmla="*/ 4 w 748"/>
                  <a:gd name="T17" fmla="*/ 1 h 350"/>
                  <a:gd name="T18" fmla="*/ 4 w 748"/>
                  <a:gd name="T19" fmla="*/ 1 h 350"/>
                  <a:gd name="T20" fmla="*/ 4 w 748"/>
                  <a:gd name="T21" fmla="*/ 1 h 350"/>
                  <a:gd name="T22" fmla="*/ 3 w 748"/>
                  <a:gd name="T23" fmla="*/ 1 h 350"/>
                  <a:gd name="T24" fmla="*/ 3 w 748"/>
                  <a:gd name="T25" fmla="*/ 2 h 350"/>
                  <a:gd name="T26" fmla="*/ 3 w 748"/>
                  <a:gd name="T27" fmla="*/ 2 h 350"/>
                  <a:gd name="T28" fmla="*/ 2 w 748"/>
                  <a:gd name="T29" fmla="*/ 2 h 350"/>
                  <a:gd name="T30" fmla="*/ 2 w 748"/>
                  <a:gd name="T31" fmla="*/ 2 h 350"/>
                  <a:gd name="T32" fmla="*/ 2 w 748"/>
                  <a:gd name="T33" fmla="*/ 2 h 350"/>
                  <a:gd name="T34" fmla="*/ 2 w 748"/>
                  <a:gd name="T35" fmla="*/ 2 h 350"/>
                  <a:gd name="T36" fmla="*/ 1 w 748"/>
                  <a:gd name="T37" fmla="*/ 2 h 350"/>
                  <a:gd name="T38" fmla="*/ 1 w 748"/>
                  <a:gd name="T39" fmla="*/ 2 h 350"/>
                  <a:gd name="T40" fmla="*/ 0 w 748"/>
                  <a:gd name="T41" fmla="*/ 1 h 350"/>
                  <a:gd name="T42" fmla="*/ 0 w 748"/>
                  <a:gd name="T43" fmla="*/ 1 h 350"/>
                  <a:gd name="T44" fmla="*/ 0 w 748"/>
                  <a:gd name="T45" fmla="*/ 1 h 350"/>
                  <a:gd name="T46" fmla="*/ 0 w 748"/>
                  <a:gd name="T47" fmla="*/ 1 h 350"/>
                  <a:gd name="T48" fmla="*/ 0 w 748"/>
                  <a:gd name="T49" fmla="*/ 1 h 350"/>
                  <a:gd name="T50" fmla="*/ 0 w 748"/>
                  <a:gd name="T51" fmla="*/ 1 h 350"/>
                  <a:gd name="T52" fmla="*/ 0 w 748"/>
                  <a:gd name="T53" fmla="*/ 1 h 350"/>
                  <a:gd name="T54" fmla="*/ 1 w 748"/>
                  <a:gd name="T55" fmla="*/ 1 h 350"/>
                  <a:gd name="T56" fmla="*/ 1 w 748"/>
                  <a:gd name="T57" fmla="*/ 1 h 350"/>
                  <a:gd name="T58" fmla="*/ 1 w 748"/>
                  <a:gd name="T59" fmla="*/ 0 h 350"/>
                  <a:gd name="T60" fmla="*/ 2 w 748"/>
                  <a:gd name="T61" fmla="*/ 0 h 350"/>
                  <a:gd name="T62" fmla="*/ 2 w 748"/>
                  <a:gd name="T63" fmla="*/ 0 h 350"/>
                  <a:gd name="T64" fmla="*/ 2 w 748"/>
                  <a:gd name="T65" fmla="*/ 0 h 350"/>
                  <a:gd name="T66" fmla="*/ 2 w 748"/>
                  <a:gd name="T67" fmla="*/ 0 h 3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8" h="350">
                    <a:moveTo>
                      <a:pt x="376" y="5"/>
                    </a:moveTo>
                    <a:lnTo>
                      <a:pt x="420" y="19"/>
                    </a:lnTo>
                    <a:lnTo>
                      <a:pt x="462" y="32"/>
                    </a:lnTo>
                    <a:lnTo>
                      <a:pt x="505" y="45"/>
                    </a:lnTo>
                    <a:lnTo>
                      <a:pt x="549" y="58"/>
                    </a:lnTo>
                    <a:lnTo>
                      <a:pt x="591" y="71"/>
                    </a:lnTo>
                    <a:lnTo>
                      <a:pt x="635" y="84"/>
                    </a:lnTo>
                    <a:lnTo>
                      <a:pt x="677" y="97"/>
                    </a:lnTo>
                    <a:lnTo>
                      <a:pt x="721" y="110"/>
                    </a:lnTo>
                    <a:lnTo>
                      <a:pt x="732" y="115"/>
                    </a:lnTo>
                    <a:lnTo>
                      <a:pt x="739" y="119"/>
                    </a:lnTo>
                    <a:lnTo>
                      <a:pt x="745" y="124"/>
                    </a:lnTo>
                    <a:lnTo>
                      <a:pt x="748" y="130"/>
                    </a:lnTo>
                    <a:lnTo>
                      <a:pt x="748" y="134"/>
                    </a:lnTo>
                    <a:lnTo>
                      <a:pt x="748" y="136"/>
                    </a:lnTo>
                    <a:lnTo>
                      <a:pt x="748" y="139"/>
                    </a:lnTo>
                    <a:lnTo>
                      <a:pt x="747" y="142"/>
                    </a:lnTo>
                    <a:lnTo>
                      <a:pt x="742" y="148"/>
                    </a:lnTo>
                    <a:lnTo>
                      <a:pt x="736" y="154"/>
                    </a:lnTo>
                    <a:lnTo>
                      <a:pt x="703" y="176"/>
                    </a:lnTo>
                    <a:lnTo>
                      <a:pt x="669" y="199"/>
                    </a:lnTo>
                    <a:lnTo>
                      <a:pt x="636" y="222"/>
                    </a:lnTo>
                    <a:lnTo>
                      <a:pt x="603" y="245"/>
                    </a:lnTo>
                    <a:lnTo>
                      <a:pt x="570" y="267"/>
                    </a:lnTo>
                    <a:lnTo>
                      <a:pt x="536" y="290"/>
                    </a:lnTo>
                    <a:lnTo>
                      <a:pt x="502" y="312"/>
                    </a:lnTo>
                    <a:lnTo>
                      <a:pt x="469" y="336"/>
                    </a:lnTo>
                    <a:lnTo>
                      <a:pt x="460" y="340"/>
                    </a:lnTo>
                    <a:lnTo>
                      <a:pt x="449" y="344"/>
                    </a:lnTo>
                    <a:lnTo>
                      <a:pt x="437" y="347"/>
                    </a:lnTo>
                    <a:lnTo>
                      <a:pt x="424" y="350"/>
                    </a:lnTo>
                    <a:lnTo>
                      <a:pt x="411" y="350"/>
                    </a:lnTo>
                    <a:lnTo>
                      <a:pt x="397" y="350"/>
                    </a:lnTo>
                    <a:lnTo>
                      <a:pt x="385" y="349"/>
                    </a:lnTo>
                    <a:lnTo>
                      <a:pt x="372" y="345"/>
                    </a:lnTo>
                    <a:lnTo>
                      <a:pt x="330" y="332"/>
                    </a:lnTo>
                    <a:lnTo>
                      <a:pt x="286" y="318"/>
                    </a:lnTo>
                    <a:lnTo>
                      <a:pt x="244" y="305"/>
                    </a:lnTo>
                    <a:lnTo>
                      <a:pt x="200" y="292"/>
                    </a:lnTo>
                    <a:lnTo>
                      <a:pt x="156" y="278"/>
                    </a:lnTo>
                    <a:lnTo>
                      <a:pt x="114" y="265"/>
                    </a:lnTo>
                    <a:lnTo>
                      <a:pt x="70" y="251"/>
                    </a:lnTo>
                    <a:lnTo>
                      <a:pt x="27" y="238"/>
                    </a:lnTo>
                    <a:lnTo>
                      <a:pt x="17" y="234"/>
                    </a:lnTo>
                    <a:lnTo>
                      <a:pt x="10" y="229"/>
                    </a:lnTo>
                    <a:lnTo>
                      <a:pt x="4" y="223"/>
                    </a:lnTo>
                    <a:lnTo>
                      <a:pt x="0" y="217"/>
                    </a:lnTo>
                    <a:lnTo>
                      <a:pt x="0" y="215"/>
                    </a:lnTo>
                    <a:lnTo>
                      <a:pt x="0" y="212"/>
                    </a:lnTo>
                    <a:lnTo>
                      <a:pt x="0" y="209"/>
                    </a:lnTo>
                    <a:lnTo>
                      <a:pt x="1" y="206"/>
                    </a:lnTo>
                    <a:lnTo>
                      <a:pt x="6" y="200"/>
                    </a:lnTo>
                    <a:lnTo>
                      <a:pt x="13" y="194"/>
                    </a:lnTo>
                    <a:lnTo>
                      <a:pt x="46" y="171"/>
                    </a:lnTo>
                    <a:lnTo>
                      <a:pt x="80" y="149"/>
                    </a:lnTo>
                    <a:lnTo>
                      <a:pt x="115" y="126"/>
                    </a:lnTo>
                    <a:lnTo>
                      <a:pt x="148" y="104"/>
                    </a:lnTo>
                    <a:lnTo>
                      <a:pt x="182" y="82"/>
                    </a:lnTo>
                    <a:lnTo>
                      <a:pt x="215" y="59"/>
                    </a:lnTo>
                    <a:lnTo>
                      <a:pt x="250" y="38"/>
                    </a:lnTo>
                    <a:lnTo>
                      <a:pt x="283" y="15"/>
                    </a:lnTo>
                    <a:lnTo>
                      <a:pt x="292" y="9"/>
                    </a:lnTo>
                    <a:lnTo>
                      <a:pt x="303" y="6"/>
                    </a:lnTo>
                    <a:lnTo>
                      <a:pt x="315" y="4"/>
                    </a:lnTo>
                    <a:lnTo>
                      <a:pt x="326" y="1"/>
                    </a:lnTo>
                    <a:lnTo>
                      <a:pt x="339" y="0"/>
                    </a:lnTo>
                    <a:lnTo>
                      <a:pt x="352" y="1"/>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5" name="Freeform 5196"/>
              <p:cNvSpPr>
                <a:spLocks/>
              </p:cNvSpPr>
              <p:nvPr userDrawn="1"/>
            </p:nvSpPr>
            <p:spPr bwMode="auto">
              <a:xfrm>
                <a:off x="3840" y="3019"/>
                <a:ext cx="136" cy="65"/>
              </a:xfrm>
              <a:custGeom>
                <a:avLst/>
                <a:gdLst>
                  <a:gd name="T0" fmla="*/ 3 w 755"/>
                  <a:gd name="T1" fmla="*/ 0 h 356"/>
                  <a:gd name="T2" fmla="*/ 3 w 755"/>
                  <a:gd name="T3" fmla="*/ 0 h 356"/>
                  <a:gd name="T4" fmla="*/ 3 w 755"/>
                  <a:gd name="T5" fmla="*/ 0 h 356"/>
                  <a:gd name="T6" fmla="*/ 4 w 755"/>
                  <a:gd name="T7" fmla="*/ 1 h 356"/>
                  <a:gd name="T8" fmla="*/ 4 w 755"/>
                  <a:gd name="T9" fmla="*/ 1 h 356"/>
                  <a:gd name="T10" fmla="*/ 4 w 755"/>
                  <a:gd name="T11" fmla="*/ 1 h 356"/>
                  <a:gd name="T12" fmla="*/ 4 w 755"/>
                  <a:gd name="T13" fmla="*/ 1 h 356"/>
                  <a:gd name="T14" fmla="*/ 4 w 755"/>
                  <a:gd name="T15" fmla="*/ 1 h 356"/>
                  <a:gd name="T16" fmla="*/ 4 w 755"/>
                  <a:gd name="T17" fmla="*/ 1 h 356"/>
                  <a:gd name="T18" fmla="*/ 4 w 755"/>
                  <a:gd name="T19" fmla="*/ 1 h 356"/>
                  <a:gd name="T20" fmla="*/ 4 w 755"/>
                  <a:gd name="T21" fmla="*/ 1 h 356"/>
                  <a:gd name="T22" fmla="*/ 3 w 755"/>
                  <a:gd name="T23" fmla="*/ 2 h 356"/>
                  <a:gd name="T24" fmla="*/ 3 w 755"/>
                  <a:gd name="T25" fmla="*/ 2 h 356"/>
                  <a:gd name="T26" fmla="*/ 3 w 755"/>
                  <a:gd name="T27" fmla="*/ 2 h 356"/>
                  <a:gd name="T28" fmla="*/ 3 w 755"/>
                  <a:gd name="T29" fmla="*/ 2 h 356"/>
                  <a:gd name="T30" fmla="*/ 3 w 755"/>
                  <a:gd name="T31" fmla="*/ 2 h 356"/>
                  <a:gd name="T32" fmla="*/ 2 w 755"/>
                  <a:gd name="T33" fmla="*/ 2 h 356"/>
                  <a:gd name="T34" fmla="*/ 2 w 755"/>
                  <a:gd name="T35" fmla="*/ 2 h 356"/>
                  <a:gd name="T36" fmla="*/ 1 w 755"/>
                  <a:gd name="T37" fmla="*/ 2 h 356"/>
                  <a:gd name="T38" fmla="*/ 1 w 755"/>
                  <a:gd name="T39" fmla="*/ 2 h 356"/>
                  <a:gd name="T40" fmla="*/ 0 w 755"/>
                  <a:gd name="T41" fmla="*/ 2 h 356"/>
                  <a:gd name="T42" fmla="*/ 0 w 755"/>
                  <a:gd name="T43" fmla="*/ 1 h 356"/>
                  <a:gd name="T44" fmla="*/ 0 w 755"/>
                  <a:gd name="T45" fmla="*/ 1 h 356"/>
                  <a:gd name="T46" fmla="*/ 0 w 755"/>
                  <a:gd name="T47" fmla="*/ 1 h 356"/>
                  <a:gd name="T48" fmla="*/ 0 w 755"/>
                  <a:gd name="T49" fmla="*/ 1 h 356"/>
                  <a:gd name="T50" fmla="*/ 0 w 755"/>
                  <a:gd name="T51" fmla="*/ 1 h 356"/>
                  <a:gd name="T52" fmla="*/ 0 w 755"/>
                  <a:gd name="T53" fmla="*/ 1 h 356"/>
                  <a:gd name="T54" fmla="*/ 1 w 755"/>
                  <a:gd name="T55" fmla="*/ 1 h 356"/>
                  <a:gd name="T56" fmla="*/ 1 w 755"/>
                  <a:gd name="T57" fmla="*/ 1 h 356"/>
                  <a:gd name="T58" fmla="*/ 1 w 755"/>
                  <a:gd name="T59" fmla="*/ 0 h 356"/>
                  <a:gd name="T60" fmla="*/ 2 w 755"/>
                  <a:gd name="T61" fmla="*/ 0 h 356"/>
                  <a:gd name="T62" fmla="*/ 2 w 755"/>
                  <a:gd name="T63" fmla="*/ 0 h 356"/>
                  <a:gd name="T64" fmla="*/ 2 w 755"/>
                  <a:gd name="T65" fmla="*/ 0 h 356"/>
                  <a:gd name="T66" fmla="*/ 2 w 755"/>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6">
                    <a:moveTo>
                      <a:pt x="376" y="6"/>
                    </a:moveTo>
                    <a:lnTo>
                      <a:pt x="419" y="19"/>
                    </a:lnTo>
                    <a:lnTo>
                      <a:pt x="463" y="32"/>
                    </a:lnTo>
                    <a:lnTo>
                      <a:pt x="506" y="45"/>
                    </a:lnTo>
                    <a:lnTo>
                      <a:pt x="549" y="59"/>
                    </a:lnTo>
                    <a:lnTo>
                      <a:pt x="593" y="72"/>
                    </a:lnTo>
                    <a:lnTo>
                      <a:pt x="637" y="85"/>
                    </a:lnTo>
                    <a:lnTo>
                      <a:pt x="682" y="99"/>
                    </a:lnTo>
                    <a:lnTo>
                      <a:pt x="725" y="112"/>
                    </a:lnTo>
                    <a:lnTo>
                      <a:pt x="736" y="116"/>
                    </a:lnTo>
                    <a:lnTo>
                      <a:pt x="744" y="121"/>
                    </a:lnTo>
                    <a:lnTo>
                      <a:pt x="750" y="127"/>
                    </a:lnTo>
                    <a:lnTo>
                      <a:pt x="754" y="133"/>
                    </a:lnTo>
                    <a:lnTo>
                      <a:pt x="755" y="136"/>
                    </a:lnTo>
                    <a:lnTo>
                      <a:pt x="755" y="138"/>
                    </a:lnTo>
                    <a:lnTo>
                      <a:pt x="755" y="142"/>
                    </a:lnTo>
                    <a:lnTo>
                      <a:pt x="754" y="146"/>
                    </a:lnTo>
                    <a:lnTo>
                      <a:pt x="750" y="151"/>
                    </a:lnTo>
                    <a:lnTo>
                      <a:pt x="743" y="157"/>
                    </a:lnTo>
                    <a:lnTo>
                      <a:pt x="710" y="180"/>
                    </a:lnTo>
                    <a:lnTo>
                      <a:pt x="677" y="202"/>
                    </a:lnTo>
                    <a:lnTo>
                      <a:pt x="644" y="226"/>
                    </a:lnTo>
                    <a:lnTo>
                      <a:pt x="611" y="248"/>
                    </a:lnTo>
                    <a:lnTo>
                      <a:pt x="578" y="272"/>
                    </a:lnTo>
                    <a:lnTo>
                      <a:pt x="545" y="294"/>
                    </a:lnTo>
                    <a:lnTo>
                      <a:pt x="512" y="318"/>
                    </a:lnTo>
                    <a:lnTo>
                      <a:pt x="478" y="341"/>
                    </a:lnTo>
                    <a:lnTo>
                      <a:pt x="469" y="346"/>
                    </a:lnTo>
                    <a:lnTo>
                      <a:pt x="458" y="350"/>
                    </a:lnTo>
                    <a:lnTo>
                      <a:pt x="447" y="354"/>
                    </a:lnTo>
                    <a:lnTo>
                      <a:pt x="434" y="356"/>
                    </a:lnTo>
                    <a:lnTo>
                      <a:pt x="419" y="356"/>
                    </a:lnTo>
                    <a:lnTo>
                      <a:pt x="406" y="356"/>
                    </a:lnTo>
                    <a:lnTo>
                      <a:pt x="393" y="355"/>
                    </a:lnTo>
                    <a:lnTo>
                      <a:pt x="382" y="351"/>
                    </a:lnTo>
                    <a:lnTo>
                      <a:pt x="337" y="337"/>
                    </a:lnTo>
                    <a:lnTo>
                      <a:pt x="293" y="324"/>
                    </a:lnTo>
                    <a:lnTo>
                      <a:pt x="248" y="310"/>
                    </a:lnTo>
                    <a:lnTo>
                      <a:pt x="204" y="297"/>
                    </a:lnTo>
                    <a:lnTo>
                      <a:pt x="160" y="283"/>
                    </a:lnTo>
                    <a:lnTo>
                      <a:pt x="117" y="270"/>
                    </a:lnTo>
                    <a:lnTo>
                      <a:pt x="72" y="255"/>
                    </a:lnTo>
                    <a:lnTo>
                      <a:pt x="29" y="242"/>
                    </a:lnTo>
                    <a:lnTo>
                      <a:pt x="19" y="238"/>
                    </a:lnTo>
                    <a:lnTo>
                      <a:pt x="10" y="233"/>
                    </a:lnTo>
                    <a:lnTo>
                      <a:pt x="4" y="227"/>
                    </a:lnTo>
                    <a:lnTo>
                      <a:pt x="1" y="221"/>
                    </a:lnTo>
                    <a:lnTo>
                      <a:pt x="0" y="219"/>
                    </a:lnTo>
                    <a:lnTo>
                      <a:pt x="0" y="215"/>
                    </a:lnTo>
                    <a:lnTo>
                      <a:pt x="0" y="212"/>
                    </a:lnTo>
                    <a:lnTo>
                      <a:pt x="1" y="209"/>
                    </a:lnTo>
                    <a:lnTo>
                      <a:pt x="6" y="203"/>
                    </a:lnTo>
                    <a:lnTo>
                      <a:pt x="13" y="198"/>
                    </a:lnTo>
                    <a:lnTo>
                      <a:pt x="46" y="174"/>
                    </a:lnTo>
                    <a:lnTo>
                      <a:pt x="79" y="151"/>
                    </a:lnTo>
                    <a:lnTo>
                      <a:pt x="113" y="129"/>
                    </a:lnTo>
                    <a:lnTo>
                      <a:pt x="146" y="105"/>
                    </a:lnTo>
                    <a:lnTo>
                      <a:pt x="179" y="83"/>
                    </a:lnTo>
                    <a:lnTo>
                      <a:pt x="214" y="60"/>
                    </a:lnTo>
                    <a:lnTo>
                      <a:pt x="247" y="38"/>
                    </a:lnTo>
                    <a:lnTo>
                      <a:pt x="280" y="16"/>
                    </a:lnTo>
                    <a:lnTo>
                      <a:pt x="289" y="10"/>
                    </a:lnTo>
                    <a:lnTo>
                      <a:pt x="300" y="6"/>
                    </a:lnTo>
                    <a:lnTo>
                      <a:pt x="312" y="4"/>
                    </a:lnTo>
                    <a:lnTo>
                      <a:pt x="324" y="1"/>
                    </a:lnTo>
                    <a:lnTo>
                      <a:pt x="337" y="0"/>
                    </a:lnTo>
                    <a:lnTo>
                      <a:pt x="351" y="1"/>
                    </a:lnTo>
                    <a:lnTo>
                      <a:pt x="364" y="3"/>
                    </a:lnTo>
                    <a:lnTo>
                      <a:pt x="37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6" name="Freeform 5197"/>
              <p:cNvSpPr>
                <a:spLocks/>
              </p:cNvSpPr>
              <p:nvPr userDrawn="1"/>
            </p:nvSpPr>
            <p:spPr bwMode="auto">
              <a:xfrm>
                <a:off x="3951" y="3053"/>
                <a:ext cx="137" cy="65"/>
              </a:xfrm>
              <a:custGeom>
                <a:avLst/>
                <a:gdLst>
                  <a:gd name="T0" fmla="*/ 3 w 759"/>
                  <a:gd name="T1" fmla="*/ 0 h 362"/>
                  <a:gd name="T2" fmla="*/ 3 w 759"/>
                  <a:gd name="T3" fmla="*/ 0 h 362"/>
                  <a:gd name="T4" fmla="*/ 3 w 759"/>
                  <a:gd name="T5" fmla="*/ 0 h 362"/>
                  <a:gd name="T6" fmla="*/ 4 w 759"/>
                  <a:gd name="T7" fmla="*/ 1 h 362"/>
                  <a:gd name="T8" fmla="*/ 4 w 759"/>
                  <a:gd name="T9" fmla="*/ 1 h 362"/>
                  <a:gd name="T10" fmla="*/ 5 w 759"/>
                  <a:gd name="T11" fmla="*/ 1 h 362"/>
                  <a:gd name="T12" fmla="*/ 5 w 759"/>
                  <a:gd name="T13" fmla="*/ 1 h 362"/>
                  <a:gd name="T14" fmla="*/ 5 w 759"/>
                  <a:gd name="T15" fmla="*/ 1 h 362"/>
                  <a:gd name="T16" fmla="*/ 5 w 759"/>
                  <a:gd name="T17" fmla="*/ 1 h 362"/>
                  <a:gd name="T18" fmla="*/ 4 w 759"/>
                  <a:gd name="T19" fmla="*/ 1 h 362"/>
                  <a:gd name="T20" fmla="*/ 4 w 759"/>
                  <a:gd name="T21" fmla="*/ 1 h 362"/>
                  <a:gd name="T22" fmla="*/ 3 w 759"/>
                  <a:gd name="T23" fmla="*/ 2 h 362"/>
                  <a:gd name="T24" fmla="*/ 3 w 759"/>
                  <a:gd name="T25" fmla="*/ 2 h 362"/>
                  <a:gd name="T26" fmla="*/ 3 w 759"/>
                  <a:gd name="T27" fmla="*/ 2 h 362"/>
                  <a:gd name="T28" fmla="*/ 3 w 759"/>
                  <a:gd name="T29" fmla="*/ 2 h 362"/>
                  <a:gd name="T30" fmla="*/ 3 w 759"/>
                  <a:gd name="T31" fmla="*/ 2 h 362"/>
                  <a:gd name="T32" fmla="*/ 2 w 759"/>
                  <a:gd name="T33" fmla="*/ 2 h 362"/>
                  <a:gd name="T34" fmla="*/ 2 w 759"/>
                  <a:gd name="T35" fmla="*/ 2 h 362"/>
                  <a:gd name="T36" fmla="*/ 1 w 759"/>
                  <a:gd name="T37" fmla="*/ 2 h 362"/>
                  <a:gd name="T38" fmla="*/ 1 w 759"/>
                  <a:gd name="T39" fmla="*/ 2 h 362"/>
                  <a:gd name="T40" fmla="*/ 0 w 759"/>
                  <a:gd name="T41" fmla="*/ 1 h 362"/>
                  <a:gd name="T42" fmla="*/ 0 w 759"/>
                  <a:gd name="T43" fmla="*/ 1 h 362"/>
                  <a:gd name="T44" fmla="*/ 0 w 759"/>
                  <a:gd name="T45" fmla="*/ 1 h 362"/>
                  <a:gd name="T46" fmla="*/ 0 w 759"/>
                  <a:gd name="T47" fmla="*/ 1 h 362"/>
                  <a:gd name="T48" fmla="*/ 0 w 759"/>
                  <a:gd name="T49" fmla="*/ 1 h 362"/>
                  <a:gd name="T50" fmla="*/ 0 w 759"/>
                  <a:gd name="T51" fmla="*/ 1 h 362"/>
                  <a:gd name="T52" fmla="*/ 0 w 759"/>
                  <a:gd name="T53" fmla="*/ 1 h 362"/>
                  <a:gd name="T54" fmla="*/ 1 w 759"/>
                  <a:gd name="T55" fmla="*/ 1 h 362"/>
                  <a:gd name="T56" fmla="*/ 1 w 759"/>
                  <a:gd name="T57" fmla="*/ 1 h 362"/>
                  <a:gd name="T58" fmla="*/ 1 w 759"/>
                  <a:gd name="T59" fmla="*/ 0 h 362"/>
                  <a:gd name="T60" fmla="*/ 2 w 759"/>
                  <a:gd name="T61" fmla="*/ 0 h 362"/>
                  <a:gd name="T62" fmla="*/ 2 w 759"/>
                  <a:gd name="T63" fmla="*/ 0 h 362"/>
                  <a:gd name="T64" fmla="*/ 2 w 759"/>
                  <a:gd name="T65" fmla="*/ 0 h 362"/>
                  <a:gd name="T66" fmla="*/ 2 w 759"/>
                  <a:gd name="T67" fmla="*/ 0 h 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9" h="362">
                    <a:moveTo>
                      <a:pt x="373" y="5"/>
                    </a:moveTo>
                    <a:lnTo>
                      <a:pt x="418" y="19"/>
                    </a:lnTo>
                    <a:lnTo>
                      <a:pt x="463" y="32"/>
                    </a:lnTo>
                    <a:lnTo>
                      <a:pt x="506" y="46"/>
                    </a:lnTo>
                    <a:lnTo>
                      <a:pt x="551" y="59"/>
                    </a:lnTo>
                    <a:lnTo>
                      <a:pt x="596" y="73"/>
                    </a:lnTo>
                    <a:lnTo>
                      <a:pt x="641" y="86"/>
                    </a:lnTo>
                    <a:lnTo>
                      <a:pt x="685" y="100"/>
                    </a:lnTo>
                    <a:lnTo>
                      <a:pt x="730" y="113"/>
                    </a:lnTo>
                    <a:lnTo>
                      <a:pt x="740" y="118"/>
                    </a:lnTo>
                    <a:lnTo>
                      <a:pt x="749" y="123"/>
                    </a:lnTo>
                    <a:lnTo>
                      <a:pt x="754" y="129"/>
                    </a:lnTo>
                    <a:lnTo>
                      <a:pt x="758" y="135"/>
                    </a:lnTo>
                    <a:lnTo>
                      <a:pt x="759" y="137"/>
                    </a:lnTo>
                    <a:lnTo>
                      <a:pt x="759" y="141"/>
                    </a:lnTo>
                    <a:lnTo>
                      <a:pt x="759" y="144"/>
                    </a:lnTo>
                    <a:lnTo>
                      <a:pt x="758" y="146"/>
                    </a:lnTo>
                    <a:lnTo>
                      <a:pt x="754" y="154"/>
                    </a:lnTo>
                    <a:lnTo>
                      <a:pt x="747" y="159"/>
                    </a:lnTo>
                    <a:lnTo>
                      <a:pt x="714" y="182"/>
                    </a:lnTo>
                    <a:lnTo>
                      <a:pt x="682" y="206"/>
                    </a:lnTo>
                    <a:lnTo>
                      <a:pt x="649" y="229"/>
                    </a:lnTo>
                    <a:lnTo>
                      <a:pt x="617" y="253"/>
                    </a:lnTo>
                    <a:lnTo>
                      <a:pt x="584" y="276"/>
                    </a:lnTo>
                    <a:lnTo>
                      <a:pt x="551" y="300"/>
                    </a:lnTo>
                    <a:lnTo>
                      <a:pt x="518" y="323"/>
                    </a:lnTo>
                    <a:lnTo>
                      <a:pt x="485" y="346"/>
                    </a:lnTo>
                    <a:lnTo>
                      <a:pt x="476" y="352"/>
                    </a:lnTo>
                    <a:lnTo>
                      <a:pt x="465" y="356"/>
                    </a:lnTo>
                    <a:lnTo>
                      <a:pt x="453" y="359"/>
                    </a:lnTo>
                    <a:lnTo>
                      <a:pt x="440" y="362"/>
                    </a:lnTo>
                    <a:lnTo>
                      <a:pt x="427" y="362"/>
                    </a:lnTo>
                    <a:lnTo>
                      <a:pt x="414" y="362"/>
                    </a:lnTo>
                    <a:lnTo>
                      <a:pt x="401" y="360"/>
                    </a:lnTo>
                    <a:lnTo>
                      <a:pt x="388" y="357"/>
                    </a:lnTo>
                    <a:lnTo>
                      <a:pt x="343" y="343"/>
                    </a:lnTo>
                    <a:lnTo>
                      <a:pt x="298" y="330"/>
                    </a:lnTo>
                    <a:lnTo>
                      <a:pt x="253" y="315"/>
                    </a:lnTo>
                    <a:lnTo>
                      <a:pt x="208" y="301"/>
                    </a:lnTo>
                    <a:lnTo>
                      <a:pt x="163" y="287"/>
                    </a:lnTo>
                    <a:lnTo>
                      <a:pt x="119" y="273"/>
                    </a:lnTo>
                    <a:lnTo>
                      <a:pt x="74" y="260"/>
                    </a:lnTo>
                    <a:lnTo>
                      <a:pt x="30" y="246"/>
                    </a:lnTo>
                    <a:lnTo>
                      <a:pt x="19" y="241"/>
                    </a:lnTo>
                    <a:lnTo>
                      <a:pt x="11" y="236"/>
                    </a:lnTo>
                    <a:lnTo>
                      <a:pt x="5" y="232"/>
                    </a:lnTo>
                    <a:lnTo>
                      <a:pt x="2" y="224"/>
                    </a:lnTo>
                    <a:lnTo>
                      <a:pt x="0" y="222"/>
                    </a:lnTo>
                    <a:lnTo>
                      <a:pt x="0" y="219"/>
                    </a:lnTo>
                    <a:lnTo>
                      <a:pt x="0" y="215"/>
                    </a:lnTo>
                    <a:lnTo>
                      <a:pt x="2" y="213"/>
                    </a:lnTo>
                    <a:lnTo>
                      <a:pt x="6" y="206"/>
                    </a:lnTo>
                    <a:lnTo>
                      <a:pt x="12" y="200"/>
                    </a:lnTo>
                    <a:lnTo>
                      <a:pt x="46" y="177"/>
                    </a:lnTo>
                    <a:lnTo>
                      <a:pt x="80" y="154"/>
                    </a:lnTo>
                    <a:lnTo>
                      <a:pt x="113" y="131"/>
                    </a:lnTo>
                    <a:lnTo>
                      <a:pt x="146" y="107"/>
                    </a:lnTo>
                    <a:lnTo>
                      <a:pt x="179" y="84"/>
                    </a:lnTo>
                    <a:lnTo>
                      <a:pt x="212" y="61"/>
                    </a:lnTo>
                    <a:lnTo>
                      <a:pt x="245" y="38"/>
                    </a:lnTo>
                    <a:lnTo>
                      <a:pt x="278" y="15"/>
                    </a:lnTo>
                    <a:lnTo>
                      <a:pt x="286" y="11"/>
                    </a:lnTo>
                    <a:lnTo>
                      <a:pt x="297" y="6"/>
                    </a:lnTo>
                    <a:lnTo>
                      <a:pt x="309" y="3"/>
                    </a:lnTo>
                    <a:lnTo>
                      <a:pt x="322" y="1"/>
                    </a:lnTo>
                    <a:lnTo>
                      <a:pt x="335" y="0"/>
                    </a:lnTo>
                    <a:lnTo>
                      <a:pt x="348" y="0"/>
                    </a:lnTo>
                    <a:lnTo>
                      <a:pt x="361" y="2"/>
                    </a:lnTo>
                    <a:lnTo>
                      <a:pt x="373"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7" name="Freeform 5198"/>
              <p:cNvSpPr>
                <a:spLocks/>
              </p:cNvSpPr>
              <p:nvPr userDrawn="1"/>
            </p:nvSpPr>
            <p:spPr bwMode="auto">
              <a:xfrm>
                <a:off x="4063" y="3087"/>
                <a:ext cx="138" cy="67"/>
              </a:xfrm>
              <a:custGeom>
                <a:avLst/>
                <a:gdLst>
                  <a:gd name="T0" fmla="*/ 3 w 766"/>
                  <a:gd name="T1" fmla="*/ 0 h 369"/>
                  <a:gd name="T2" fmla="*/ 3 w 766"/>
                  <a:gd name="T3" fmla="*/ 0 h 369"/>
                  <a:gd name="T4" fmla="*/ 3 w 766"/>
                  <a:gd name="T5" fmla="*/ 1 h 369"/>
                  <a:gd name="T6" fmla="*/ 4 w 766"/>
                  <a:gd name="T7" fmla="*/ 1 h 369"/>
                  <a:gd name="T8" fmla="*/ 4 w 766"/>
                  <a:gd name="T9" fmla="*/ 1 h 369"/>
                  <a:gd name="T10" fmla="*/ 5 w 766"/>
                  <a:gd name="T11" fmla="*/ 1 h 369"/>
                  <a:gd name="T12" fmla="*/ 5 w 766"/>
                  <a:gd name="T13" fmla="*/ 1 h 369"/>
                  <a:gd name="T14" fmla="*/ 5 w 766"/>
                  <a:gd name="T15" fmla="*/ 1 h 369"/>
                  <a:gd name="T16" fmla="*/ 5 w 766"/>
                  <a:gd name="T17" fmla="*/ 1 h 369"/>
                  <a:gd name="T18" fmla="*/ 4 w 766"/>
                  <a:gd name="T19" fmla="*/ 1 h 369"/>
                  <a:gd name="T20" fmla="*/ 4 w 766"/>
                  <a:gd name="T21" fmla="*/ 1 h 369"/>
                  <a:gd name="T22" fmla="*/ 3 w 766"/>
                  <a:gd name="T23" fmla="*/ 2 h 369"/>
                  <a:gd name="T24" fmla="*/ 3 w 766"/>
                  <a:gd name="T25" fmla="*/ 2 h 369"/>
                  <a:gd name="T26" fmla="*/ 3 w 766"/>
                  <a:gd name="T27" fmla="*/ 2 h 369"/>
                  <a:gd name="T28" fmla="*/ 3 w 766"/>
                  <a:gd name="T29" fmla="*/ 2 h 369"/>
                  <a:gd name="T30" fmla="*/ 3 w 766"/>
                  <a:gd name="T31" fmla="*/ 2 h 369"/>
                  <a:gd name="T32" fmla="*/ 2 w 766"/>
                  <a:gd name="T33" fmla="*/ 2 h 369"/>
                  <a:gd name="T34" fmla="*/ 2 w 766"/>
                  <a:gd name="T35" fmla="*/ 2 h 369"/>
                  <a:gd name="T36" fmla="*/ 1 w 766"/>
                  <a:gd name="T37" fmla="*/ 2 h 369"/>
                  <a:gd name="T38" fmla="*/ 1 w 766"/>
                  <a:gd name="T39" fmla="*/ 2 h 369"/>
                  <a:gd name="T40" fmla="*/ 1 w 766"/>
                  <a:gd name="T41" fmla="*/ 2 h 369"/>
                  <a:gd name="T42" fmla="*/ 0 w 766"/>
                  <a:gd name="T43" fmla="*/ 1 h 369"/>
                  <a:gd name="T44" fmla="*/ 0 w 766"/>
                  <a:gd name="T45" fmla="*/ 1 h 369"/>
                  <a:gd name="T46" fmla="*/ 0 w 766"/>
                  <a:gd name="T47" fmla="*/ 1 h 369"/>
                  <a:gd name="T48" fmla="*/ 0 w 766"/>
                  <a:gd name="T49" fmla="*/ 1 h 369"/>
                  <a:gd name="T50" fmla="*/ 0 w 766"/>
                  <a:gd name="T51" fmla="*/ 1 h 369"/>
                  <a:gd name="T52" fmla="*/ 0 w 766"/>
                  <a:gd name="T53" fmla="*/ 1 h 369"/>
                  <a:gd name="T54" fmla="*/ 1 w 766"/>
                  <a:gd name="T55" fmla="*/ 1 h 369"/>
                  <a:gd name="T56" fmla="*/ 1 w 766"/>
                  <a:gd name="T57" fmla="*/ 1 h 369"/>
                  <a:gd name="T58" fmla="*/ 1 w 766"/>
                  <a:gd name="T59" fmla="*/ 0 h 369"/>
                  <a:gd name="T60" fmla="*/ 2 w 766"/>
                  <a:gd name="T61" fmla="*/ 0 h 369"/>
                  <a:gd name="T62" fmla="*/ 2 w 766"/>
                  <a:gd name="T63" fmla="*/ 0 h 369"/>
                  <a:gd name="T64" fmla="*/ 2 w 766"/>
                  <a:gd name="T65" fmla="*/ 0 h 369"/>
                  <a:gd name="T66" fmla="*/ 2 w 766"/>
                  <a:gd name="T67" fmla="*/ 0 h 3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9">
                    <a:moveTo>
                      <a:pt x="372" y="5"/>
                    </a:moveTo>
                    <a:lnTo>
                      <a:pt x="417" y="19"/>
                    </a:lnTo>
                    <a:lnTo>
                      <a:pt x="461" y="32"/>
                    </a:lnTo>
                    <a:lnTo>
                      <a:pt x="506" y="46"/>
                    </a:lnTo>
                    <a:lnTo>
                      <a:pt x="552" y="60"/>
                    </a:lnTo>
                    <a:lnTo>
                      <a:pt x="597" y="75"/>
                    </a:lnTo>
                    <a:lnTo>
                      <a:pt x="643" y="88"/>
                    </a:lnTo>
                    <a:lnTo>
                      <a:pt x="688" y="102"/>
                    </a:lnTo>
                    <a:lnTo>
                      <a:pt x="734" y="116"/>
                    </a:lnTo>
                    <a:lnTo>
                      <a:pt x="745" y="120"/>
                    </a:lnTo>
                    <a:lnTo>
                      <a:pt x="755" y="125"/>
                    </a:lnTo>
                    <a:lnTo>
                      <a:pt x="761" y="130"/>
                    </a:lnTo>
                    <a:lnTo>
                      <a:pt x="765" y="137"/>
                    </a:lnTo>
                    <a:lnTo>
                      <a:pt x="766" y="140"/>
                    </a:lnTo>
                    <a:lnTo>
                      <a:pt x="766" y="143"/>
                    </a:lnTo>
                    <a:lnTo>
                      <a:pt x="766" y="147"/>
                    </a:lnTo>
                    <a:lnTo>
                      <a:pt x="765" y="150"/>
                    </a:lnTo>
                    <a:lnTo>
                      <a:pt x="762" y="156"/>
                    </a:lnTo>
                    <a:lnTo>
                      <a:pt x="755" y="162"/>
                    </a:lnTo>
                    <a:lnTo>
                      <a:pt x="723" y="186"/>
                    </a:lnTo>
                    <a:lnTo>
                      <a:pt x="691" y="209"/>
                    </a:lnTo>
                    <a:lnTo>
                      <a:pt x="658" y="233"/>
                    </a:lnTo>
                    <a:lnTo>
                      <a:pt x="626" y="257"/>
                    </a:lnTo>
                    <a:lnTo>
                      <a:pt x="593" y="281"/>
                    </a:lnTo>
                    <a:lnTo>
                      <a:pt x="560" y="305"/>
                    </a:lnTo>
                    <a:lnTo>
                      <a:pt x="528" y="329"/>
                    </a:lnTo>
                    <a:lnTo>
                      <a:pt x="495" y="352"/>
                    </a:lnTo>
                    <a:lnTo>
                      <a:pt x="486" y="358"/>
                    </a:lnTo>
                    <a:lnTo>
                      <a:pt x="476" y="362"/>
                    </a:lnTo>
                    <a:lnTo>
                      <a:pt x="463" y="365"/>
                    </a:lnTo>
                    <a:lnTo>
                      <a:pt x="450" y="368"/>
                    </a:lnTo>
                    <a:lnTo>
                      <a:pt x="437" y="369"/>
                    </a:lnTo>
                    <a:lnTo>
                      <a:pt x="422" y="368"/>
                    </a:lnTo>
                    <a:lnTo>
                      <a:pt x="409" y="367"/>
                    </a:lnTo>
                    <a:lnTo>
                      <a:pt x="396" y="363"/>
                    </a:lnTo>
                    <a:lnTo>
                      <a:pt x="350" y="349"/>
                    </a:lnTo>
                    <a:lnTo>
                      <a:pt x="304" y="335"/>
                    </a:lnTo>
                    <a:lnTo>
                      <a:pt x="259" y="320"/>
                    </a:lnTo>
                    <a:lnTo>
                      <a:pt x="213" y="306"/>
                    </a:lnTo>
                    <a:lnTo>
                      <a:pt x="168" y="292"/>
                    </a:lnTo>
                    <a:lnTo>
                      <a:pt x="122" y="278"/>
                    </a:lnTo>
                    <a:lnTo>
                      <a:pt x="77" y="264"/>
                    </a:lnTo>
                    <a:lnTo>
                      <a:pt x="32" y="250"/>
                    </a:lnTo>
                    <a:lnTo>
                      <a:pt x="21" y="246"/>
                    </a:lnTo>
                    <a:lnTo>
                      <a:pt x="12" y="240"/>
                    </a:lnTo>
                    <a:lnTo>
                      <a:pt x="6" y="235"/>
                    </a:lnTo>
                    <a:lnTo>
                      <a:pt x="2" y="228"/>
                    </a:lnTo>
                    <a:lnTo>
                      <a:pt x="2" y="226"/>
                    </a:lnTo>
                    <a:lnTo>
                      <a:pt x="0" y="222"/>
                    </a:lnTo>
                    <a:lnTo>
                      <a:pt x="2" y="219"/>
                    </a:lnTo>
                    <a:lnTo>
                      <a:pt x="2" y="215"/>
                    </a:lnTo>
                    <a:lnTo>
                      <a:pt x="6" y="209"/>
                    </a:lnTo>
                    <a:lnTo>
                      <a:pt x="13" y="203"/>
                    </a:lnTo>
                    <a:lnTo>
                      <a:pt x="45" y="180"/>
                    </a:lnTo>
                    <a:lnTo>
                      <a:pt x="78" y="156"/>
                    </a:lnTo>
                    <a:lnTo>
                      <a:pt x="112" y="133"/>
                    </a:lnTo>
                    <a:lnTo>
                      <a:pt x="145" y="109"/>
                    </a:lnTo>
                    <a:lnTo>
                      <a:pt x="177" y="85"/>
                    </a:lnTo>
                    <a:lnTo>
                      <a:pt x="210" y="62"/>
                    </a:lnTo>
                    <a:lnTo>
                      <a:pt x="242" y="38"/>
                    </a:lnTo>
                    <a:lnTo>
                      <a:pt x="275" y="16"/>
                    </a:lnTo>
                    <a:lnTo>
                      <a:pt x="283" y="10"/>
                    </a:lnTo>
                    <a:lnTo>
                      <a:pt x="294" y="6"/>
                    </a:lnTo>
                    <a:lnTo>
                      <a:pt x="305" y="3"/>
                    </a:lnTo>
                    <a:lnTo>
                      <a:pt x="318" y="0"/>
                    </a:lnTo>
                    <a:lnTo>
                      <a:pt x="333" y="0"/>
                    </a:lnTo>
                    <a:lnTo>
                      <a:pt x="346" y="0"/>
                    </a:lnTo>
                    <a:lnTo>
                      <a:pt x="359"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8" name="Freeform 5199"/>
              <p:cNvSpPr>
                <a:spLocks/>
              </p:cNvSpPr>
              <p:nvPr userDrawn="1"/>
            </p:nvSpPr>
            <p:spPr bwMode="auto">
              <a:xfrm>
                <a:off x="4177" y="3122"/>
                <a:ext cx="139" cy="68"/>
              </a:xfrm>
              <a:custGeom>
                <a:avLst/>
                <a:gdLst>
                  <a:gd name="T0" fmla="*/ 3 w 770"/>
                  <a:gd name="T1" fmla="*/ 0 h 376"/>
                  <a:gd name="T2" fmla="*/ 3 w 770"/>
                  <a:gd name="T3" fmla="*/ 0 h 376"/>
                  <a:gd name="T4" fmla="*/ 3 w 770"/>
                  <a:gd name="T5" fmla="*/ 1 h 376"/>
                  <a:gd name="T6" fmla="*/ 4 w 770"/>
                  <a:gd name="T7" fmla="*/ 1 h 376"/>
                  <a:gd name="T8" fmla="*/ 4 w 770"/>
                  <a:gd name="T9" fmla="*/ 1 h 376"/>
                  <a:gd name="T10" fmla="*/ 5 w 770"/>
                  <a:gd name="T11" fmla="*/ 1 h 376"/>
                  <a:gd name="T12" fmla="*/ 5 w 770"/>
                  <a:gd name="T13" fmla="*/ 1 h 376"/>
                  <a:gd name="T14" fmla="*/ 5 w 770"/>
                  <a:gd name="T15" fmla="*/ 1 h 376"/>
                  <a:gd name="T16" fmla="*/ 5 w 770"/>
                  <a:gd name="T17" fmla="*/ 1 h 376"/>
                  <a:gd name="T18" fmla="*/ 4 w 770"/>
                  <a:gd name="T19" fmla="*/ 1 h 376"/>
                  <a:gd name="T20" fmla="*/ 4 w 770"/>
                  <a:gd name="T21" fmla="*/ 1 h 376"/>
                  <a:gd name="T22" fmla="*/ 3 w 770"/>
                  <a:gd name="T23" fmla="*/ 2 h 376"/>
                  <a:gd name="T24" fmla="*/ 3 w 770"/>
                  <a:gd name="T25" fmla="*/ 2 h 376"/>
                  <a:gd name="T26" fmla="*/ 3 w 770"/>
                  <a:gd name="T27" fmla="*/ 2 h 376"/>
                  <a:gd name="T28" fmla="*/ 3 w 770"/>
                  <a:gd name="T29" fmla="*/ 2 h 376"/>
                  <a:gd name="T30" fmla="*/ 3 w 770"/>
                  <a:gd name="T31" fmla="*/ 2 h 376"/>
                  <a:gd name="T32" fmla="*/ 3 w 770"/>
                  <a:gd name="T33" fmla="*/ 2 h 376"/>
                  <a:gd name="T34" fmla="*/ 2 w 770"/>
                  <a:gd name="T35" fmla="*/ 2 h 376"/>
                  <a:gd name="T36" fmla="*/ 1 w 770"/>
                  <a:gd name="T37" fmla="*/ 2 h 376"/>
                  <a:gd name="T38" fmla="*/ 1 w 770"/>
                  <a:gd name="T39" fmla="*/ 2 h 376"/>
                  <a:gd name="T40" fmla="*/ 1 w 770"/>
                  <a:gd name="T41" fmla="*/ 2 h 376"/>
                  <a:gd name="T42" fmla="*/ 0 w 770"/>
                  <a:gd name="T43" fmla="*/ 1 h 376"/>
                  <a:gd name="T44" fmla="*/ 0 w 770"/>
                  <a:gd name="T45" fmla="*/ 1 h 376"/>
                  <a:gd name="T46" fmla="*/ 0 w 770"/>
                  <a:gd name="T47" fmla="*/ 1 h 376"/>
                  <a:gd name="T48" fmla="*/ 0 w 770"/>
                  <a:gd name="T49" fmla="*/ 1 h 376"/>
                  <a:gd name="T50" fmla="*/ 0 w 770"/>
                  <a:gd name="T51" fmla="*/ 1 h 376"/>
                  <a:gd name="T52" fmla="*/ 0 w 770"/>
                  <a:gd name="T53" fmla="*/ 1 h 376"/>
                  <a:gd name="T54" fmla="*/ 1 w 770"/>
                  <a:gd name="T55" fmla="*/ 1 h 376"/>
                  <a:gd name="T56" fmla="*/ 1 w 770"/>
                  <a:gd name="T57" fmla="*/ 1 h 376"/>
                  <a:gd name="T58" fmla="*/ 1 w 770"/>
                  <a:gd name="T59" fmla="*/ 0 h 376"/>
                  <a:gd name="T60" fmla="*/ 2 w 770"/>
                  <a:gd name="T61" fmla="*/ 0 h 376"/>
                  <a:gd name="T62" fmla="*/ 2 w 770"/>
                  <a:gd name="T63" fmla="*/ 0 h 376"/>
                  <a:gd name="T64" fmla="*/ 2 w 770"/>
                  <a:gd name="T65" fmla="*/ 0 h 376"/>
                  <a:gd name="T66" fmla="*/ 2 w 770"/>
                  <a:gd name="T67" fmla="*/ 0 h 3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0" h="376">
                    <a:moveTo>
                      <a:pt x="367" y="6"/>
                    </a:moveTo>
                    <a:lnTo>
                      <a:pt x="413" y="20"/>
                    </a:lnTo>
                    <a:lnTo>
                      <a:pt x="459" y="34"/>
                    </a:lnTo>
                    <a:lnTo>
                      <a:pt x="505" y="48"/>
                    </a:lnTo>
                    <a:lnTo>
                      <a:pt x="553" y="61"/>
                    </a:lnTo>
                    <a:lnTo>
                      <a:pt x="599" y="75"/>
                    </a:lnTo>
                    <a:lnTo>
                      <a:pt x="645" y="90"/>
                    </a:lnTo>
                    <a:lnTo>
                      <a:pt x="691" y="104"/>
                    </a:lnTo>
                    <a:lnTo>
                      <a:pt x="738" y="118"/>
                    </a:lnTo>
                    <a:lnTo>
                      <a:pt x="749" y="123"/>
                    </a:lnTo>
                    <a:lnTo>
                      <a:pt x="757" y="127"/>
                    </a:lnTo>
                    <a:lnTo>
                      <a:pt x="764" y="133"/>
                    </a:lnTo>
                    <a:lnTo>
                      <a:pt x="768" y="139"/>
                    </a:lnTo>
                    <a:lnTo>
                      <a:pt x="769" y="143"/>
                    </a:lnTo>
                    <a:lnTo>
                      <a:pt x="770" y="146"/>
                    </a:lnTo>
                    <a:lnTo>
                      <a:pt x="770" y="149"/>
                    </a:lnTo>
                    <a:lnTo>
                      <a:pt x="769" y="152"/>
                    </a:lnTo>
                    <a:lnTo>
                      <a:pt x="766" y="159"/>
                    </a:lnTo>
                    <a:lnTo>
                      <a:pt x="758" y="165"/>
                    </a:lnTo>
                    <a:lnTo>
                      <a:pt x="727" y="189"/>
                    </a:lnTo>
                    <a:lnTo>
                      <a:pt x="695" y="214"/>
                    </a:lnTo>
                    <a:lnTo>
                      <a:pt x="663" y="237"/>
                    </a:lnTo>
                    <a:lnTo>
                      <a:pt x="631" y="262"/>
                    </a:lnTo>
                    <a:lnTo>
                      <a:pt x="599" y="286"/>
                    </a:lnTo>
                    <a:lnTo>
                      <a:pt x="567" y="311"/>
                    </a:lnTo>
                    <a:lnTo>
                      <a:pt x="534" y="335"/>
                    </a:lnTo>
                    <a:lnTo>
                      <a:pt x="502" y="359"/>
                    </a:lnTo>
                    <a:lnTo>
                      <a:pt x="492" y="365"/>
                    </a:lnTo>
                    <a:lnTo>
                      <a:pt x="482" y="370"/>
                    </a:lnTo>
                    <a:lnTo>
                      <a:pt x="470" y="372"/>
                    </a:lnTo>
                    <a:lnTo>
                      <a:pt x="457" y="374"/>
                    </a:lnTo>
                    <a:lnTo>
                      <a:pt x="444" y="376"/>
                    </a:lnTo>
                    <a:lnTo>
                      <a:pt x="430" y="374"/>
                    </a:lnTo>
                    <a:lnTo>
                      <a:pt x="417" y="373"/>
                    </a:lnTo>
                    <a:lnTo>
                      <a:pt x="404" y="370"/>
                    </a:lnTo>
                    <a:lnTo>
                      <a:pt x="357" y="356"/>
                    </a:lnTo>
                    <a:lnTo>
                      <a:pt x="310" y="341"/>
                    </a:lnTo>
                    <a:lnTo>
                      <a:pt x="263" y="327"/>
                    </a:lnTo>
                    <a:lnTo>
                      <a:pt x="217" y="312"/>
                    </a:lnTo>
                    <a:lnTo>
                      <a:pt x="171" y="298"/>
                    </a:lnTo>
                    <a:lnTo>
                      <a:pt x="124" y="283"/>
                    </a:lnTo>
                    <a:lnTo>
                      <a:pt x="78" y="269"/>
                    </a:lnTo>
                    <a:lnTo>
                      <a:pt x="31" y="255"/>
                    </a:lnTo>
                    <a:lnTo>
                      <a:pt x="20" y="250"/>
                    </a:lnTo>
                    <a:lnTo>
                      <a:pt x="11" y="246"/>
                    </a:lnTo>
                    <a:lnTo>
                      <a:pt x="5" y="240"/>
                    </a:lnTo>
                    <a:lnTo>
                      <a:pt x="1" y="233"/>
                    </a:lnTo>
                    <a:lnTo>
                      <a:pt x="0" y="230"/>
                    </a:lnTo>
                    <a:lnTo>
                      <a:pt x="0" y="227"/>
                    </a:lnTo>
                    <a:lnTo>
                      <a:pt x="0" y="223"/>
                    </a:lnTo>
                    <a:lnTo>
                      <a:pt x="1" y="220"/>
                    </a:lnTo>
                    <a:lnTo>
                      <a:pt x="4" y="214"/>
                    </a:lnTo>
                    <a:lnTo>
                      <a:pt x="11" y="208"/>
                    </a:lnTo>
                    <a:lnTo>
                      <a:pt x="43" y="183"/>
                    </a:lnTo>
                    <a:lnTo>
                      <a:pt x="76" y="159"/>
                    </a:lnTo>
                    <a:lnTo>
                      <a:pt x="108" y="136"/>
                    </a:lnTo>
                    <a:lnTo>
                      <a:pt x="141" y="111"/>
                    </a:lnTo>
                    <a:lnTo>
                      <a:pt x="173" y="87"/>
                    </a:lnTo>
                    <a:lnTo>
                      <a:pt x="206" y="64"/>
                    </a:lnTo>
                    <a:lnTo>
                      <a:pt x="238" y="40"/>
                    </a:lnTo>
                    <a:lnTo>
                      <a:pt x="270" y="16"/>
                    </a:lnTo>
                    <a:lnTo>
                      <a:pt x="280" y="10"/>
                    </a:lnTo>
                    <a:lnTo>
                      <a:pt x="290" y="7"/>
                    </a:lnTo>
                    <a:lnTo>
                      <a:pt x="302" y="3"/>
                    </a:lnTo>
                    <a:lnTo>
                      <a:pt x="315" y="1"/>
                    </a:lnTo>
                    <a:lnTo>
                      <a:pt x="328" y="0"/>
                    </a:lnTo>
                    <a:lnTo>
                      <a:pt x="341" y="1"/>
                    </a:lnTo>
                    <a:lnTo>
                      <a:pt x="355" y="2"/>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9" name="Freeform 5200"/>
              <p:cNvSpPr>
                <a:spLocks/>
              </p:cNvSpPr>
              <p:nvPr userDrawn="1"/>
            </p:nvSpPr>
            <p:spPr bwMode="auto">
              <a:xfrm>
                <a:off x="4294" y="3157"/>
                <a:ext cx="140" cy="69"/>
              </a:xfrm>
              <a:custGeom>
                <a:avLst/>
                <a:gdLst>
                  <a:gd name="T0" fmla="*/ 2 w 777"/>
                  <a:gd name="T1" fmla="*/ 0 h 382"/>
                  <a:gd name="T2" fmla="*/ 3 w 777"/>
                  <a:gd name="T3" fmla="*/ 0 h 382"/>
                  <a:gd name="T4" fmla="*/ 3 w 777"/>
                  <a:gd name="T5" fmla="*/ 1 h 382"/>
                  <a:gd name="T6" fmla="*/ 4 w 777"/>
                  <a:gd name="T7" fmla="*/ 1 h 382"/>
                  <a:gd name="T8" fmla="*/ 5 w 777"/>
                  <a:gd name="T9" fmla="*/ 1 h 382"/>
                  <a:gd name="T10" fmla="*/ 5 w 777"/>
                  <a:gd name="T11" fmla="*/ 1 h 382"/>
                  <a:gd name="T12" fmla="*/ 5 w 777"/>
                  <a:gd name="T13" fmla="*/ 1 h 382"/>
                  <a:gd name="T14" fmla="*/ 5 w 777"/>
                  <a:gd name="T15" fmla="*/ 1 h 382"/>
                  <a:gd name="T16" fmla="*/ 5 w 777"/>
                  <a:gd name="T17" fmla="*/ 1 h 382"/>
                  <a:gd name="T18" fmla="*/ 5 w 777"/>
                  <a:gd name="T19" fmla="*/ 1 h 382"/>
                  <a:gd name="T20" fmla="*/ 4 w 777"/>
                  <a:gd name="T21" fmla="*/ 1 h 382"/>
                  <a:gd name="T22" fmla="*/ 4 w 777"/>
                  <a:gd name="T23" fmla="*/ 1 h 382"/>
                  <a:gd name="T24" fmla="*/ 4 w 777"/>
                  <a:gd name="T25" fmla="*/ 2 h 382"/>
                  <a:gd name="T26" fmla="*/ 3 w 777"/>
                  <a:gd name="T27" fmla="*/ 2 h 382"/>
                  <a:gd name="T28" fmla="*/ 3 w 777"/>
                  <a:gd name="T29" fmla="*/ 2 h 382"/>
                  <a:gd name="T30" fmla="*/ 3 w 777"/>
                  <a:gd name="T31" fmla="*/ 2 h 382"/>
                  <a:gd name="T32" fmla="*/ 3 w 777"/>
                  <a:gd name="T33" fmla="*/ 2 h 382"/>
                  <a:gd name="T34" fmla="*/ 3 w 777"/>
                  <a:gd name="T35" fmla="*/ 2 h 382"/>
                  <a:gd name="T36" fmla="*/ 2 w 777"/>
                  <a:gd name="T37" fmla="*/ 2 h 382"/>
                  <a:gd name="T38" fmla="*/ 2 w 777"/>
                  <a:gd name="T39" fmla="*/ 2 h 382"/>
                  <a:gd name="T40" fmla="*/ 1 w 777"/>
                  <a:gd name="T41" fmla="*/ 2 h 382"/>
                  <a:gd name="T42" fmla="*/ 1 w 777"/>
                  <a:gd name="T43" fmla="*/ 2 h 382"/>
                  <a:gd name="T44" fmla="*/ 0 w 777"/>
                  <a:gd name="T45" fmla="*/ 1 h 382"/>
                  <a:gd name="T46" fmla="*/ 0 w 777"/>
                  <a:gd name="T47" fmla="*/ 1 h 382"/>
                  <a:gd name="T48" fmla="*/ 0 w 777"/>
                  <a:gd name="T49" fmla="*/ 1 h 382"/>
                  <a:gd name="T50" fmla="*/ 0 w 777"/>
                  <a:gd name="T51" fmla="*/ 1 h 382"/>
                  <a:gd name="T52" fmla="*/ 0 w 777"/>
                  <a:gd name="T53" fmla="*/ 1 h 382"/>
                  <a:gd name="T54" fmla="*/ 0 w 777"/>
                  <a:gd name="T55" fmla="*/ 1 h 382"/>
                  <a:gd name="T56" fmla="*/ 0 w 777"/>
                  <a:gd name="T57" fmla="*/ 1 h 382"/>
                  <a:gd name="T58" fmla="*/ 1 w 777"/>
                  <a:gd name="T59" fmla="*/ 1 h 382"/>
                  <a:gd name="T60" fmla="*/ 1 w 777"/>
                  <a:gd name="T61" fmla="*/ 1 h 382"/>
                  <a:gd name="T62" fmla="*/ 1 w 777"/>
                  <a:gd name="T63" fmla="*/ 0 h 382"/>
                  <a:gd name="T64" fmla="*/ 2 w 777"/>
                  <a:gd name="T65" fmla="*/ 0 h 382"/>
                  <a:gd name="T66" fmla="*/ 2 w 777"/>
                  <a:gd name="T67" fmla="*/ 0 h 382"/>
                  <a:gd name="T68" fmla="*/ 2 w 777"/>
                  <a:gd name="T69" fmla="*/ 0 h 382"/>
                  <a:gd name="T70" fmla="*/ 2 w 777"/>
                  <a:gd name="T71" fmla="*/ 0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7" h="382">
                    <a:moveTo>
                      <a:pt x="367" y="6"/>
                    </a:moveTo>
                    <a:lnTo>
                      <a:pt x="413" y="20"/>
                    </a:lnTo>
                    <a:lnTo>
                      <a:pt x="460" y="34"/>
                    </a:lnTo>
                    <a:lnTo>
                      <a:pt x="506" y="49"/>
                    </a:lnTo>
                    <a:lnTo>
                      <a:pt x="553" y="63"/>
                    </a:lnTo>
                    <a:lnTo>
                      <a:pt x="601" y="77"/>
                    </a:lnTo>
                    <a:lnTo>
                      <a:pt x="648" y="91"/>
                    </a:lnTo>
                    <a:lnTo>
                      <a:pt x="695" y="107"/>
                    </a:lnTo>
                    <a:lnTo>
                      <a:pt x="743" y="121"/>
                    </a:lnTo>
                    <a:lnTo>
                      <a:pt x="754" y="124"/>
                    </a:lnTo>
                    <a:lnTo>
                      <a:pt x="764" y="130"/>
                    </a:lnTo>
                    <a:lnTo>
                      <a:pt x="771" y="136"/>
                    </a:lnTo>
                    <a:lnTo>
                      <a:pt x="776" y="142"/>
                    </a:lnTo>
                    <a:lnTo>
                      <a:pt x="777" y="146"/>
                    </a:lnTo>
                    <a:lnTo>
                      <a:pt x="777" y="149"/>
                    </a:lnTo>
                    <a:lnTo>
                      <a:pt x="777" y="153"/>
                    </a:lnTo>
                    <a:lnTo>
                      <a:pt x="777" y="156"/>
                    </a:lnTo>
                    <a:lnTo>
                      <a:pt x="776" y="159"/>
                    </a:lnTo>
                    <a:lnTo>
                      <a:pt x="773" y="162"/>
                    </a:lnTo>
                    <a:lnTo>
                      <a:pt x="770" y="166"/>
                    </a:lnTo>
                    <a:lnTo>
                      <a:pt x="767" y="168"/>
                    </a:lnTo>
                    <a:lnTo>
                      <a:pt x="736" y="193"/>
                    </a:lnTo>
                    <a:lnTo>
                      <a:pt x="704" y="218"/>
                    </a:lnTo>
                    <a:lnTo>
                      <a:pt x="672" y="242"/>
                    </a:lnTo>
                    <a:lnTo>
                      <a:pt x="640" y="267"/>
                    </a:lnTo>
                    <a:lnTo>
                      <a:pt x="609" y="292"/>
                    </a:lnTo>
                    <a:lnTo>
                      <a:pt x="577" y="317"/>
                    </a:lnTo>
                    <a:lnTo>
                      <a:pt x="545" y="342"/>
                    </a:lnTo>
                    <a:lnTo>
                      <a:pt x="513" y="367"/>
                    </a:lnTo>
                    <a:lnTo>
                      <a:pt x="504" y="371"/>
                    </a:lnTo>
                    <a:lnTo>
                      <a:pt x="493" y="376"/>
                    </a:lnTo>
                    <a:lnTo>
                      <a:pt x="481" y="380"/>
                    </a:lnTo>
                    <a:lnTo>
                      <a:pt x="467" y="382"/>
                    </a:lnTo>
                    <a:lnTo>
                      <a:pt x="454" y="382"/>
                    </a:lnTo>
                    <a:lnTo>
                      <a:pt x="440" y="382"/>
                    </a:lnTo>
                    <a:lnTo>
                      <a:pt x="426" y="380"/>
                    </a:lnTo>
                    <a:lnTo>
                      <a:pt x="413" y="376"/>
                    </a:lnTo>
                    <a:lnTo>
                      <a:pt x="366" y="362"/>
                    </a:lnTo>
                    <a:lnTo>
                      <a:pt x="318" y="348"/>
                    </a:lnTo>
                    <a:lnTo>
                      <a:pt x="271" y="332"/>
                    </a:lnTo>
                    <a:lnTo>
                      <a:pt x="223" y="318"/>
                    </a:lnTo>
                    <a:lnTo>
                      <a:pt x="175" y="303"/>
                    </a:lnTo>
                    <a:lnTo>
                      <a:pt x="128" y="289"/>
                    </a:lnTo>
                    <a:lnTo>
                      <a:pt x="82" y="273"/>
                    </a:lnTo>
                    <a:lnTo>
                      <a:pt x="35" y="259"/>
                    </a:lnTo>
                    <a:lnTo>
                      <a:pt x="23" y="254"/>
                    </a:lnTo>
                    <a:lnTo>
                      <a:pt x="13" y="250"/>
                    </a:lnTo>
                    <a:lnTo>
                      <a:pt x="7" y="244"/>
                    </a:lnTo>
                    <a:lnTo>
                      <a:pt x="3" y="238"/>
                    </a:lnTo>
                    <a:lnTo>
                      <a:pt x="1" y="234"/>
                    </a:lnTo>
                    <a:lnTo>
                      <a:pt x="0" y="231"/>
                    </a:lnTo>
                    <a:lnTo>
                      <a:pt x="1" y="227"/>
                    </a:lnTo>
                    <a:lnTo>
                      <a:pt x="1" y="224"/>
                    </a:lnTo>
                    <a:lnTo>
                      <a:pt x="3" y="220"/>
                    </a:lnTo>
                    <a:lnTo>
                      <a:pt x="5" y="218"/>
                    </a:lnTo>
                    <a:lnTo>
                      <a:pt x="9" y="214"/>
                    </a:lnTo>
                    <a:lnTo>
                      <a:pt x="12" y="211"/>
                    </a:lnTo>
                    <a:lnTo>
                      <a:pt x="44" y="187"/>
                    </a:lnTo>
                    <a:lnTo>
                      <a:pt x="76" y="162"/>
                    </a:lnTo>
                    <a:lnTo>
                      <a:pt x="108" y="137"/>
                    </a:lnTo>
                    <a:lnTo>
                      <a:pt x="140" y="114"/>
                    </a:lnTo>
                    <a:lnTo>
                      <a:pt x="172" y="89"/>
                    </a:lnTo>
                    <a:lnTo>
                      <a:pt x="205" y="64"/>
                    </a:lnTo>
                    <a:lnTo>
                      <a:pt x="237" y="40"/>
                    </a:lnTo>
                    <a:lnTo>
                      <a:pt x="269" y="16"/>
                    </a:lnTo>
                    <a:lnTo>
                      <a:pt x="277" y="11"/>
                    </a:lnTo>
                    <a:lnTo>
                      <a:pt x="288" y="6"/>
                    </a:lnTo>
                    <a:lnTo>
                      <a:pt x="299" y="4"/>
                    </a:lnTo>
                    <a:lnTo>
                      <a:pt x="312" y="1"/>
                    </a:lnTo>
                    <a:lnTo>
                      <a:pt x="327" y="0"/>
                    </a:lnTo>
                    <a:lnTo>
                      <a:pt x="340" y="1"/>
                    </a:lnTo>
                    <a:lnTo>
                      <a:pt x="354" y="3"/>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0" name="Freeform 5201"/>
              <p:cNvSpPr>
                <a:spLocks/>
              </p:cNvSpPr>
              <p:nvPr userDrawn="1"/>
            </p:nvSpPr>
            <p:spPr bwMode="auto">
              <a:xfrm>
                <a:off x="4414" y="3194"/>
                <a:ext cx="140" cy="69"/>
              </a:xfrm>
              <a:custGeom>
                <a:avLst/>
                <a:gdLst>
                  <a:gd name="T0" fmla="*/ 2 w 780"/>
                  <a:gd name="T1" fmla="*/ 0 h 389"/>
                  <a:gd name="T2" fmla="*/ 3 w 780"/>
                  <a:gd name="T3" fmla="*/ 0 h 389"/>
                  <a:gd name="T4" fmla="*/ 3 w 780"/>
                  <a:gd name="T5" fmla="*/ 0 h 389"/>
                  <a:gd name="T6" fmla="*/ 4 w 780"/>
                  <a:gd name="T7" fmla="*/ 1 h 389"/>
                  <a:gd name="T8" fmla="*/ 4 w 780"/>
                  <a:gd name="T9" fmla="*/ 1 h 389"/>
                  <a:gd name="T10" fmla="*/ 4 w 780"/>
                  <a:gd name="T11" fmla="*/ 1 h 389"/>
                  <a:gd name="T12" fmla="*/ 4 w 780"/>
                  <a:gd name="T13" fmla="*/ 1 h 389"/>
                  <a:gd name="T14" fmla="*/ 4 w 780"/>
                  <a:gd name="T15" fmla="*/ 1 h 389"/>
                  <a:gd name="T16" fmla="*/ 4 w 780"/>
                  <a:gd name="T17" fmla="*/ 1 h 389"/>
                  <a:gd name="T18" fmla="*/ 4 w 780"/>
                  <a:gd name="T19" fmla="*/ 1 h 389"/>
                  <a:gd name="T20" fmla="*/ 4 w 780"/>
                  <a:gd name="T21" fmla="*/ 1 h 389"/>
                  <a:gd name="T22" fmla="*/ 4 w 780"/>
                  <a:gd name="T23" fmla="*/ 1 h 389"/>
                  <a:gd name="T24" fmla="*/ 4 w 780"/>
                  <a:gd name="T25" fmla="*/ 2 h 389"/>
                  <a:gd name="T26" fmla="*/ 3 w 780"/>
                  <a:gd name="T27" fmla="*/ 2 h 389"/>
                  <a:gd name="T28" fmla="*/ 3 w 780"/>
                  <a:gd name="T29" fmla="*/ 2 h 389"/>
                  <a:gd name="T30" fmla="*/ 3 w 780"/>
                  <a:gd name="T31" fmla="*/ 2 h 389"/>
                  <a:gd name="T32" fmla="*/ 3 w 780"/>
                  <a:gd name="T33" fmla="*/ 2 h 389"/>
                  <a:gd name="T34" fmla="*/ 3 w 780"/>
                  <a:gd name="T35" fmla="*/ 2 h 389"/>
                  <a:gd name="T36" fmla="*/ 2 w 780"/>
                  <a:gd name="T37" fmla="*/ 2 h 389"/>
                  <a:gd name="T38" fmla="*/ 2 w 780"/>
                  <a:gd name="T39" fmla="*/ 2 h 389"/>
                  <a:gd name="T40" fmla="*/ 1 w 780"/>
                  <a:gd name="T41" fmla="*/ 2 h 389"/>
                  <a:gd name="T42" fmla="*/ 1 w 780"/>
                  <a:gd name="T43" fmla="*/ 2 h 389"/>
                  <a:gd name="T44" fmla="*/ 0 w 780"/>
                  <a:gd name="T45" fmla="*/ 1 h 389"/>
                  <a:gd name="T46" fmla="*/ 0 w 780"/>
                  <a:gd name="T47" fmla="*/ 1 h 389"/>
                  <a:gd name="T48" fmla="*/ 0 w 780"/>
                  <a:gd name="T49" fmla="*/ 1 h 389"/>
                  <a:gd name="T50" fmla="*/ 0 w 780"/>
                  <a:gd name="T51" fmla="*/ 1 h 389"/>
                  <a:gd name="T52" fmla="*/ 0 w 780"/>
                  <a:gd name="T53" fmla="*/ 1 h 389"/>
                  <a:gd name="T54" fmla="*/ 0 w 780"/>
                  <a:gd name="T55" fmla="*/ 1 h 389"/>
                  <a:gd name="T56" fmla="*/ 0 w 780"/>
                  <a:gd name="T57" fmla="*/ 1 h 389"/>
                  <a:gd name="T58" fmla="*/ 1 w 780"/>
                  <a:gd name="T59" fmla="*/ 1 h 389"/>
                  <a:gd name="T60" fmla="*/ 1 w 780"/>
                  <a:gd name="T61" fmla="*/ 1 h 389"/>
                  <a:gd name="T62" fmla="*/ 1 w 780"/>
                  <a:gd name="T63" fmla="*/ 0 h 389"/>
                  <a:gd name="T64" fmla="*/ 2 w 780"/>
                  <a:gd name="T65" fmla="*/ 0 h 389"/>
                  <a:gd name="T66" fmla="*/ 2 w 780"/>
                  <a:gd name="T67" fmla="*/ 0 h 389"/>
                  <a:gd name="T68" fmla="*/ 2 w 780"/>
                  <a:gd name="T69" fmla="*/ 0 h 389"/>
                  <a:gd name="T70" fmla="*/ 2 w 780"/>
                  <a:gd name="T71" fmla="*/ 0 h 3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0" h="389">
                    <a:moveTo>
                      <a:pt x="363" y="6"/>
                    </a:moveTo>
                    <a:lnTo>
                      <a:pt x="410" y="20"/>
                    </a:lnTo>
                    <a:lnTo>
                      <a:pt x="459" y="34"/>
                    </a:lnTo>
                    <a:lnTo>
                      <a:pt x="506" y="50"/>
                    </a:lnTo>
                    <a:lnTo>
                      <a:pt x="553" y="64"/>
                    </a:lnTo>
                    <a:lnTo>
                      <a:pt x="602" y="78"/>
                    </a:lnTo>
                    <a:lnTo>
                      <a:pt x="650" y="93"/>
                    </a:lnTo>
                    <a:lnTo>
                      <a:pt x="698" y="108"/>
                    </a:lnTo>
                    <a:lnTo>
                      <a:pt x="746" y="123"/>
                    </a:lnTo>
                    <a:lnTo>
                      <a:pt x="758" y="127"/>
                    </a:lnTo>
                    <a:lnTo>
                      <a:pt x="767" y="132"/>
                    </a:lnTo>
                    <a:lnTo>
                      <a:pt x="774" y="138"/>
                    </a:lnTo>
                    <a:lnTo>
                      <a:pt x="779" y="144"/>
                    </a:lnTo>
                    <a:lnTo>
                      <a:pt x="780" y="148"/>
                    </a:lnTo>
                    <a:lnTo>
                      <a:pt x="780" y="151"/>
                    </a:lnTo>
                    <a:lnTo>
                      <a:pt x="780" y="155"/>
                    </a:lnTo>
                    <a:lnTo>
                      <a:pt x="780" y="158"/>
                    </a:lnTo>
                    <a:lnTo>
                      <a:pt x="779" y="161"/>
                    </a:lnTo>
                    <a:lnTo>
                      <a:pt x="777" y="164"/>
                    </a:lnTo>
                    <a:lnTo>
                      <a:pt x="774" y="168"/>
                    </a:lnTo>
                    <a:lnTo>
                      <a:pt x="771" y="171"/>
                    </a:lnTo>
                    <a:lnTo>
                      <a:pt x="739" y="196"/>
                    </a:lnTo>
                    <a:lnTo>
                      <a:pt x="708" y="221"/>
                    </a:lnTo>
                    <a:lnTo>
                      <a:pt x="676" y="246"/>
                    </a:lnTo>
                    <a:lnTo>
                      <a:pt x="646" y="272"/>
                    </a:lnTo>
                    <a:lnTo>
                      <a:pt x="614" y="297"/>
                    </a:lnTo>
                    <a:lnTo>
                      <a:pt x="583" y="321"/>
                    </a:lnTo>
                    <a:lnTo>
                      <a:pt x="551" y="347"/>
                    </a:lnTo>
                    <a:lnTo>
                      <a:pt x="519" y="372"/>
                    </a:lnTo>
                    <a:lnTo>
                      <a:pt x="511" y="378"/>
                    </a:lnTo>
                    <a:lnTo>
                      <a:pt x="500" y="383"/>
                    </a:lnTo>
                    <a:lnTo>
                      <a:pt x="488" y="385"/>
                    </a:lnTo>
                    <a:lnTo>
                      <a:pt x="475" y="388"/>
                    </a:lnTo>
                    <a:lnTo>
                      <a:pt x="461" y="389"/>
                    </a:lnTo>
                    <a:lnTo>
                      <a:pt x="447" y="389"/>
                    </a:lnTo>
                    <a:lnTo>
                      <a:pt x="434" y="386"/>
                    </a:lnTo>
                    <a:lnTo>
                      <a:pt x="420" y="383"/>
                    </a:lnTo>
                    <a:lnTo>
                      <a:pt x="371" y="369"/>
                    </a:lnTo>
                    <a:lnTo>
                      <a:pt x="323" y="353"/>
                    </a:lnTo>
                    <a:lnTo>
                      <a:pt x="274" y="338"/>
                    </a:lnTo>
                    <a:lnTo>
                      <a:pt x="226" y="324"/>
                    </a:lnTo>
                    <a:lnTo>
                      <a:pt x="179" y="308"/>
                    </a:lnTo>
                    <a:lnTo>
                      <a:pt x="130" y="293"/>
                    </a:lnTo>
                    <a:lnTo>
                      <a:pt x="82" y="279"/>
                    </a:lnTo>
                    <a:lnTo>
                      <a:pt x="35" y="264"/>
                    </a:lnTo>
                    <a:lnTo>
                      <a:pt x="23" y="259"/>
                    </a:lnTo>
                    <a:lnTo>
                      <a:pt x="13" y="254"/>
                    </a:lnTo>
                    <a:lnTo>
                      <a:pt x="6" y="248"/>
                    </a:lnTo>
                    <a:lnTo>
                      <a:pt x="1" y="241"/>
                    </a:lnTo>
                    <a:lnTo>
                      <a:pt x="0" y="238"/>
                    </a:lnTo>
                    <a:lnTo>
                      <a:pt x="0" y="234"/>
                    </a:lnTo>
                    <a:lnTo>
                      <a:pt x="0" y="231"/>
                    </a:lnTo>
                    <a:lnTo>
                      <a:pt x="0" y="227"/>
                    </a:lnTo>
                    <a:lnTo>
                      <a:pt x="1" y="225"/>
                    </a:lnTo>
                    <a:lnTo>
                      <a:pt x="4" y="221"/>
                    </a:lnTo>
                    <a:lnTo>
                      <a:pt x="7" y="218"/>
                    </a:lnTo>
                    <a:lnTo>
                      <a:pt x="11" y="214"/>
                    </a:lnTo>
                    <a:lnTo>
                      <a:pt x="43" y="189"/>
                    </a:lnTo>
                    <a:lnTo>
                      <a:pt x="75" y="164"/>
                    </a:lnTo>
                    <a:lnTo>
                      <a:pt x="105" y="140"/>
                    </a:lnTo>
                    <a:lnTo>
                      <a:pt x="137" y="115"/>
                    </a:lnTo>
                    <a:lnTo>
                      <a:pt x="169" y="90"/>
                    </a:lnTo>
                    <a:lnTo>
                      <a:pt x="201" y="65"/>
                    </a:lnTo>
                    <a:lnTo>
                      <a:pt x="232" y="40"/>
                    </a:lnTo>
                    <a:lnTo>
                      <a:pt x="264" y="15"/>
                    </a:lnTo>
                    <a:lnTo>
                      <a:pt x="272" y="11"/>
                    </a:lnTo>
                    <a:lnTo>
                      <a:pt x="283" y="6"/>
                    </a:lnTo>
                    <a:lnTo>
                      <a:pt x="296" y="2"/>
                    </a:lnTo>
                    <a:lnTo>
                      <a:pt x="309" y="1"/>
                    </a:lnTo>
                    <a:lnTo>
                      <a:pt x="322" y="0"/>
                    </a:lnTo>
                    <a:lnTo>
                      <a:pt x="336" y="0"/>
                    </a:lnTo>
                    <a:lnTo>
                      <a:pt x="350" y="2"/>
                    </a:lnTo>
                    <a:lnTo>
                      <a:pt x="363"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1" name="Freeform 5202"/>
              <p:cNvSpPr>
                <a:spLocks/>
              </p:cNvSpPr>
              <p:nvPr userDrawn="1"/>
            </p:nvSpPr>
            <p:spPr bwMode="auto">
              <a:xfrm>
                <a:off x="4535" y="3231"/>
                <a:ext cx="141" cy="71"/>
              </a:xfrm>
              <a:custGeom>
                <a:avLst/>
                <a:gdLst>
                  <a:gd name="T0" fmla="*/ 2 w 787"/>
                  <a:gd name="T1" fmla="*/ 0 h 395"/>
                  <a:gd name="T2" fmla="*/ 3 w 787"/>
                  <a:gd name="T3" fmla="*/ 0 h 395"/>
                  <a:gd name="T4" fmla="*/ 3 w 787"/>
                  <a:gd name="T5" fmla="*/ 1 h 395"/>
                  <a:gd name="T6" fmla="*/ 4 w 787"/>
                  <a:gd name="T7" fmla="*/ 1 h 395"/>
                  <a:gd name="T8" fmla="*/ 4 w 787"/>
                  <a:gd name="T9" fmla="*/ 1 h 395"/>
                  <a:gd name="T10" fmla="*/ 4 w 787"/>
                  <a:gd name="T11" fmla="*/ 1 h 395"/>
                  <a:gd name="T12" fmla="*/ 4 w 787"/>
                  <a:gd name="T13" fmla="*/ 1 h 395"/>
                  <a:gd name="T14" fmla="*/ 4 w 787"/>
                  <a:gd name="T15" fmla="*/ 1 h 395"/>
                  <a:gd name="T16" fmla="*/ 4 w 787"/>
                  <a:gd name="T17" fmla="*/ 1 h 395"/>
                  <a:gd name="T18" fmla="*/ 4 w 787"/>
                  <a:gd name="T19" fmla="*/ 1 h 395"/>
                  <a:gd name="T20" fmla="*/ 4 w 787"/>
                  <a:gd name="T21" fmla="*/ 1 h 395"/>
                  <a:gd name="T22" fmla="*/ 4 w 787"/>
                  <a:gd name="T23" fmla="*/ 1 h 395"/>
                  <a:gd name="T24" fmla="*/ 4 w 787"/>
                  <a:gd name="T25" fmla="*/ 2 h 395"/>
                  <a:gd name="T26" fmla="*/ 3 w 787"/>
                  <a:gd name="T27" fmla="*/ 2 h 395"/>
                  <a:gd name="T28" fmla="*/ 3 w 787"/>
                  <a:gd name="T29" fmla="*/ 2 h 395"/>
                  <a:gd name="T30" fmla="*/ 3 w 787"/>
                  <a:gd name="T31" fmla="*/ 2 h 395"/>
                  <a:gd name="T32" fmla="*/ 3 w 787"/>
                  <a:gd name="T33" fmla="*/ 2 h 395"/>
                  <a:gd name="T34" fmla="*/ 3 w 787"/>
                  <a:gd name="T35" fmla="*/ 2 h 395"/>
                  <a:gd name="T36" fmla="*/ 2 w 787"/>
                  <a:gd name="T37" fmla="*/ 2 h 395"/>
                  <a:gd name="T38" fmla="*/ 2 w 787"/>
                  <a:gd name="T39" fmla="*/ 2 h 395"/>
                  <a:gd name="T40" fmla="*/ 1 w 787"/>
                  <a:gd name="T41" fmla="*/ 2 h 395"/>
                  <a:gd name="T42" fmla="*/ 1 w 787"/>
                  <a:gd name="T43" fmla="*/ 2 h 395"/>
                  <a:gd name="T44" fmla="*/ 0 w 787"/>
                  <a:gd name="T45" fmla="*/ 1 h 395"/>
                  <a:gd name="T46" fmla="*/ 0 w 787"/>
                  <a:gd name="T47" fmla="*/ 1 h 395"/>
                  <a:gd name="T48" fmla="*/ 0 w 787"/>
                  <a:gd name="T49" fmla="*/ 1 h 395"/>
                  <a:gd name="T50" fmla="*/ 0 w 787"/>
                  <a:gd name="T51" fmla="*/ 1 h 395"/>
                  <a:gd name="T52" fmla="*/ 0 w 787"/>
                  <a:gd name="T53" fmla="*/ 1 h 395"/>
                  <a:gd name="T54" fmla="*/ 0 w 787"/>
                  <a:gd name="T55" fmla="*/ 1 h 395"/>
                  <a:gd name="T56" fmla="*/ 0 w 787"/>
                  <a:gd name="T57" fmla="*/ 1 h 395"/>
                  <a:gd name="T58" fmla="*/ 1 w 787"/>
                  <a:gd name="T59" fmla="*/ 1 h 395"/>
                  <a:gd name="T60" fmla="*/ 1 w 787"/>
                  <a:gd name="T61" fmla="*/ 1 h 395"/>
                  <a:gd name="T62" fmla="*/ 1 w 787"/>
                  <a:gd name="T63" fmla="*/ 0 h 395"/>
                  <a:gd name="T64" fmla="*/ 2 w 787"/>
                  <a:gd name="T65" fmla="*/ 0 h 395"/>
                  <a:gd name="T66" fmla="*/ 2 w 787"/>
                  <a:gd name="T67" fmla="*/ 0 h 395"/>
                  <a:gd name="T68" fmla="*/ 2 w 787"/>
                  <a:gd name="T69" fmla="*/ 0 h 395"/>
                  <a:gd name="T70" fmla="*/ 2 w 787"/>
                  <a:gd name="T71" fmla="*/ 0 h 3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7" h="395">
                    <a:moveTo>
                      <a:pt x="359" y="5"/>
                    </a:moveTo>
                    <a:lnTo>
                      <a:pt x="408" y="20"/>
                    </a:lnTo>
                    <a:lnTo>
                      <a:pt x="457" y="35"/>
                    </a:lnTo>
                    <a:lnTo>
                      <a:pt x="506" y="49"/>
                    </a:lnTo>
                    <a:lnTo>
                      <a:pt x="554" y="64"/>
                    </a:lnTo>
                    <a:lnTo>
                      <a:pt x="604" y="79"/>
                    </a:lnTo>
                    <a:lnTo>
                      <a:pt x="652" y="94"/>
                    </a:lnTo>
                    <a:lnTo>
                      <a:pt x="702" y="109"/>
                    </a:lnTo>
                    <a:lnTo>
                      <a:pt x="750" y="124"/>
                    </a:lnTo>
                    <a:lnTo>
                      <a:pt x="763" y="128"/>
                    </a:lnTo>
                    <a:lnTo>
                      <a:pt x="773" y="134"/>
                    </a:lnTo>
                    <a:lnTo>
                      <a:pt x="780" y="140"/>
                    </a:lnTo>
                    <a:lnTo>
                      <a:pt x="785" y="147"/>
                    </a:lnTo>
                    <a:lnTo>
                      <a:pt x="786" y="150"/>
                    </a:lnTo>
                    <a:lnTo>
                      <a:pt x="787" y="153"/>
                    </a:lnTo>
                    <a:lnTo>
                      <a:pt x="787" y="157"/>
                    </a:lnTo>
                    <a:lnTo>
                      <a:pt x="787" y="160"/>
                    </a:lnTo>
                    <a:lnTo>
                      <a:pt x="786" y="164"/>
                    </a:lnTo>
                    <a:lnTo>
                      <a:pt x="783" y="167"/>
                    </a:lnTo>
                    <a:lnTo>
                      <a:pt x="781" y="171"/>
                    </a:lnTo>
                    <a:lnTo>
                      <a:pt x="778" y="173"/>
                    </a:lnTo>
                    <a:lnTo>
                      <a:pt x="747" y="199"/>
                    </a:lnTo>
                    <a:lnTo>
                      <a:pt x="716" y="225"/>
                    </a:lnTo>
                    <a:lnTo>
                      <a:pt x="685" y="250"/>
                    </a:lnTo>
                    <a:lnTo>
                      <a:pt x="655" y="276"/>
                    </a:lnTo>
                    <a:lnTo>
                      <a:pt x="623" y="302"/>
                    </a:lnTo>
                    <a:lnTo>
                      <a:pt x="592" y="327"/>
                    </a:lnTo>
                    <a:lnTo>
                      <a:pt x="561" y="353"/>
                    </a:lnTo>
                    <a:lnTo>
                      <a:pt x="529" y="379"/>
                    </a:lnTo>
                    <a:lnTo>
                      <a:pt x="521" y="385"/>
                    </a:lnTo>
                    <a:lnTo>
                      <a:pt x="510" y="389"/>
                    </a:lnTo>
                    <a:lnTo>
                      <a:pt x="499" y="393"/>
                    </a:lnTo>
                    <a:lnTo>
                      <a:pt x="486" y="394"/>
                    </a:lnTo>
                    <a:lnTo>
                      <a:pt x="471" y="395"/>
                    </a:lnTo>
                    <a:lnTo>
                      <a:pt x="457" y="395"/>
                    </a:lnTo>
                    <a:lnTo>
                      <a:pt x="443" y="393"/>
                    </a:lnTo>
                    <a:lnTo>
                      <a:pt x="429" y="389"/>
                    </a:lnTo>
                    <a:lnTo>
                      <a:pt x="379" y="374"/>
                    </a:lnTo>
                    <a:lnTo>
                      <a:pt x="331" y="359"/>
                    </a:lnTo>
                    <a:lnTo>
                      <a:pt x="281" y="343"/>
                    </a:lnTo>
                    <a:lnTo>
                      <a:pt x="231" y="328"/>
                    </a:lnTo>
                    <a:lnTo>
                      <a:pt x="183" y="313"/>
                    </a:lnTo>
                    <a:lnTo>
                      <a:pt x="133" y="297"/>
                    </a:lnTo>
                    <a:lnTo>
                      <a:pt x="85" y="283"/>
                    </a:lnTo>
                    <a:lnTo>
                      <a:pt x="36" y="268"/>
                    </a:lnTo>
                    <a:lnTo>
                      <a:pt x="25" y="263"/>
                    </a:lnTo>
                    <a:lnTo>
                      <a:pt x="14" y="258"/>
                    </a:lnTo>
                    <a:lnTo>
                      <a:pt x="7" y="251"/>
                    </a:lnTo>
                    <a:lnTo>
                      <a:pt x="2" y="245"/>
                    </a:lnTo>
                    <a:lnTo>
                      <a:pt x="1" y="242"/>
                    </a:lnTo>
                    <a:lnTo>
                      <a:pt x="0" y="238"/>
                    </a:lnTo>
                    <a:lnTo>
                      <a:pt x="0" y="235"/>
                    </a:lnTo>
                    <a:lnTo>
                      <a:pt x="1" y="231"/>
                    </a:lnTo>
                    <a:lnTo>
                      <a:pt x="2" y="228"/>
                    </a:lnTo>
                    <a:lnTo>
                      <a:pt x="3" y="224"/>
                    </a:lnTo>
                    <a:lnTo>
                      <a:pt x="7" y="220"/>
                    </a:lnTo>
                    <a:lnTo>
                      <a:pt x="10" y="218"/>
                    </a:lnTo>
                    <a:lnTo>
                      <a:pt x="41" y="192"/>
                    </a:lnTo>
                    <a:lnTo>
                      <a:pt x="73" y="167"/>
                    </a:lnTo>
                    <a:lnTo>
                      <a:pt x="104" y="141"/>
                    </a:lnTo>
                    <a:lnTo>
                      <a:pt x="136" y="116"/>
                    </a:lnTo>
                    <a:lnTo>
                      <a:pt x="166" y="90"/>
                    </a:lnTo>
                    <a:lnTo>
                      <a:pt x="197" y="66"/>
                    </a:lnTo>
                    <a:lnTo>
                      <a:pt x="229" y="41"/>
                    </a:lnTo>
                    <a:lnTo>
                      <a:pt x="260" y="16"/>
                    </a:lnTo>
                    <a:lnTo>
                      <a:pt x="268" y="10"/>
                    </a:lnTo>
                    <a:lnTo>
                      <a:pt x="279" y="5"/>
                    </a:lnTo>
                    <a:lnTo>
                      <a:pt x="292" y="2"/>
                    </a:lnTo>
                    <a:lnTo>
                      <a:pt x="305" y="1"/>
                    </a:lnTo>
                    <a:lnTo>
                      <a:pt x="319" y="0"/>
                    </a:lnTo>
                    <a:lnTo>
                      <a:pt x="333" y="0"/>
                    </a:lnTo>
                    <a:lnTo>
                      <a:pt x="346" y="2"/>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2" name="Freeform 5203"/>
              <p:cNvSpPr>
                <a:spLocks/>
              </p:cNvSpPr>
              <p:nvPr userDrawn="1"/>
            </p:nvSpPr>
            <p:spPr bwMode="auto">
              <a:xfrm>
                <a:off x="4658" y="3267"/>
                <a:ext cx="143" cy="74"/>
              </a:xfrm>
              <a:custGeom>
                <a:avLst/>
                <a:gdLst>
                  <a:gd name="T0" fmla="*/ 2 w 794"/>
                  <a:gd name="T1" fmla="*/ 0 h 405"/>
                  <a:gd name="T2" fmla="*/ 3 w 794"/>
                  <a:gd name="T3" fmla="*/ 0 h 405"/>
                  <a:gd name="T4" fmla="*/ 4 w 794"/>
                  <a:gd name="T5" fmla="*/ 1 h 405"/>
                  <a:gd name="T6" fmla="*/ 4 w 794"/>
                  <a:gd name="T7" fmla="*/ 1 h 405"/>
                  <a:gd name="T8" fmla="*/ 5 w 794"/>
                  <a:gd name="T9" fmla="*/ 1 h 405"/>
                  <a:gd name="T10" fmla="*/ 5 w 794"/>
                  <a:gd name="T11" fmla="*/ 1 h 405"/>
                  <a:gd name="T12" fmla="*/ 5 w 794"/>
                  <a:gd name="T13" fmla="*/ 1 h 405"/>
                  <a:gd name="T14" fmla="*/ 5 w 794"/>
                  <a:gd name="T15" fmla="*/ 1 h 405"/>
                  <a:gd name="T16" fmla="*/ 5 w 794"/>
                  <a:gd name="T17" fmla="*/ 1 h 405"/>
                  <a:gd name="T18" fmla="*/ 5 w 794"/>
                  <a:gd name="T19" fmla="*/ 1 h 405"/>
                  <a:gd name="T20" fmla="*/ 4 w 794"/>
                  <a:gd name="T21" fmla="*/ 1 h 405"/>
                  <a:gd name="T22" fmla="*/ 4 w 794"/>
                  <a:gd name="T23" fmla="*/ 2 h 405"/>
                  <a:gd name="T24" fmla="*/ 4 w 794"/>
                  <a:gd name="T25" fmla="*/ 2 h 405"/>
                  <a:gd name="T26" fmla="*/ 3 w 794"/>
                  <a:gd name="T27" fmla="*/ 2 h 405"/>
                  <a:gd name="T28" fmla="*/ 3 w 794"/>
                  <a:gd name="T29" fmla="*/ 2 h 405"/>
                  <a:gd name="T30" fmla="*/ 3 w 794"/>
                  <a:gd name="T31" fmla="*/ 2 h 405"/>
                  <a:gd name="T32" fmla="*/ 3 w 794"/>
                  <a:gd name="T33" fmla="*/ 3 h 405"/>
                  <a:gd name="T34" fmla="*/ 3 w 794"/>
                  <a:gd name="T35" fmla="*/ 2 h 405"/>
                  <a:gd name="T36" fmla="*/ 2 w 794"/>
                  <a:gd name="T37" fmla="*/ 2 h 405"/>
                  <a:gd name="T38" fmla="*/ 2 w 794"/>
                  <a:gd name="T39" fmla="*/ 2 h 405"/>
                  <a:gd name="T40" fmla="*/ 1 w 794"/>
                  <a:gd name="T41" fmla="*/ 2 h 405"/>
                  <a:gd name="T42" fmla="*/ 1 w 794"/>
                  <a:gd name="T43" fmla="*/ 2 h 405"/>
                  <a:gd name="T44" fmla="*/ 0 w 794"/>
                  <a:gd name="T45" fmla="*/ 2 h 405"/>
                  <a:gd name="T46" fmla="*/ 0 w 794"/>
                  <a:gd name="T47" fmla="*/ 2 h 405"/>
                  <a:gd name="T48" fmla="*/ 0 w 794"/>
                  <a:gd name="T49" fmla="*/ 1 h 405"/>
                  <a:gd name="T50" fmla="*/ 0 w 794"/>
                  <a:gd name="T51" fmla="*/ 1 h 405"/>
                  <a:gd name="T52" fmla="*/ 0 w 794"/>
                  <a:gd name="T53" fmla="*/ 1 h 405"/>
                  <a:gd name="T54" fmla="*/ 0 w 794"/>
                  <a:gd name="T55" fmla="*/ 1 h 405"/>
                  <a:gd name="T56" fmla="*/ 0 w 794"/>
                  <a:gd name="T57" fmla="*/ 1 h 405"/>
                  <a:gd name="T58" fmla="*/ 1 w 794"/>
                  <a:gd name="T59" fmla="*/ 1 h 405"/>
                  <a:gd name="T60" fmla="*/ 1 w 794"/>
                  <a:gd name="T61" fmla="*/ 1 h 405"/>
                  <a:gd name="T62" fmla="*/ 1 w 794"/>
                  <a:gd name="T63" fmla="*/ 0 h 405"/>
                  <a:gd name="T64" fmla="*/ 2 w 794"/>
                  <a:gd name="T65" fmla="*/ 0 h 405"/>
                  <a:gd name="T66" fmla="*/ 2 w 794"/>
                  <a:gd name="T67" fmla="*/ 0 h 405"/>
                  <a:gd name="T68" fmla="*/ 2 w 794"/>
                  <a:gd name="T69" fmla="*/ 0 h 405"/>
                  <a:gd name="T70" fmla="*/ 2 w 794"/>
                  <a:gd name="T71" fmla="*/ 0 h 4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4" h="405">
                    <a:moveTo>
                      <a:pt x="356" y="6"/>
                    </a:moveTo>
                    <a:lnTo>
                      <a:pt x="406" y="22"/>
                    </a:lnTo>
                    <a:lnTo>
                      <a:pt x="456" y="37"/>
                    </a:lnTo>
                    <a:lnTo>
                      <a:pt x="505" y="51"/>
                    </a:lnTo>
                    <a:lnTo>
                      <a:pt x="555" y="67"/>
                    </a:lnTo>
                    <a:lnTo>
                      <a:pt x="605" y="82"/>
                    </a:lnTo>
                    <a:lnTo>
                      <a:pt x="656" y="97"/>
                    </a:lnTo>
                    <a:lnTo>
                      <a:pt x="705" y="113"/>
                    </a:lnTo>
                    <a:lnTo>
                      <a:pt x="756" y="128"/>
                    </a:lnTo>
                    <a:lnTo>
                      <a:pt x="768" y="133"/>
                    </a:lnTo>
                    <a:lnTo>
                      <a:pt x="777" y="138"/>
                    </a:lnTo>
                    <a:lnTo>
                      <a:pt x="786" y="143"/>
                    </a:lnTo>
                    <a:lnTo>
                      <a:pt x="790" y="151"/>
                    </a:lnTo>
                    <a:lnTo>
                      <a:pt x="791" y="154"/>
                    </a:lnTo>
                    <a:lnTo>
                      <a:pt x="793" y="158"/>
                    </a:lnTo>
                    <a:lnTo>
                      <a:pt x="794" y="161"/>
                    </a:lnTo>
                    <a:lnTo>
                      <a:pt x="793" y="165"/>
                    </a:lnTo>
                    <a:lnTo>
                      <a:pt x="793" y="168"/>
                    </a:lnTo>
                    <a:lnTo>
                      <a:pt x="790" y="172"/>
                    </a:lnTo>
                    <a:lnTo>
                      <a:pt x="788" y="175"/>
                    </a:lnTo>
                    <a:lnTo>
                      <a:pt x="784" y="179"/>
                    </a:lnTo>
                    <a:lnTo>
                      <a:pt x="754" y="205"/>
                    </a:lnTo>
                    <a:lnTo>
                      <a:pt x="724" y="231"/>
                    </a:lnTo>
                    <a:lnTo>
                      <a:pt x="693" y="257"/>
                    </a:lnTo>
                    <a:lnTo>
                      <a:pt x="663" y="283"/>
                    </a:lnTo>
                    <a:lnTo>
                      <a:pt x="632" y="309"/>
                    </a:lnTo>
                    <a:lnTo>
                      <a:pt x="602" y="335"/>
                    </a:lnTo>
                    <a:lnTo>
                      <a:pt x="572" y="361"/>
                    </a:lnTo>
                    <a:lnTo>
                      <a:pt x="541" y="387"/>
                    </a:lnTo>
                    <a:lnTo>
                      <a:pt x="531" y="393"/>
                    </a:lnTo>
                    <a:lnTo>
                      <a:pt x="521" y="398"/>
                    </a:lnTo>
                    <a:lnTo>
                      <a:pt x="509" y="401"/>
                    </a:lnTo>
                    <a:lnTo>
                      <a:pt x="495" y="403"/>
                    </a:lnTo>
                    <a:lnTo>
                      <a:pt x="481" y="405"/>
                    </a:lnTo>
                    <a:lnTo>
                      <a:pt x="466" y="403"/>
                    </a:lnTo>
                    <a:lnTo>
                      <a:pt x="452" y="402"/>
                    </a:lnTo>
                    <a:lnTo>
                      <a:pt x="438" y="399"/>
                    </a:lnTo>
                    <a:lnTo>
                      <a:pt x="388" y="383"/>
                    </a:lnTo>
                    <a:lnTo>
                      <a:pt x="338" y="367"/>
                    </a:lnTo>
                    <a:lnTo>
                      <a:pt x="287" y="351"/>
                    </a:lnTo>
                    <a:lnTo>
                      <a:pt x="237" y="336"/>
                    </a:lnTo>
                    <a:lnTo>
                      <a:pt x="186" y="321"/>
                    </a:lnTo>
                    <a:lnTo>
                      <a:pt x="137" y="305"/>
                    </a:lnTo>
                    <a:lnTo>
                      <a:pt x="87" y="290"/>
                    </a:lnTo>
                    <a:lnTo>
                      <a:pt x="37" y="275"/>
                    </a:lnTo>
                    <a:lnTo>
                      <a:pt x="24" y="270"/>
                    </a:lnTo>
                    <a:lnTo>
                      <a:pt x="15" y="264"/>
                    </a:lnTo>
                    <a:lnTo>
                      <a:pt x="7" y="258"/>
                    </a:lnTo>
                    <a:lnTo>
                      <a:pt x="2" y="251"/>
                    </a:lnTo>
                    <a:lnTo>
                      <a:pt x="1" y="247"/>
                    </a:lnTo>
                    <a:lnTo>
                      <a:pt x="0" y="244"/>
                    </a:lnTo>
                    <a:lnTo>
                      <a:pt x="0" y="240"/>
                    </a:lnTo>
                    <a:lnTo>
                      <a:pt x="1" y="237"/>
                    </a:lnTo>
                    <a:lnTo>
                      <a:pt x="2" y="233"/>
                    </a:lnTo>
                    <a:lnTo>
                      <a:pt x="3" y="230"/>
                    </a:lnTo>
                    <a:lnTo>
                      <a:pt x="7" y="226"/>
                    </a:lnTo>
                    <a:lnTo>
                      <a:pt x="10" y="223"/>
                    </a:lnTo>
                    <a:lnTo>
                      <a:pt x="41" y="198"/>
                    </a:lnTo>
                    <a:lnTo>
                      <a:pt x="72" y="172"/>
                    </a:lnTo>
                    <a:lnTo>
                      <a:pt x="102" y="146"/>
                    </a:lnTo>
                    <a:lnTo>
                      <a:pt x="133" y="120"/>
                    </a:lnTo>
                    <a:lnTo>
                      <a:pt x="164" y="94"/>
                    </a:lnTo>
                    <a:lnTo>
                      <a:pt x="195" y="69"/>
                    </a:lnTo>
                    <a:lnTo>
                      <a:pt x="225" y="43"/>
                    </a:lnTo>
                    <a:lnTo>
                      <a:pt x="256" y="17"/>
                    </a:lnTo>
                    <a:lnTo>
                      <a:pt x="264" y="11"/>
                    </a:lnTo>
                    <a:lnTo>
                      <a:pt x="275" y="8"/>
                    </a:lnTo>
                    <a:lnTo>
                      <a:pt x="287" y="4"/>
                    </a:lnTo>
                    <a:lnTo>
                      <a:pt x="301" y="2"/>
                    </a:lnTo>
                    <a:lnTo>
                      <a:pt x="314" y="0"/>
                    </a:lnTo>
                    <a:lnTo>
                      <a:pt x="328" y="2"/>
                    </a:lnTo>
                    <a:lnTo>
                      <a:pt x="342" y="3"/>
                    </a:lnTo>
                    <a:lnTo>
                      <a:pt x="356" y="6"/>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53" name="Freeform 5204"/>
              <p:cNvSpPr>
                <a:spLocks/>
              </p:cNvSpPr>
              <p:nvPr userDrawn="1"/>
            </p:nvSpPr>
            <p:spPr bwMode="auto">
              <a:xfrm>
                <a:off x="3037" y="2847"/>
                <a:ext cx="131" cy="59"/>
              </a:xfrm>
              <a:custGeom>
                <a:avLst/>
                <a:gdLst>
                  <a:gd name="T0" fmla="*/ 3 w 731"/>
                  <a:gd name="T1" fmla="*/ 0 h 324"/>
                  <a:gd name="T2" fmla="*/ 3 w 731"/>
                  <a:gd name="T3" fmla="*/ 0 h 324"/>
                  <a:gd name="T4" fmla="*/ 3 w 731"/>
                  <a:gd name="T5" fmla="*/ 0 h 324"/>
                  <a:gd name="T6" fmla="*/ 4 w 731"/>
                  <a:gd name="T7" fmla="*/ 1 h 324"/>
                  <a:gd name="T8" fmla="*/ 4 w 731"/>
                  <a:gd name="T9" fmla="*/ 1 h 324"/>
                  <a:gd name="T10" fmla="*/ 4 w 731"/>
                  <a:gd name="T11" fmla="*/ 1 h 324"/>
                  <a:gd name="T12" fmla="*/ 4 w 731"/>
                  <a:gd name="T13" fmla="*/ 1 h 324"/>
                  <a:gd name="T14" fmla="*/ 4 w 731"/>
                  <a:gd name="T15" fmla="*/ 1 h 324"/>
                  <a:gd name="T16" fmla="*/ 4 w 731"/>
                  <a:gd name="T17" fmla="*/ 1 h 324"/>
                  <a:gd name="T18" fmla="*/ 4 w 731"/>
                  <a:gd name="T19" fmla="*/ 1 h 324"/>
                  <a:gd name="T20" fmla="*/ 3 w 731"/>
                  <a:gd name="T21" fmla="*/ 1 h 324"/>
                  <a:gd name="T22" fmla="*/ 3 w 731"/>
                  <a:gd name="T23" fmla="*/ 2 h 324"/>
                  <a:gd name="T24" fmla="*/ 2 w 731"/>
                  <a:gd name="T25" fmla="*/ 2 h 324"/>
                  <a:gd name="T26" fmla="*/ 2 w 731"/>
                  <a:gd name="T27" fmla="*/ 2 h 324"/>
                  <a:gd name="T28" fmla="*/ 2 w 731"/>
                  <a:gd name="T29" fmla="*/ 2 h 324"/>
                  <a:gd name="T30" fmla="*/ 2 w 731"/>
                  <a:gd name="T31" fmla="*/ 2 h 324"/>
                  <a:gd name="T32" fmla="*/ 2 w 731"/>
                  <a:gd name="T33" fmla="*/ 2 h 324"/>
                  <a:gd name="T34" fmla="*/ 1 w 731"/>
                  <a:gd name="T35" fmla="*/ 2 h 324"/>
                  <a:gd name="T36" fmla="*/ 1 w 731"/>
                  <a:gd name="T37" fmla="*/ 2 h 324"/>
                  <a:gd name="T38" fmla="*/ 0 w 731"/>
                  <a:gd name="T39" fmla="*/ 1 h 324"/>
                  <a:gd name="T40" fmla="*/ 0 w 731"/>
                  <a:gd name="T41" fmla="*/ 1 h 324"/>
                  <a:gd name="T42" fmla="*/ 0 w 731"/>
                  <a:gd name="T43" fmla="*/ 1 h 324"/>
                  <a:gd name="T44" fmla="*/ 0 w 731"/>
                  <a:gd name="T45" fmla="*/ 1 h 324"/>
                  <a:gd name="T46" fmla="*/ 0 w 731"/>
                  <a:gd name="T47" fmla="*/ 1 h 324"/>
                  <a:gd name="T48" fmla="*/ 0 w 731"/>
                  <a:gd name="T49" fmla="*/ 1 h 324"/>
                  <a:gd name="T50" fmla="*/ 1 w 731"/>
                  <a:gd name="T51" fmla="*/ 1 h 324"/>
                  <a:gd name="T52" fmla="*/ 1 w 731"/>
                  <a:gd name="T53" fmla="*/ 1 h 324"/>
                  <a:gd name="T54" fmla="*/ 2 w 731"/>
                  <a:gd name="T55" fmla="*/ 0 h 324"/>
                  <a:gd name="T56" fmla="*/ 2 w 731"/>
                  <a:gd name="T57" fmla="*/ 0 h 324"/>
                  <a:gd name="T58" fmla="*/ 2 w 731"/>
                  <a:gd name="T59" fmla="*/ 0 h 324"/>
                  <a:gd name="T60" fmla="*/ 2 w 731"/>
                  <a:gd name="T61" fmla="*/ 0 h 324"/>
                  <a:gd name="T62" fmla="*/ 2 w 731"/>
                  <a:gd name="T63" fmla="*/ 0 h 3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1" h="324">
                    <a:moveTo>
                      <a:pt x="396" y="5"/>
                    </a:moveTo>
                    <a:lnTo>
                      <a:pt x="435" y="17"/>
                    </a:lnTo>
                    <a:lnTo>
                      <a:pt x="473" y="29"/>
                    </a:lnTo>
                    <a:lnTo>
                      <a:pt x="512" y="42"/>
                    </a:lnTo>
                    <a:lnTo>
                      <a:pt x="551" y="53"/>
                    </a:lnTo>
                    <a:lnTo>
                      <a:pt x="590" y="65"/>
                    </a:lnTo>
                    <a:lnTo>
                      <a:pt x="629" y="77"/>
                    </a:lnTo>
                    <a:lnTo>
                      <a:pt x="668" y="90"/>
                    </a:lnTo>
                    <a:lnTo>
                      <a:pt x="707" y="102"/>
                    </a:lnTo>
                    <a:lnTo>
                      <a:pt x="716" y="105"/>
                    </a:lnTo>
                    <a:lnTo>
                      <a:pt x="724" y="110"/>
                    </a:lnTo>
                    <a:lnTo>
                      <a:pt x="728" y="115"/>
                    </a:lnTo>
                    <a:lnTo>
                      <a:pt x="731" y="121"/>
                    </a:lnTo>
                    <a:lnTo>
                      <a:pt x="731" y="127"/>
                    </a:lnTo>
                    <a:lnTo>
                      <a:pt x="728" y="131"/>
                    </a:lnTo>
                    <a:lnTo>
                      <a:pt x="724" y="137"/>
                    </a:lnTo>
                    <a:lnTo>
                      <a:pt x="715" y="142"/>
                    </a:lnTo>
                    <a:lnTo>
                      <a:pt x="680" y="163"/>
                    </a:lnTo>
                    <a:lnTo>
                      <a:pt x="644" y="185"/>
                    </a:lnTo>
                    <a:lnTo>
                      <a:pt x="608" y="206"/>
                    </a:lnTo>
                    <a:lnTo>
                      <a:pt x="572" y="226"/>
                    </a:lnTo>
                    <a:lnTo>
                      <a:pt x="536" y="247"/>
                    </a:lnTo>
                    <a:lnTo>
                      <a:pt x="500" y="268"/>
                    </a:lnTo>
                    <a:lnTo>
                      <a:pt x="465" y="290"/>
                    </a:lnTo>
                    <a:lnTo>
                      <a:pt x="428" y="311"/>
                    </a:lnTo>
                    <a:lnTo>
                      <a:pt x="419" y="316"/>
                    </a:lnTo>
                    <a:lnTo>
                      <a:pt x="408" y="319"/>
                    </a:lnTo>
                    <a:lnTo>
                      <a:pt x="396" y="322"/>
                    </a:lnTo>
                    <a:lnTo>
                      <a:pt x="383" y="324"/>
                    </a:lnTo>
                    <a:lnTo>
                      <a:pt x="370" y="324"/>
                    </a:lnTo>
                    <a:lnTo>
                      <a:pt x="357" y="324"/>
                    </a:lnTo>
                    <a:lnTo>
                      <a:pt x="345" y="323"/>
                    </a:lnTo>
                    <a:lnTo>
                      <a:pt x="335" y="319"/>
                    </a:lnTo>
                    <a:lnTo>
                      <a:pt x="294" y="307"/>
                    </a:lnTo>
                    <a:lnTo>
                      <a:pt x="255" y="294"/>
                    </a:lnTo>
                    <a:lnTo>
                      <a:pt x="216" y="283"/>
                    </a:lnTo>
                    <a:lnTo>
                      <a:pt x="177" y="270"/>
                    </a:lnTo>
                    <a:lnTo>
                      <a:pt x="138" y="258"/>
                    </a:lnTo>
                    <a:lnTo>
                      <a:pt x="101" y="245"/>
                    </a:lnTo>
                    <a:lnTo>
                      <a:pt x="62" y="233"/>
                    </a:lnTo>
                    <a:lnTo>
                      <a:pt x="23" y="221"/>
                    </a:lnTo>
                    <a:lnTo>
                      <a:pt x="13" y="218"/>
                    </a:lnTo>
                    <a:lnTo>
                      <a:pt x="7" y="213"/>
                    </a:lnTo>
                    <a:lnTo>
                      <a:pt x="3" y="208"/>
                    </a:lnTo>
                    <a:lnTo>
                      <a:pt x="0" y="202"/>
                    </a:lnTo>
                    <a:lnTo>
                      <a:pt x="1" y="196"/>
                    </a:lnTo>
                    <a:lnTo>
                      <a:pt x="4" y="192"/>
                    </a:lnTo>
                    <a:lnTo>
                      <a:pt x="8" y="186"/>
                    </a:lnTo>
                    <a:lnTo>
                      <a:pt x="17" y="180"/>
                    </a:lnTo>
                    <a:lnTo>
                      <a:pt x="52" y="160"/>
                    </a:lnTo>
                    <a:lnTo>
                      <a:pt x="89" y="138"/>
                    </a:lnTo>
                    <a:lnTo>
                      <a:pt x="124" y="118"/>
                    </a:lnTo>
                    <a:lnTo>
                      <a:pt x="161" y="97"/>
                    </a:lnTo>
                    <a:lnTo>
                      <a:pt x="196" y="76"/>
                    </a:lnTo>
                    <a:lnTo>
                      <a:pt x="233" y="56"/>
                    </a:lnTo>
                    <a:lnTo>
                      <a:pt x="268" y="34"/>
                    </a:lnTo>
                    <a:lnTo>
                      <a:pt x="305" y="14"/>
                    </a:lnTo>
                    <a:lnTo>
                      <a:pt x="315" y="10"/>
                    </a:lnTo>
                    <a:lnTo>
                      <a:pt x="325" y="6"/>
                    </a:lnTo>
                    <a:lnTo>
                      <a:pt x="337" y="3"/>
                    </a:lnTo>
                    <a:lnTo>
                      <a:pt x="349" y="1"/>
                    </a:lnTo>
                    <a:lnTo>
                      <a:pt x="362" y="0"/>
                    </a:lnTo>
                    <a:lnTo>
                      <a:pt x="374" y="1"/>
                    </a:lnTo>
                    <a:lnTo>
                      <a:pt x="385" y="3"/>
                    </a:lnTo>
                    <a:lnTo>
                      <a:pt x="39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4" name="Freeform 5205"/>
              <p:cNvSpPr>
                <a:spLocks/>
              </p:cNvSpPr>
              <p:nvPr userDrawn="1"/>
            </p:nvSpPr>
            <p:spPr bwMode="auto">
              <a:xfrm>
                <a:off x="3135" y="2878"/>
                <a:ext cx="132" cy="59"/>
              </a:xfrm>
              <a:custGeom>
                <a:avLst/>
                <a:gdLst>
                  <a:gd name="T0" fmla="*/ 3 w 735"/>
                  <a:gd name="T1" fmla="*/ 0 h 329"/>
                  <a:gd name="T2" fmla="*/ 3 w 735"/>
                  <a:gd name="T3" fmla="*/ 0 h 329"/>
                  <a:gd name="T4" fmla="*/ 3 w 735"/>
                  <a:gd name="T5" fmla="*/ 0 h 329"/>
                  <a:gd name="T6" fmla="*/ 4 w 735"/>
                  <a:gd name="T7" fmla="*/ 1 h 329"/>
                  <a:gd name="T8" fmla="*/ 4 w 735"/>
                  <a:gd name="T9" fmla="*/ 1 h 329"/>
                  <a:gd name="T10" fmla="*/ 4 w 735"/>
                  <a:gd name="T11" fmla="*/ 1 h 329"/>
                  <a:gd name="T12" fmla="*/ 4 w 735"/>
                  <a:gd name="T13" fmla="*/ 1 h 329"/>
                  <a:gd name="T14" fmla="*/ 4 w 735"/>
                  <a:gd name="T15" fmla="*/ 1 h 329"/>
                  <a:gd name="T16" fmla="*/ 4 w 735"/>
                  <a:gd name="T17" fmla="*/ 1 h 329"/>
                  <a:gd name="T18" fmla="*/ 4 w 735"/>
                  <a:gd name="T19" fmla="*/ 1 h 329"/>
                  <a:gd name="T20" fmla="*/ 3 w 735"/>
                  <a:gd name="T21" fmla="*/ 1 h 329"/>
                  <a:gd name="T22" fmla="*/ 3 w 735"/>
                  <a:gd name="T23" fmla="*/ 2 h 329"/>
                  <a:gd name="T24" fmla="*/ 3 w 735"/>
                  <a:gd name="T25" fmla="*/ 2 h 329"/>
                  <a:gd name="T26" fmla="*/ 2 w 735"/>
                  <a:gd name="T27" fmla="*/ 2 h 329"/>
                  <a:gd name="T28" fmla="*/ 2 w 735"/>
                  <a:gd name="T29" fmla="*/ 2 h 329"/>
                  <a:gd name="T30" fmla="*/ 2 w 735"/>
                  <a:gd name="T31" fmla="*/ 2 h 329"/>
                  <a:gd name="T32" fmla="*/ 2 w 735"/>
                  <a:gd name="T33" fmla="*/ 2 h 329"/>
                  <a:gd name="T34" fmla="*/ 1 w 735"/>
                  <a:gd name="T35" fmla="*/ 2 h 329"/>
                  <a:gd name="T36" fmla="*/ 1 w 735"/>
                  <a:gd name="T37" fmla="*/ 1 h 329"/>
                  <a:gd name="T38" fmla="*/ 0 w 735"/>
                  <a:gd name="T39" fmla="*/ 1 h 329"/>
                  <a:gd name="T40" fmla="*/ 0 w 735"/>
                  <a:gd name="T41" fmla="*/ 1 h 329"/>
                  <a:gd name="T42" fmla="*/ 0 w 735"/>
                  <a:gd name="T43" fmla="*/ 1 h 329"/>
                  <a:gd name="T44" fmla="*/ 0 w 735"/>
                  <a:gd name="T45" fmla="*/ 1 h 329"/>
                  <a:gd name="T46" fmla="*/ 0 w 735"/>
                  <a:gd name="T47" fmla="*/ 1 h 329"/>
                  <a:gd name="T48" fmla="*/ 0 w 735"/>
                  <a:gd name="T49" fmla="*/ 1 h 329"/>
                  <a:gd name="T50" fmla="*/ 0 w 735"/>
                  <a:gd name="T51" fmla="*/ 1 h 329"/>
                  <a:gd name="T52" fmla="*/ 1 w 735"/>
                  <a:gd name="T53" fmla="*/ 1 h 329"/>
                  <a:gd name="T54" fmla="*/ 1 w 735"/>
                  <a:gd name="T55" fmla="*/ 1 h 329"/>
                  <a:gd name="T56" fmla="*/ 2 w 735"/>
                  <a:gd name="T57" fmla="*/ 0 h 329"/>
                  <a:gd name="T58" fmla="*/ 2 w 735"/>
                  <a:gd name="T59" fmla="*/ 0 h 329"/>
                  <a:gd name="T60" fmla="*/ 2 w 735"/>
                  <a:gd name="T61" fmla="*/ 0 h 329"/>
                  <a:gd name="T62" fmla="*/ 2 w 735"/>
                  <a:gd name="T63" fmla="*/ 0 h 329"/>
                  <a:gd name="T64" fmla="*/ 2 w 735"/>
                  <a:gd name="T65" fmla="*/ 0 h 3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5" h="329">
                    <a:moveTo>
                      <a:pt x="396" y="4"/>
                    </a:moveTo>
                    <a:lnTo>
                      <a:pt x="435" y="17"/>
                    </a:lnTo>
                    <a:lnTo>
                      <a:pt x="474" y="29"/>
                    </a:lnTo>
                    <a:lnTo>
                      <a:pt x="514" y="42"/>
                    </a:lnTo>
                    <a:lnTo>
                      <a:pt x="553" y="54"/>
                    </a:lnTo>
                    <a:lnTo>
                      <a:pt x="593" y="65"/>
                    </a:lnTo>
                    <a:lnTo>
                      <a:pt x="632" y="78"/>
                    </a:lnTo>
                    <a:lnTo>
                      <a:pt x="673" y="90"/>
                    </a:lnTo>
                    <a:lnTo>
                      <a:pt x="713" y="103"/>
                    </a:lnTo>
                    <a:lnTo>
                      <a:pt x="721" y="107"/>
                    </a:lnTo>
                    <a:lnTo>
                      <a:pt x="728" y="111"/>
                    </a:lnTo>
                    <a:lnTo>
                      <a:pt x="733" y="116"/>
                    </a:lnTo>
                    <a:lnTo>
                      <a:pt x="735" y="122"/>
                    </a:lnTo>
                    <a:lnTo>
                      <a:pt x="735" y="128"/>
                    </a:lnTo>
                    <a:lnTo>
                      <a:pt x="733" y="133"/>
                    </a:lnTo>
                    <a:lnTo>
                      <a:pt x="728" y="139"/>
                    </a:lnTo>
                    <a:lnTo>
                      <a:pt x="721" y="145"/>
                    </a:lnTo>
                    <a:lnTo>
                      <a:pt x="686" y="166"/>
                    </a:lnTo>
                    <a:lnTo>
                      <a:pt x="650" y="187"/>
                    </a:lnTo>
                    <a:lnTo>
                      <a:pt x="615" y="208"/>
                    </a:lnTo>
                    <a:lnTo>
                      <a:pt x="579" y="230"/>
                    </a:lnTo>
                    <a:lnTo>
                      <a:pt x="544" y="251"/>
                    </a:lnTo>
                    <a:lnTo>
                      <a:pt x="508" y="272"/>
                    </a:lnTo>
                    <a:lnTo>
                      <a:pt x="472" y="293"/>
                    </a:lnTo>
                    <a:lnTo>
                      <a:pt x="436" y="316"/>
                    </a:lnTo>
                    <a:lnTo>
                      <a:pt x="427" y="321"/>
                    </a:lnTo>
                    <a:lnTo>
                      <a:pt x="415" y="324"/>
                    </a:lnTo>
                    <a:lnTo>
                      <a:pt x="403" y="326"/>
                    </a:lnTo>
                    <a:lnTo>
                      <a:pt x="390" y="329"/>
                    </a:lnTo>
                    <a:lnTo>
                      <a:pt x="378" y="329"/>
                    </a:lnTo>
                    <a:lnTo>
                      <a:pt x="365" y="329"/>
                    </a:lnTo>
                    <a:lnTo>
                      <a:pt x="353" y="328"/>
                    </a:lnTo>
                    <a:lnTo>
                      <a:pt x="343" y="324"/>
                    </a:lnTo>
                    <a:lnTo>
                      <a:pt x="303" y="312"/>
                    </a:lnTo>
                    <a:lnTo>
                      <a:pt x="262" y="299"/>
                    </a:lnTo>
                    <a:lnTo>
                      <a:pt x="222" y="286"/>
                    </a:lnTo>
                    <a:lnTo>
                      <a:pt x="182" y="274"/>
                    </a:lnTo>
                    <a:lnTo>
                      <a:pt x="143" y="261"/>
                    </a:lnTo>
                    <a:lnTo>
                      <a:pt x="103" y="248"/>
                    </a:lnTo>
                    <a:lnTo>
                      <a:pt x="64" y="237"/>
                    </a:lnTo>
                    <a:lnTo>
                      <a:pt x="24" y="224"/>
                    </a:lnTo>
                    <a:lnTo>
                      <a:pt x="14" y="220"/>
                    </a:lnTo>
                    <a:lnTo>
                      <a:pt x="7" y="215"/>
                    </a:lnTo>
                    <a:lnTo>
                      <a:pt x="2" y="211"/>
                    </a:lnTo>
                    <a:lnTo>
                      <a:pt x="0" y="205"/>
                    </a:lnTo>
                    <a:lnTo>
                      <a:pt x="0" y="202"/>
                    </a:lnTo>
                    <a:lnTo>
                      <a:pt x="1" y="199"/>
                    </a:lnTo>
                    <a:lnTo>
                      <a:pt x="1" y="196"/>
                    </a:lnTo>
                    <a:lnTo>
                      <a:pt x="4" y="193"/>
                    </a:lnTo>
                    <a:lnTo>
                      <a:pt x="8" y="188"/>
                    </a:lnTo>
                    <a:lnTo>
                      <a:pt x="15" y="182"/>
                    </a:lnTo>
                    <a:lnTo>
                      <a:pt x="52" y="161"/>
                    </a:lnTo>
                    <a:lnTo>
                      <a:pt x="88" y="140"/>
                    </a:lnTo>
                    <a:lnTo>
                      <a:pt x="123" y="119"/>
                    </a:lnTo>
                    <a:lnTo>
                      <a:pt x="160" y="97"/>
                    </a:lnTo>
                    <a:lnTo>
                      <a:pt x="195" y="77"/>
                    </a:lnTo>
                    <a:lnTo>
                      <a:pt x="231" y="56"/>
                    </a:lnTo>
                    <a:lnTo>
                      <a:pt x="266" y="35"/>
                    </a:lnTo>
                    <a:lnTo>
                      <a:pt x="301" y="13"/>
                    </a:lnTo>
                    <a:lnTo>
                      <a:pt x="311" y="9"/>
                    </a:lnTo>
                    <a:lnTo>
                      <a:pt x="322" y="5"/>
                    </a:lnTo>
                    <a:lnTo>
                      <a:pt x="335" y="3"/>
                    </a:lnTo>
                    <a:lnTo>
                      <a:pt x="346" y="0"/>
                    </a:lnTo>
                    <a:lnTo>
                      <a:pt x="359" y="0"/>
                    </a:lnTo>
                    <a:lnTo>
                      <a:pt x="372" y="0"/>
                    </a:lnTo>
                    <a:lnTo>
                      <a:pt x="384" y="2"/>
                    </a:lnTo>
                    <a:lnTo>
                      <a:pt x="39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5" name="Freeform 5206"/>
              <p:cNvSpPr>
                <a:spLocks/>
              </p:cNvSpPr>
              <p:nvPr userDrawn="1"/>
            </p:nvSpPr>
            <p:spPr bwMode="auto">
              <a:xfrm>
                <a:off x="3235" y="2909"/>
                <a:ext cx="133" cy="60"/>
              </a:xfrm>
              <a:custGeom>
                <a:avLst/>
                <a:gdLst>
                  <a:gd name="T0" fmla="*/ 3 w 742"/>
                  <a:gd name="T1" fmla="*/ 0 h 335"/>
                  <a:gd name="T2" fmla="*/ 3 w 742"/>
                  <a:gd name="T3" fmla="*/ 0 h 335"/>
                  <a:gd name="T4" fmla="*/ 3 w 742"/>
                  <a:gd name="T5" fmla="*/ 0 h 335"/>
                  <a:gd name="T6" fmla="*/ 4 w 742"/>
                  <a:gd name="T7" fmla="*/ 1 h 335"/>
                  <a:gd name="T8" fmla="*/ 4 w 742"/>
                  <a:gd name="T9" fmla="*/ 1 h 335"/>
                  <a:gd name="T10" fmla="*/ 4 w 742"/>
                  <a:gd name="T11" fmla="*/ 1 h 335"/>
                  <a:gd name="T12" fmla="*/ 4 w 742"/>
                  <a:gd name="T13" fmla="*/ 1 h 335"/>
                  <a:gd name="T14" fmla="*/ 4 w 742"/>
                  <a:gd name="T15" fmla="*/ 1 h 335"/>
                  <a:gd name="T16" fmla="*/ 4 w 742"/>
                  <a:gd name="T17" fmla="*/ 1 h 335"/>
                  <a:gd name="T18" fmla="*/ 4 w 742"/>
                  <a:gd name="T19" fmla="*/ 1 h 335"/>
                  <a:gd name="T20" fmla="*/ 4 w 742"/>
                  <a:gd name="T21" fmla="*/ 1 h 335"/>
                  <a:gd name="T22" fmla="*/ 3 w 742"/>
                  <a:gd name="T23" fmla="*/ 1 h 335"/>
                  <a:gd name="T24" fmla="*/ 3 w 742"/>
                  <a:gd name="T25" fmla="*/ 2 h 335"/>
                  <a:gd name="T26" fmla="*/ 3 w 742"/>
                  <a:gd name="T27" fmla="*/ 2 h 335"/>
                  <a:gd name="T28" fmla="*/ 2 w 742"/>
                  <a:gd name="T29" fmla="*/ 2 h 335"/>
                  <a:gd name="T30" fmla="*/ 2 w 742"/>
                  <a:gd name="T31" fmla="*/ 2 h 335"/>
                  <a:gd name="T32" fmla="*/ 2 w 742"/>
                  <a:gd name="T33" fmla="*/ 2 h 335"/>
                  <a:gd name="T34" fmla="*/ 2 w 742"/>
                  <a:gd name="T35" fmla="*/ 2 h 335"/>
                  <a:gd name="T36" fmla="*/ 1 w 742"/>
                  <a:gd name="T37" fmla="*/ 2 h 335"/>
                  <a:gd name="T38" fmla="*/ 1 w 742"/>
                  <a:gd name="T39" fmla="*/ 2 h 335"/>
                  <a:gd name="T40" fmla="*/ 0 w 742"/>
                  <a:gd name="T41" fmla="*/ 1 h 335"/>
                  <a:gd name="T42" fmla="*/ 0 w 742"/>
                  <a:gd name="T43" fmla="*/ 1 h 335"/>
                  <a:gd name="T44" fmla="*/ 0 w 742"/>
                  <a:gd name="T45" fmla="*/ 1 h 335"/>
                  <a:gd name="T46" fmla="*/ 0 w 742"/>
                  <a:gd name="T47" fmla="*/ 1 h 335"/>
                  <a:gd name="T48" fmla="*/ 0 w 742"/>
                  <a:gd name="T49" fmla="*/ 1 h 335"/>
                  <a:gd name="T50" fmla="*/ 0 w 742"/>
                  <a:gd name="T51" fmla="*/ 1 h 335"/>
                  <a:gd name="T52" fmla="*/ 0 w 742"/>
                  <a:gd name="T53" fmla="*/ 1 h 335"/>
                  <a:gd name="T54" fmla="*/ 1 w 742"/>
                  <a:gd name="T55" fmla="*/ 1 h 335"/>
                  <a:gd name="T56" fmla="*/ 1 w 742"/>
                  <a:gd name="T57" fmla="*/ 1 h 335"/>
                  <a:gd name="T58" fmla="*/ 2 w 742"/>
                  <a:gd name="T59" fmla="*/ 0 h 335"/>
                  <a:gd name="T60" fmla="*/ 2 w 742"/>
                  <a:gd name="T61" fmla="*/ 0 h 335"/>
                  <a:gd name="T62" fmla="*/ 2 w 742"/>
                  <a:gd name="T63" fmla="*/ 0 h 335"/>
                  <a:gd name="T64" fmla="*/ 2 w 742"/>
                  <a:gd name="T65" fmla="*/ 0 h 335"/>
                  <a:gd name="T66" fmla="*/ 2 w 742"/>
                  <a:gd name="T67" fmla="*/ 0 h 3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2" h="335">
                    <a:moveTo>
                      <a:pt x="395" y="4"/>
                    </a:moveTo>
                    <a:lnTo>
                      <a:pt x="434" y="17"/>
                    </a:lnTo>
                    <a:lnTo>
                      <a:pt x="474" y="29"/>
                    </a:lnTo>
                    <a:lnTo>
                      <a:pt x="515" y="42"/>
                    </a:lnTo>
                    <a:lnTo>
                      <a:pt x="555" y="54"/>
                    </a:lnTo>
                    <a:lnTo>
                      <a:pt x="595" y="67"/>
                    </a:lnTo>
                    <a:lnTo>
                      <a:pt x="635" y="80"/>
                    </a:lnTo>
                    <a:lnTo>
                      <a:pt x="675" y="92"/>
                    </a:lnTo>
                    <a:lnTo>
                      <a:pt x="717" y="105"/>
                    </a:lnTo>
                    <a:lnTo>
                      <a:pt x="726" y="108"/>
                    </a:lnTo>
                    <a:lnTo>
                      <a:pt x="733" y="113"/>
                    </a:lnTo>
                    <a:lnTo>
                      <a:pt x="738" y="119"/>
                    </a:lnTo>
                    <a:lnTo>
                      <a:pt x="742" y="124"/>
                    </a:lnTo>
                    <a:lnTo>
                      <a:pt x="742" y="127"/>
                    </a:lnTo>
                    <a:lnTo>
                      <a:pt x="742" y="130"/>
                    </a:lnTo>
                    <a:lnTo>
                      <a:pt x="740" y="133"/>
                    </a:lnTo>
                    <a:lnTo>
                      <a:pt x="739" y="136"/>
                    </a:lnTo>
                    <a:lnTo>
                      <a:pt x="734" y="141"/>
                    </a:lnTo>
                    <a:lnTo>
                      <a:pt x="726" y="147"/>
                    </a:lnTo>
                    <a:lnTo>
                      <a:pt x="692" y="169"/>
                    </a:lnTo>
                    <a:lnTo>
                      <a:pt x="656" y="190"/>
                    </a:lnTo>
                    <a:lnTo>
                      <a:pt x="621" y="212"/>
                    </a:lnTo>
                    <a:lnTo>
                      <a:pt x="585" y="234"/>
                    </a:lnTo>
                    <a:lnTo>
                      <a:pt x="550" y="255"/>
                    </a:lnTo>
                    <a:lnTo>
                      <a:pt x="515" y="277"/>
                    </a:lnTo>
                    <a:lnTo>
                      <a:pt x="479" y="299"/>
                    </a:lnTo>
                    <a:lnTo>
                      <a:pt x="444" y="321"/>
                    </a:lnTo>
                    <a:lnTo>
                      <a:pt x="434" y="326"/>
                    </a:lnTo>
                    <a:lnTo>
                      <a:pt x="424" y="329"/>
                    </a:lnTo>
                    <a:lnTo>
                      <a:pt x="411" y="333"/>
                    </a:lnTo>
                    <a:lnTo>
                      <a:pt x="399" y="334"/>
                    </a:lnTo>
                    <a:lnTo>
                      <a:pt x="386" y="335"/>
                    </a:lnTo>
                    <a:lnTo>
                      <a:pt x="373" y="334"/>
                    </a:lnTo>
                    <a:lnTo>
                      <a:pt x="360" y="333"/>
                    </a:lnTo>
                    <a:lnTo>
                      <a:pt x="349" y="331"/>
                    </a:lnTo>
                    <a:lnTo>
                      <a:pt x="308" y="318"/>
                    </a:lnTo>
                    <a:lnTo>
                      <a:pt x="268" y="305"/>
                    </a:lnTo>
                    <a:lnTo>
                      <a:pt x="226" y="292"/>
                    </a:lnTo>
                    <a:lnTo>
                      <a:pt x="186" y="279"/>
                    </a:lnTo>
                    <a:lnTo>
                      <a:pt x="146" y="266"/>
                    </a:lnTo>
                    <a:lnTo>
                      <a:pt x="106" y="253"/>
                    </a:lnTo>
                    <a:lnTo>
                      <a:pt x="65" y="241"/>
                    </a:lnTo>
                    <a:lnTo>
                      <a:pt x="25" y="228"/>
                    </a:lnTo>
                    <a:lnTo>
                      <a:pt x="16" y="224"/>
                    </a:lnTo>
                    <a:lnTo>
                      <a:pt x="9" y="219"/>
                    </a:lnTo>
                    <a:lnTo>
                      <a:pt x="4" y="215"/>
                    </a:lnTo>
                    <a:lnTo>
                      <a:pt x="2" y="209"/>
                    </a:lnTo>
                    <a:lnTo>
                      <a:pt x="0" y="205"/>
                    </a:lnTo>
                    <a:lnTo>
                      <a:pt x="2" y="203"/>
                    </a:lnTo>
                    <a:lnTo>
                      <a:pt x="2" y="199"/>
                    </a:lnTo>
                    <a:lnTo>
                      <a:pt x="4" y="197"/>
                    </a:lnTo>
                    <a:lnTo>
                      <a:pt x="9" y="191"/>
                    </a:lnTo>
                    <a:lnTo>
                      <a:pt x="16" y="185"/>
                    </a:lnTo>
                    <a:lnTo>
                      <a:pt x="52" y="164"/>
                    </a:lnTo>
                    <a:lnTo>
                      <a:pt x="88" y="143"/>
                    </a:lnTo>
                    <a:lnTo>
                      <a:pt x="123" y="121"/>
                    </a:lnTo>
                    <a:lnTo>
                      <a:pt x="159" y="100"/>
                    </a:lnTo>
                    <a:lnTo>
                      <a:pt x="194" y="79"/>
                    </a:lnTo>
                    <a:lnTo>
                      <a:pt x="230" y="56"/>
                    </a:lnTo>
                    <a:lnTo>
                      <a:pt x="265" y="35"/>
                    </a:lnTo>
                    <a:lnTo>
                      <a:pt x="301" y="14"/>
                    </a:lnTo>
                    <a:lnTo>
                      <a:pt x="310" y="9"/>
                    </a:lnTo>
                    <a:lnTo>
                      <a:pt x="321" y="6"/>
                    </a:lnTo>
                    <a:lnTo>
                      <a:pt x="334" y="3"/>
                    </a:lnTo>
                    <a:lnTo>
                      <a:pt x="346" y="1"/>
                    </a:lnTo>
                    <a:lnTo>
                      <a:pt x="359" y="0"/>
                    </a:lnTo>
                    <a:lnTo>
                      <a:pt x="372" y="1"/>
                    </a:lnTo>
                    <a:lnTo>
                      <a:pt x="383" y="2"/>
                    </a:lnTo>
                    <a:lnTo>
                      <a:pt x="39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6" name="Freeform 5207"/>
              <p:cNvSpPr>
                <a:spLocks/>
              </p:cNvSpPr>
              <p:nvPr userDrawn="1"/>
            </p:nvSpPr>
            <p:spPr bwMode="auto">
              <a:xfrm>
                <a:off x="3336" y="2940"/>
                <a:ext cx="134" cy="62"/>
              </a:xfrm>
              <a:custGeom>
                <a:avLst/>
                <a:gdLst>
                  <a:gd name="T0" fmla="*/ 3 w 747"/>
                  <a:gd name="T1" fmla="*/ 0 h 340"/>
                  <a:gd name="T2" fmla="*/ 3 w 747"/>
                  <a:gd name="T3" fmla="*/ 0 h 340"/>
                  <a:gd name="T4" fmla="*/ 3 w 747"/>
                  <a:gd name="T5" fmla="*/ 0 h 340"/>
                  <a:gd name="T6" fmla="*/ 4 w 747"/>
                  <a:gd name="T7" fmla="*/ 1 h 340"/>
                  <a:gd name="T8" fmla="*/ 4 w 747"/>
                  <a:gd name="T9" fmla="*/ 1 h 340"/>
                  <a:gd name="T10" fmla="*/ 4 w 747"/>
                  <a:gd name="T11" fmla="*/ 1 h 340"/>
                  <a:gd name="T12" fmla="*/ 4 w 747"/>
                  <a:gd name="T13" fmla="*/ 1 h 340"/>
                  <a:gd name="T14" fmla="*/ 4 w 747"/>
                  <a:gd name="T15" fmla="*/ 1 h 340"/>
                  <a:gd name="T16" fmla="*/ 4 w 747"/>
                  <a:gd name="T17" fmla="*/ 1 h 340"/>
                  <a:gd name="T18" fmla="*/ 4 w 747"/>
                  <a:gd name="T19" fmla="*/ 1 h 340"/>
                  <a:gd name="T20" fmla="*/ 4 w 747"/>
                  <a:gd name="T21" fmla="*/ 1 h 340"/>
                  <a:gd name="T22" fmla="*/ 3 w 747"/>
                  <a:gd name="T23" fmla="*/ 2 h 340"/>
                  <a:gd name="T24" fmla="*/ 3 w 747"/>
                  <a:gd name="T25" fmla="*/ 2 h 340"/>
                  <a:gd name="T26" fmla="*/ 3 w 747"/>
                  <a:gd name="T27" fmla="*/ 2 h 340"/>
                  <a:gd name="T28" fmla="*/ 2 w 747"/>
                  <a:gd name="T29" fmla="*/ 2 h 340"/>
                  <a:gd name="T30" fmla="*/ 2 w 747"/>
                  <a:gd name="T31" fmla="*/ 2 h 340"/>
                  <a:gd name="T32" fmla="*/ 2 w 747"/>
                  <a:gd name="T33" fmla="*/ 2 h 340"/>
                  <a:gd name="T34" fmla="*/ 2 w 747"/>
                  <a:gd name="T35" fmla="*/ 2 h 340"/>
                  <a:gd name="T36" fmla="*/ 1 w 747"/>
                  <a:gd name="T37" fmla="*/ 2 h 340"/>
                  <a:gd name="T38" fmla="*/ 1 w 747"/>
                  <a:gd name="T39" fmla="*/ 2 h 340"/>
                  <a:gd name="T40" fmla="*/ 0 w 747"/>
                  <a:gd name="T41" fmla="*/ 1 h 340"/>
                  <a:gd name="T42" fmla="*/ 0 w 747"/>
                  <a:gd name="T43" fmla="*/ 1 h 340"/>
                  <a:gd name="T44" fmla="*/ 0 w 747"/>
                  <a:gd name="T45" fmla="*/ 1 h 340"/>
                  <a:gd name="T46" fmla="*/ 0 w 747"/>
                  <a:gd name="T47" fmla="*/ 1 h 340"/>
                  <a:gd name="T48" fmla="*/ 0 w 747"/>
                  <a:gd name="T49" fmla="*/ 1 h 340"/>
                  <a:gd name="T50" fmla="*/ 0 w 747"/>
                  <a:gd name="T51" fmla="*/ 1 h 340"/>
                  <a:gd name="T52" fmla="*/ 0 w 747"/>
                  <a:gd name="T53" fmla="*/ 1 h 340"/>
                  <a:gd name="T54" fmla="*/ 1 w 747"/>
                  <a:gd name="T55" fmla="*/ 1 h 340"/>
                  <a:gd name="T56" fmla="*/ 1 w 747"/>
                  <a:gd name="T57" fmla="*/ 1 h 340"/>
                  <a:gd name="T58" fmla="*/ 1 w 747"/>
                  <a:gd name="T59" fmla="*/ 0 h 340"/>
                  <a:gd name="T60" fmla="*/ 2 w 747"/>
                  <a:gd name="T61" fmla="*/ 0 h 340"/>
                  <a:gd name="T62" fmla="*/ 2 w 747"/>
                  <a:gd name="T63" fmla="*/ 0 h 340"/>
                  <a:gd name="T64" fmla="*/ 2 w 747"/>
                  <a:gd name="T65" fmla="*/ 0 h 340"/>
                  <a:gd name="T66" fmla="*/ 2 w 747"/>
                  <a:gd name="T67" fmla="*/ 0 h 3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40">
                    <a:moveTo>
                      <a:pt x="393" y="4"/>
                    </a:moveTo>
                    <a:lnTo>
                      <a:pt x="433" y="16"/>
                    </a:lnTo>
                    <a:lnTo>
                      <a:pt x="473" y="29"/>
                    </a:lnTo>
                    <a:lnTo>
                      <a:pt x="515" y="42"/>
                    </a:lnTo>
                    <a:lnTo>
                      <a:pt x="556" y="55"/>
                    </a:lnTo>
                    <a:lnTo>
                      <a:pt x="597" y="68"/>
                    </a:lnTo>
                    <a:lnTo>
                      <a:pt x="637" y="80"/>
                    </a:lnTo>
                    <a:lnTo>
                      <a:pt x="679" y="93"/>
                    </a:lnTo>
                    <a:lnTo>
                      <a:pt x="720" y="106"/>
                    </a:lnTo>
                    <a:lnTo>
                      <a:pt x="731" y="110"/>
                    </a:lnTo>
                    <a:lnTo>
                      <a:pt x="738" y="114"/>
                    </a:lnTo>
                    <a:lnTo>
                      <a:pt x="744" y="120"/>
                    </a:lnTo>
                    <a:lnTo>
                      <a:pt x="746" y="126"/>
                    </a:lnTo>
                    <a:lnTo>
                      <a:pt x="747" y="129"/>
                    </a:lnTo>
                    <a:lnTo>
                      <a:pt x="746" y="132"/>
                    </a:lnTo>
                    <a:lnTo>
                      <a:pt x="746" y="134"/>
                    </a:lnTo>
                    <a:lnTo>
                      <a:pt x="745" y="138"/>
                    </a:lnTo>
                    <a:lnTo>
                      <a:pt x="740" y="144"/>
                    </a:lnTo>
                    <a:lnTo>
                      <a:pt x="733" y="149"/>
                    </a:lnTo>
                    <a:lnTo>
                      <a:pt x="698" y="171"/>
                    </a:lnTo>
                    <a:lnTo>
                      <a:pt x="662" y="194"/>
                    </a:lnTo>
                    <a:lnTo>
                      <a:pt x="627" y="215"/>
                    </a:lnTo>
                    <a:lnTo>
                      <a:pt x="593" y="237"/>
                    </a:lnTo>
                    <a:lnTo>
                      <a:pt x="557" y="260"/>
                    </a:lnTo>
                    <a:lnTo>
                      <a:pt x="522" y="281"/>
                    </a:lnTo>
                    <a:lnTo>
                      <a:pt x="486" y="303"/>
                    </a:lnTo>
                    <a:lnTo>
                      <a:pt x="452" y="326"/>
                    </a:lnTo>
                    <a:lnTo>
                      <a:pt x="441" y="331"/>
                    </a:lnTo>
                    <a:lnTo>
                      <a:pt x="431" y="334"/>
                    </a:lnTo>
                    <a:lnTo>
                      <a:pt x="419" y="338"/>
                    </a:lnTo>
                    <a:lnTo>
                      <a:pt x="406" y="339"/>
                    </a:lnTo>
                    <a:lnTo>
                      <a:pt x="393" y="340"/>
                    </a:lnTo>
                    <a:lnTo>
                      <a:pt x="380" y="340"/>
                    </a:lnTo>
                    <a:lnTo>
                      <a:pt x="367" y="338"/>
                    </a:lnTo>
                    <a:lnTo>
                      <a:pt x="356" y="335"/>
                    </a:lnTo>
                    <a:lnTo>
                      <a:pt x="314" y="322"/>
                    </a:lnTo>
                    <a:lnTo>
                      <a:pt x="272" y="309"/>
                    </a:lnTo>
                    <a:lnTo>
                      <a:pt x="231" y="296"/>
                    </a:lnTo>
                    <a:lnTo>
                      <a:pt x="190" y="282"/>
                    </a:lnTo>
                    <a:lnTo>
                      <a:pt x="148" y="269"/>
                    </a:lnTo>
                    <a:lnTo>
                      <a:pt x="108" y="256"/>
                    </a:lnTo>
                    <a:lnTo>
                      <a:pt x="67" y="244"/>
                    </a:lnTo>
                    <a:lnTo>
                      <a:pt x="25" y="231"/>
                    </a:lnTo>
                    <a:lnTo>
                      <a:pt x="16" y="227"/>
                    </a:lnTo>
                    <a:lnTo>
                      <a:pt x="9" y="222"/>
                    </a:lnTo>
                    <a:lnTo>
                      <a:pt x="4" y="217"/>
                    </a:lnTo>
                    <a:lnTo>
                      <a:pt x="0" y="211"/>
                    </a:lnTo>
                    <a:lnTo>
                      <a:pt x="0" y="209"/>
                    </a:lnTo>
                    <a:lnTo>
                      <a:pt x="0" y="205"/>
                    </a:lnTo>
                    <a:lnTo>
                      <a:pt x="2" y="203"/>
                    </a:lnTo>
                    <a:lnTo>
                      <a:pt x="3" y="199"/>
                    </a:lnTo>
                    <a:lnTo>
                      <a:pt x="9" y="194"/>
                    </a:lnTo>
                    <a:lnTo>
                      <a:pt x="16" y="188"/>
                    </a:lnTo>
                    <a:lnTo>
                      <a:pt x="51" y="166"/>
                    </a:lnTo>
                    <a:lnTo>
                      <a:pt x="87" y="144"/>
                    </a:lnTo>
                    <a:lnTo>
                      <a:pt x="122" y="123"/>
                    </a:lnTo>
                    <a:lnTo>
                      <a:pt x="158" y="100"/>
                    </a:lnTo>
                    <a:lnTo>
                      <a:pt x="193" y="79"/>
                    </a:lnTo>
                    <a:lnTo>
                      <a:pt x="227" y="58"/>
                    </a:lnTo>
                    <a:lnTo>
                      <a:pt x="263" y="35"/>
                    </a:lnTo>
                    <a:lnTo>
                      <a:pt x="298" y="14"/>
                    </a:lnTo>
                    <a:lnTo>
                      <a:pt x="308" y="9"/>
                    </a:lnTo>
                    <a:lnTo>
                      <a:pt x="318" y="4"/>
                    </a:lnTo>
                    <a:lnTo>
                      <a:pt x="330" y="2"/>
                    </a:lnTo>
                    <a:lnTo>
                      <a:pt x="343" y="0"/>
                    </a:lnTo>
                    <a:lnTo>
                      <a:pt x="356" y="0"/>
                    </a:lnTo>
                    <a:lnTo>
                      <a:pt x="368" y="0"/>
                    </a:lnTo>
                    <a:lnTo>
                      <a:pt x="381" y="1"/>
                    </a:lnTo>
                    <a:lnTo>
                      <a:pt x="39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7" name="Freeform 5208"/>
              <p:cNvSpPr>
                <a:spLocks/>
              </p:cNvSpPr>
              <p:nvPr userDrawn="1"/>
            </p:nvSpPr>
            <p:spPr bwMode="auto">
              <a:xfrm>
                <a:off x="3440" y="2973"/>
                <a:ext cx="135" cy="62"/>
              </a:xfrm>
              <a:custGeom>
                <a:avLst/>
                <a:gdLst>
                  <a:gd name="T0" fmla="*/ 3 w 749"/>
                  <a:gd name="T1" fmla="*/ 0 h 346"/>
                  <a:gd name="T2" fmla="*/ 3 w 749"/>
                  <a:gd name="T3" fmla="*/ 0 h 346"/>
                  <a:gd name="T4" fmla="*/ 3 w 749"/>
                  <a:gd name="T5" fmla="*/ 0 h 346"/>
                  <a:gd name="T6" fmla="*/ 4 w 749"/>
                  <a:gd name="T7" fmla="*/ 1 h 346"/>
                  <a:gd name="T8" fmla="*/ 4 w 749"/>
                  <a:gd name="T9" fmla="*/ 1 h 346"/>
                  <a:gd name="T10" fmla="*/ 4 w 749"/>
                  <a:gd name="T11" fmla="*/ 1 h 346"/>
                  <a:gd name="T12" fmla="*/ 4 w 749"/>
                  <a:gd name="T13" fmla="*/ 1 h 346"/>
                  <a:gd name="T14" fmla="*/ 4 w 749"/>
                  <a:gd name="T15" fmla="*/ 1 h 346"/>
                  <a:gd name="T16" fmla="*/ 4 w 749"/>
                  <a:gd name="T17" fmla="*/ 1 h 346"/>
                  <a:gd name="T18" fmla="*/ 4 w 749"/>
                  <a:gd name="T19" fmla="*/ 1 h 346"/>
                  <a:gd name="T20" fmla="*/ 4 w 749"/>
                  <a:gd name="T21" fmla="*/ 1 h 346"/>
                  <a:gd name="T22" fmla="*/ 3 w 749"/>
                  <a:gd name="T23" fmla="*/ 1 h 346"/>
                  <a:gd name="T24" fmla="*/ 3 w 749"/>
                  <a:gd name="T25" fmla="*/ 2 h 346"/>
                  <a:gd name="T26" fmla="*/ 3 w 749"/>
                  <a:gd name="T27" fmla="*/ 2 h 346"/>
                  <a:gd name="T28" fmla="*/ 3 w 749"/>
                  <a:gd name="T29" fmla="*/ 2 h 346"/>
                  <a:gd name="T30" fmla="*/ 2 w 749"/>
                  <a:gd name="T31" fmla="*/ 2 h 346"/>
                  <a:gd name="T32" fmla="*/ 2 w 749"/>
                  <a:gd name="T33" fmla="*/ 2 h 346"/>
                  <a:gd name="T34" fmla="*/ 2 w 749"/>
                  <a:gd name="T35" fmla="*/ 2 h 346"/>
                  <a:gd name="T36" fmla="*/ 1 w 749"/>
                  <a:gd name="T37" fmla="*/ 2 h 346"/>
                  <a:gd name="T38" fmla="*/ 1 w 749"/>
                  <a:gd name="T39" fmla="*/ 2 h 346"/>
                  <a:gd name="T40" fmla="*/ 0 w 749"/>
                  <a:gd name="T41" fmla="*/ 1 h 346"/>
                  <a:gd name="T42" fmla="*/ 0 w 749"/>
                  <a:gd name="T43" fmla="*/ 1 h 346"/>
                  <a:gd name="T44" fmla="*/ 0 w 749"/>
                  <a:gd name="T45" fmla="*/ 1 h 346"/>
                  <a:gd name="T46" fmla="*/ 0 w 749"/>
                  <a:gd name="T47" fmla="*/ 1 h 346"/>
                  <a:gd name="T48" fmla="*/ 0 w 749"/>
                  <a:gd name="T49" fmla="*/ 1 h 346"/>
                  <a:gd name="T50" fmla="*/ 0 w 749"/>
                  <a:gd name="T51" fmla="*/ 1 h 346"/>
                  <a:gd name="T52" fmla="*/ 0 w 749"/>
                  <a:gd name="T53" fmla="*/ 1 h 346"/>
                  <a:gd name="T54" fmla="*/ 1 w 749"/>
                  <a:gd name="T55" fmla="*/ 1 h 346"/>
                  <a:gd name="T56" fmla="*/ 1 w 749"/>
                  <a:gd name="T57" fmla="*/ 1 h 346"/>
                  <a:gd name="T58" fmla="*/ 1 w 749"/>
                  <a:gd name="T59" fmla="*/ 0 h 346"/>
                  <a:gd name="T60" fmla="*/ 2 w 749"/>
                  <a:gd name="T61" fmla="*/ 0 h 346"/>
                  <a:gd name="T62" fmla="*/ 2 w 749"/>
                  <a:gd name="T63" fmla="*/ 0 h 346"/>
                  <a:gd name="T64" fmla="*/ 2 w 749"/>
                  <a:gd name="T65" fmla="*/ 0 h 346"/>
                  <a:gd name="T66" fmla="*/ 2 w 749"/>
                  <a:gd name="T67" fmla="*/ 0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46">
                    <a:moveTo>
                      <a:pt x="390" y="4"/>
                    </a:moveTo>
                    <a:lnTo>
                      <a:pt x="431" y="18"/>
                    </a:lnTo>
                    <a:lnTo>
                      <a:pt x="473" y="31"/>
                    </a:lnTo>
                    <a:lnTo>
                      <a:pt x="514" y="44"/>
                    </a:lnTo>
                    <a:lnTo>
                      <a:pt x="557" y="57"/>
                    </a:lnTo>
                    <a:lnTo>
                      <a:pt x="598" y="70"/>
                    </a:lnTo>
                    <a:lnTo>
                      <a:pt x="639" y="83"/>
                    </a:lnTo>
                    <a:lnTo>
                      <a:pt x="682" y="96"/>
                    </a:lnTo>
                    <a:lnTo>
                      <a:pt x="723" y="109"/>
                    </a:lnTo>
                    <a:lnTo>
                      <a:pt x="733" y="112"/>
                    </a:lnTo>
                    <a:lnTo>
                      <a:pt x="741" y="117"/>
                    </a:lnTo>
                    <a:lnTo>
                      <a:pt x="746" y="122"/>
                    </a:lnTo>
                    <a:lnTo>
                      <a:pt x="749" y="128"/>
                    </a:lnTo>
                    <a:lnTo>
                      <a:pt x="749" y="131"/>
                    </a:lnTo>
                    <a:lnTo>
                      <a:pt x="749" y="134"/>
                    </a:lnTo>
                    <a:lnTo>
                      <a:pt x="749" y="137"/>
                    </a:lnTo>
                    <a:lnTo>
                      <a:pt x="748" y="141"/>
                    </a:lnTo>
                    <a:lnTo>
                      <a:pt x="744" y="147"/>
                    </a:lnTo>
                    <a:lnTo>
                      <a:pt x="736" y="151"/>
                    </a:lnTo>
                    <a:lnTo>
                      <a:pt x="701" y="174"/>
                    </a:lnTo>
                    <a:lnTo>
                      <a:pt x="667" y="196"/>
                    </a:lnTo>
                    <a:lnTo>
                      <a:pt x="631" y="219"/>
                    </a:lnTo>
                    <a:lnTo>
                      <a:pt x="597" y="241"/>
                    </a:lnTo>
                    <a:lnTo>
                      <a:pt x="561" y="264"/>
                    </a:lnTo>
                    <a:lnTo>
                      <a:pt x="527" y="286"/>
                    </a:lnTo>
                    <a:lnTo>
                      <a:pt x="492" y="309"/>
                    </a:lnTo>
                    <a:lnTo>
                      <a:pt x="457" y="331"/>
                    </a:lnTo>
                    <a:lnTo>
                      <a:pt x="448" y="337"/>
                    </a:lnTo>
                    <a:lnTo>
                      <a:pt x="436" y="341"/>
                    </a:lnTo>
                    <a:lnTo>
                      <a:pt x="424" y="344"/>
                    </a:lnTo>
                    <a:lnTo>
                      <a:pt x="411" y="345"/>
                    </a:lnTo>
                    <a:lnTo>
                      <a:pt x="398" y="346"/>
                    </a:lnTo>
                    <a:lnTo>
                      <a:pt x="385" y="346"/>
                    </a:lnTo>
                    <a:lnTo>
                      <a:pt x="372" y="344"/>
                    </a:lnTo>
                    <a:lnTo>
                      <a:pt x="361" y="342"/>
                    </a:lnTo>
                    <a:lnTo>
                      <a:pt x="319" y="328"/>
                    </a:lnTo>
                    <a:lnTo>
                      <a:pt x="277" y="315"/>
                    </a:lnTo>
                    <a:lnTo>
                      <a:pt x="235" y="302"/>
                    </a:lnTo>
                    <a:lnTo>
                      <a:pt x="193" y="289"/>
                    </a:lnTo>
                    <a:lnTo>
                      <a:pt x="151" y="274"/>
                    </a:lnTo>
                    <a:lnTo>
                      <a:pt x="109" y="261"/>
                    </a:lnTo>
                    <a:lnTo>
                      <a:pt x="67" y="248"/>
                    </a:lnTo>
                    <a:lnTo>
                      <a:pt x="26" y="235"/>
                    </a:lnTo>
                    <a:lnTo>
                      <a:pt x="15" y="231"/>
                    </a:lnTo>
                    <a:lnTo>
                      <a:pt x="8" y="226"/>
                    </a:lnTo>
                    <a:lnTo>
                      <a:pt x="2" y="221"/>
                    </a:lnTo>
                    <a:lnTo>
                      <a:pt x="0" y="215"/>
                    </a:lnTo>
                    <a:lnTo>
                      <a:pt x="0" y="213"/>
                    </a:lnTo>
                    <a:lnTo>
                      <a:pt x="0" y="209"/>
                    </a:lnTo>
                    <a:lnTo>
                      <a:pt x="1" y="206"/>
                    </a:lnTo>
                    <a:lnTo>
                      <a:pt x="2" y="203"/>
                    </a:lnTo>
                    <a:lnTo>
                      <a:pt x="7" y="198"/>
                    </a:lnTo>
                    <a:lnTo>
                      <a:pt x="14" y="192"/>
                    </a:lnTo>
                    <a:lnTo>
                      <a:pt x="50" y="169"/>
                    </a:lnTo>
                    <a:lnTo>
                      <a:pt x="85" y="147"/>
                    </a:lnTo>
                    <a:lnTo>
                      <a:pt x="121" y="124"/>
                    </a:lnTo>
                    <a:lnTo>
                      <a:pt x="155" y="103"/>
                    </a:lnTo>
                    <a:lnTo>
                      <a:pt x="190" y="81"/>
                    </a:lnTo>
                    <a:lnTo>
                      <a:pt x="226" y="58"/>
                    </a:lnTo>
                    <a:lnTo>
                      <a:pt x="260" y="37"/>
                    </a:lnTo>
                    <a:lnTo>
                      <a:pt x="296" y="14"/>
                    </a:lnTo>
                    <a:lnTo>
                      <a:pt x="305" y="10"/>
                    </a:lnTo>
                    <a:lnTo>
                      <a:pt x="316" y="5"/>
                    </a:lnTo>
                    <a:lnTo>
                      <a:pt x="327" y="3"/>
                    </a:lnTo>
                    <a:lnTo>
                      <a:pt x="340" y="0"/>
                    </a:lnTo>
                    <a:lnTo>
                      <a:pt x="353" y="0"/>
                    </a:lnTo>
                    <a:lnTo>
                      <a:pt x="366" y="0"/>
                    </a:lnTo>
                    <a:lnTo>
                      <a:pt x="378" y="1"/>
                    </a:lnTo>
                    <a:lnTo>
                      <a:pt x="390"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8" name="Freeform 5209"/>
              <p:cNvSpPr>
                <a:spLocks/>
              </p:cNvSpPr>
              <p:nvPr userDrawn="1"/>
            </p:nvSpPr>
            <p:spPr bwMode="auto">
              <a:xfrm>
                <a:off x="3545" y="3005"/>
                <a:ext cx="136" cy="64"/>
              </a:xfrm>
              <a:custGeom>
                <a:avLst/>
                <a:gdLst>
                  <a:gd name="T0" fmla="*/ 3 w 756"/>
                  <a:gd name="T1" fmla="*/ 0 h 353"/>
                  <a:gd name="T2" fmla="*/ 3 w 756"/>
                  <a:gd name="T3" fmla="*/ 0 h 353"/>
                  <a:gd name="T4" fmla="*/ 3 w 756"/>
                  <a:gd name="T5" fmla="*/ 0 h 353"/>
                  <a:gd name="T6" fmla="*/ 4 w 756"/>
                  <a:gd name="T7" fmla="*/ 1 h 353"/>
                  <a:gd name="T8" fmla="*/ 4 w 756"/>
                  <a:gd name="T9" fmla="*/ 1 h 353"/>
                  <a:gd name="T10" fmla="*/ 4 w 756"/>
                  <a:gd name="T11" fmla="*/ 1 h 353"/>
                  <a:gd name="T12" fmla="*/ 4 w 756"/>
                  <a:gd name="T13" fmla="*/ 1 h 353"/>
                  <a:gd name="T14" fmla="*/ 4 w 756"/>
                  <a:gd name="T15" fmla="*/ 1 h 353"/>
                  <a:gd name="T16" fmla="*/ 4 w 756"/>
                  <a:gd name="T17" fmla="*/ 1 h 353"/>
                  <a:gd name="T18" fmla="*/ 4 w 756"/>
                  <a:gd name="T19" fmla="*/ 1 h 353"/>
                  <a:gd name="T20" fmla="*/ 4 w 756"/>
                  <a:gd name="T21" fmla="*/ 1 h 353"/>
                  <a:gd name="T22" fmla="*/ 3 w 756"/>
                  <a:gd name="T23" fmla="*/ 2 h 353"/>
                  <a:gd name="T24" fmla="*/ 3 w 756"/>
                  <a:gd name="T25" fmla="*/ 2 h 353"/>
                  <a:gd name="T26" fmla="*/ 3 w 756"/>
                  <a:gd name="T27" fmla="*/ 2 h 353"/>
                  <a:gd name="T28" fmla="*/ 3 w 756"/>
                  <a:gd name="T29" fmla="*/ 2 h 353"/>
                  <a:gd name="T30" fmla="*/ 2 w 756"/>
                  <a:gd name="T31" fmla="*/ 2 h 353"/>
                  <a:gd name="T32" fmla="*/ 2 w 756"/>
                  <a:gd name="T33" fmla="*/ 2 h 353"/>
                  <a:gd name="T34" fmla="*/ 2 w 756"/>
                  <a:gd name="T35" fmla="*/ 2 h 353"/>
                  <a:gd name="T36" fmla="*/ 1 w 756"/>
                  <a:gd name="T37" fmla="*/ 2 h 353"/>
                  <a:gd name="T38" fmla="*/ 1 w 756"/>
                  <a:gd name="T39" fmla="*/ 2 h 353"/>
                  <a:gd name="T40" fmla="*/ 0 w 756"/>
                  <a:gd name="T41" fmla="*/ 1 h 353"/>
                  <a:gd name="T42" fmla="*/ 0 w 756"/>
                  <a:gd name="T43" fmla="*/ 1 h 353"/>
                  <a:gd name="T44" fmla="*/ 0 w 756"/>
                  <a:gd name="T45" fmla="*/ 1 h 353"/>
                  <a:gd name="T46" fmla="*/ 0 w 756"/>
                  <a:gd name="T47" fmla="*/ 1 h 353"/>
                  <a:gd name="T48" fmla="*/ 0 w 756"/>
                  <a:gd name="T49" fmla="*/ 1 h 353"/>
                  <a:gd name="T50" fmla="*/ 0 w 756"/>
                  <a:gd name="T51" fmla="*/ 1 h 353"/>
                  <a:gd name="T52" fmla="*/ 0 w 756"/>
                  <a:gd name="T53" fmla="*/ 1 h 353"/>
                  <a:gd name="T54" fmla="*/ 1 w 756"/>
                  <a:gd name="T55" fmla="*/ 1 h 353"/>
                  <a:gd name="T56" fmla="*/ 1 w 756"/>
                  <a:gd name="T57" fmla="*/ 1 h 353"/>
                  <a:gd name="T58" fmla="*/ 1 w 756"/>
                  <a:gd name="T59" fmla="*/ 0 h 353"/>
                  <a:gd name="T60" fmla="*/ 2 w 756"/>
                  <a:gd name="T61" fmla="*/ 0 h 353"/>
                  <a:gd name="T62" fmla="*/ 2 w 756"/>
                  <a:gd name="T63" fmla="*/ 0 h 353"/>
                  <a:gd name="T64" fmla="*/ 2 w 756"/>
                  <a:gd name="T65" fmla="*/ 0 h 353"/>
                  <a:gd name="T66" fmla="*/ 2 w 756"/>
                  <a:gd name="T67" fmla="*/ 0 h 35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6" h="353">
                    <a:moveTo>
                      <a:pt x="389" y="5"/>
                    </a:moveTo>
                    <a:lnTo>
                      <a:pt x="431" y="19"/>
                    </a:lnTo>
                    <a:lnTo>
                      <a:pt x="474" y="32"/>
                    </a:lnTo>
                    <a:lnTo>
                      <a:pt x="515" y="45"/>
                    </a:lnTo>
                    <a:lnTo>
                      <a:pt x="558" y="58"/>
                    </a:lnTo>
                    <a:lnTo>
                      <a:pt x="600" y="71"/>
                    </a:lnTo>
                    <a:lnTo>
                      <a:pt x="643" y="84"/>
                    </a:lnTo>
                    <a:lnTo>
                      <a:pt x="686" y="98"/>
                    </a:lnTo>
                    <a:lnTo>
                      <a:pt x="729" y="111"/>
                    </a:lnTo>
                    <a:lnTo>
                      <a:pt x="739" y="115"/>
                    </a:lnTo>
                    <a:lnTo>
                      <a:pt x="747" y="119"/>
                    </a:lnTo>
                    <a:lnTo>
                      <a:pt x="753" y="125"/>
                    </a:lnTo>
                    <a:lnTo>
                      <a:pt x="756" y="131"/>
                    </a:lnTo>
                    <a:lnTo>
                      <a:pt x="756" y="135"/>
                    </a:lnTo>
                    <a:lnTo>
                      <a:pt x="756" y="137"/>
                    </a:lnTo>
                    <a:lnTo>
                      <a:pt x="756" y="141"/>
                    </a:lnTo>
                    <a:lnTo>
                      <a:pt x="755" y="143"/>
                    </a:lnTo>
                    <a:lnTo>
                      <a:pt x="751" y="149"/>
                    </a:lnTo>
                    <a:lnTo>
                      <a:pt x="743" y="155"/>
                    </a:lnTo>
                    <a:lnTo>
                      <a:pt x="709" y="178"/>
                    </a:lnTo>
                    <a:lnTo>
                      <a:pt x="675" y="201"/>
                    </a:lnTo>
                    <a:lnTo>
                      <a:pt x="639" y="223"/>
                    </a:lnTo>
                    <a:lnTo>
                      <a:pt x="605" y="247"/>
                    </a:lnTo>
                    <a:lnTo>
                      <a:pt x="571" y="269"/>
                    </a:lnTo>
                    <a:lnTo>
                      <a:pt x="537" y="292"/>
                    </a:lnTo>
                    <a:lnTo>
                      <a:pt x="501" y="316"/>
                    </a:lnTo>
                    <a:lnTo>
                      <a:pt x="467" y="338"/>
                    </a:lnTo>
                    <a:lnTo>
                      <a:pt x="457" y="343"/>
                    </a:lnTo>
                    <a:lnTo>
                      <a:pt x="446" y="347"/>
                    </a:lnTo>
                    <a:lnTo>
                      <a:pt x="434" y="351"/>
                    </a:lnTo>
                    <a:lnTo>
                      <a:pt x="421" y="352"/>
                    </a:lnTo>
                    <a:lnTo>
                      <a:pt x="408" y="353"/>
                    </a:lnTo>
                    <a:lnTo>
                      <a:pt x="395" y="352"/>
                    </a:lnTo>
                    <a:lnTo>
                      <a:pt x="382" y="351"/>
                    </a:lnTo>
                    <a:lnTo>
                      <a:pt x="369" y="347"/>
                    </a:lnTo>
                    <a:lnTo>
                      <a:pt x="326" y="334"/>
                    </a:lnTo>
                    <a:lnTo>
                      <a:pt x="284" y="320"/>
                    </a:lnTo>
                    <a:lnTo>
                      <a:pt x="241" y="307"/>
                    </a:lnTo>
                    <a:lnTo>
                      <a:pt x="197" y="293"/>
                    </a:lnTo>
                    <a:lnTo>
                      <a:pt x="155" y="280"/>
                    </a:lnTo>
                    <a:lnTo>
                      <a:pt x="112" y="267"/>
                    </a:lnTo>
                    <a:lnTo>
                      <a:pt x="70" y="253"/>
                    </a:lnTo>
                    <a:lnTo>
                      <a:pt x="27" y="240"/>
                    </a:lnTo>
                    <a:lnTo>
                      <a:pt x="18" y="235"/>
                    </a:lnTo>
                    <a:lnTo>
                      <a:pt x="9" y="230"/>
                    </a:lnTo>
                    <a:lnTo>
                      <a:pt x="3" y="226"/>
                    </a:lnTo>
                    <a:lnTo>
                      <a:pt x="1" y="220"/>
                    </a:lnTo>
                    <a:lnTo>
                      <a:pt x="0" y="216"/>
                    </a:lnTo>
                    <a:lnTo>
                      <a:pt x="0" y="214"/>
                    </a:lnTo>
                    <a:lnTo>
                      <a:pt x="1" y="210"/>
                    </a:lnTo>
                    <a:lnTo>
                      <a:pt x="2" y="207"/>
                    </a:lnTo>
                    <a:lnTo>
                      <a:pt x="7" y="201"/>
                    </a:lnTo>
                    <a:lnTo>
                      <a:pt x="15" y="195"/>
                    </a:lnTo>
                    <a:lnTo>
                      <a:pt x="50" y="173"/>
                    </a:lnTo>
                    <a:lnTo>
                      <a:pt x="84" y="150"/>
                    </a:lnTo>
                    <a:lnTo>
                      <a:pt x="119" y="128"/>
                    </a:lnTo>
                    <a:lnTo>
                      <a:pt x="154" y="105"/>
                    </a:lnTo>
                    <a:lnTo>
                      <a:pt x="189" y="83"/>
                    </a:lnTo>
                    <a:lnTo>
                      <a:pt x="223" y="60"/>
                    </a:lnTo>
                    <a:lnTo>
                      <a:pt x="259" y="38"/>
                    </a:lnTo>
                    <a:lnTo>
                      <a:pt x="293" y="15"/>
                    </a:lnTo>
                    <a:lnTo>
                      <a:pt x="303" y="9"/>
                    </a:lnTo>
                    <a:lnTo>
                      <a:pt x="313" y="6"/>
                    </a:lnTo>
                    <a:lnTo>
                      <a:pt x="325" y="2"/>
                    </a:lnTo>
                    <a:lnTo>
                      <a:pt x="338" y="1"/>
                    </a:lnTo>
                    <a:lnTo>
                      <a:pt x="351" y="0"/>
                    </a:lnTo>
                    <a:lnTo>
                      <a:pt x="364" y="1"/>
                    </a:lnTo>
                    <a:lnTo>
                      <a:pt x="377" y="2"/>
                    </a:lnTo>
                    <a:lnTo>
                      <a:pt x="38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9" name="Freeform 5210"/>
              <p:cNvSpPr>
                <a:spLocks/>
              </p:cNvSpPr>
              <p:nvPr userDrawn="1"/>
            </p:nvSpPr>
            <p:spPr bwMode="auto">
              <a:xfrm>
                <a:off x="3653" y="3038"/>
                <a:ext cx="136" cy="65"/>
              </a:xfrm>
              <a:custGeom>
                <a:avLst/>
                <a:gdLst>
                  <a:gd name="T0" fmla="*/ 3 w 760"/>
                  <a:gd name="T1" fmla="*/ 0 h 358"/>
                  <a:gd name="T2" fmla="*/ 3 w 760"/>
                  <a:gd name="T3" fmla="*/ 0 h 358"/>
                  <a:gd name="T4" fmla="*/ 3 w 760"/>
                  <a:gd name="T5" fmla="*/ 0 h 358"/>
                  <a:gd name="T6" fmla="*/ 4 w 760"/>
                  <a:gd name="T7" fmla="*/ 1 h 358"/>
                  <a:gd name="T8" fmla="*/ 4 w 760"/>
                  <a:gd name="T9" fmla="*/ 1 h 358"/>
                  <a:gd name="T10" fmla="*/ 4 w 760"/>
                  <a:gd name="T11" fmla="*/ 1 h 358"/>
                  <a:gd name="T12" fmla="*/ 4 w 760"/>
                  <a:gd name="T13" fmla="*/ 1 h 358"/>
                  <a:gd name="T14" fmla="*/ 4 w 760"/>
                  <a:gd name="T15" fmla="*/ 1 h 358"/>
                  <a:gd name="T16" fmla="*/ 4 w 760"/>
                  <a:gd name="T17" fmla="*/ 1 h 358"/>
                  <a:gd name="T18" fmla="*/ 4 w 760"/>
                  <a:gd name="T19" fmla="*/ 1 h 358"/>
                  <a:gd name="T20" fmla="*/ 4 w 760"/>
                  <a:gd name="T21" fmla="*/ 1 h 358"/>
                  <a:gd name="T22" fmla="*/ 3 w 760"/>
                  <a:gd name="T23" fmla="*/ 2 h 358"/>
                  <a:gd name="T24" fmla="*/ 3 w 760"/>
                  <a:gd name="T25" fmla="*/ 2 h 358"/>
                  <a:gd name="T26" fmla="*/ 3 w 760"/>
                  <a:gd name="T27" fmla="*/ 2 h 358"/>
                  <a:gd name="T28" fmla="*/ 3 w 760"/>
                  <a:gd name="T29" fmla="*/ 2 h 358"/>
                  <a:gd name="T30" fmla="*/ 2 w 760"/>
                  <a:gd name="T31" fmla="*/ 2 h 358"/>
                  <a:gd name="T32" fmla="*/ 2 w 760"/>
                  <a:gd name="T33" fmla="*/ 2 h 358"/>
                  <a:gd name="T34" fmla="*/ 2 w 760"/>
                  <a:gd name="T35" fmla="*/ 2 h 358"/>
                  <a:gd name="T36" fmla="*/ 1 w 760"/>
                  <a:gd name="T37" fmla="*/ 2 h 358"/>
                  <a:gd name="T38" fmla="*/ 1 w 760"/>
                  <a:gd name="T39" fmla="*/ 2 h 358"/>
                  <a:gd name="T40" fmla="*/ 0 w 760"/>
                  <a:gd name="T41" fmla="*/ 1 h 358"/>
                  <a:gd name="T42" fmla="*/ 0 w 760"/>
                  <a:gd name="T43" fmla="*/ 1 h 358"/>
                  <a:gd name="T44" fmla="*/ 0 w 760"/>
                  <a:gd name="T45" fmla="*/ 1 h 358"/>
                  <a:gd name="T46" fmla="*/ 0 w 760"/>
                  <a:gd name="T47" fmla="*/ 1 h 358"/>
                  <a:gd name="T48" fmla="*/ 0 w 760"/>
                  <a:gd name="T49" fmla="*/ 1 h 358"/>
                  <a:gd name="T50" fmla="*/ 0 w 760"/>
                  <a:gd name="T51" fmla="*/ 1 h 358"/>
                  <a:gd name="T52" fmla="*/ 0 w 760"/>
                  <a:gd name="T53" fmla="*/ 1 h 358"/>
                  <a:gd name="T54" fmla="*/ 1 w 760"/>
                  <a:gd name="T55" fmla="*/ 1 h 358"/>
                  <a:gd name="T56" fmla="*/ 1 w 760"/>
                  <a:gd name="T57" fmla="*/ 1 h 358"/>
                  <a:gd name="T58" fmla="*/ 1 w 760"/>
                  <a:gd name="T59" fmla="*/ 0 h 358"/>
                  <a:gd name="T60" fmla="*/ 2 w 760"/>
                  <a:gd name="T61" fmla="*/ 0 h 358"/>
                  <a:gd name="T62" fmla="*/ 2 w 760"/>
                  <a:gd name="T63" fmla="*/ 0 h 358"/>
                  <a:gd name="T64" fmla="*/ 2 w 760"/>
                  <a:gd name="T65" fmla="*/ 0 h 358"/>
                  <a:gd name="T66" fmla="*/ 2 w 760"/>
                  <a:gd name="T67" fmla="*/ 0 h 3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8">
                    <a:moveTo>
                      <a:pt x="385" y="4"/>
                    </a:moveTo>
                    <a:lnTo>
                      <a:pt x="429" y="17"/>
                    </a:lnTo>
                    <a:lnTo>
                      <a:pt x="471" y="30"/>
                    </a:lnTo>
                    <a:lnTo>
                      <a:pt x="515" y="44"/>
                    </a:lnTo>
                    <a:lnTo>
                      <a:pt x="559" y="57"/>
                    </a:lnTo>
                    <a:lnTo>
                      <a:pt x="601" y="72"/>
                    </a:lnTo>
                    <a:lnTo>
                      <a:pt x="645" y="85"/>
                    </a:lnTo>
                    <a:lnTo>
                      <a:pt x="689" y="99"/>
                    </a:lnTo>
                    <a:lnTo>
                      <a:pt x="733" y="112"/>
                    </a:lnTo>
                    <a:lnTo>
                      <a:pt x="742" y="115"/>
                    </a:lnTo>
                    <a:lnTo>
                      <a:pt x="750" y="121"/>
                    </a:lnTo>
                    <a:lnTo>
                      <a:pt x="756" y="126"/>
                    </a:lnTo>
                    <a:lnTo>
                      <a:pt x="759" y="132"/>
                    </a:lnTo>
                    <a:lnTo>
                      <a:pt x="760" y="135"/>
                    </a:lnTo>
                    <a:lnTo>
                      <a:pt x="760" y="138"/>
                    </a:lnTo>
                    <a:lnTo>
                      <a:pt x="760" y="141"/>
                    </a:lnTo>
                    <a:lnTo>
                      <a:pt x="759" y="145"/>
                    </a:lnTo>
                    <a:lnTo>
                      <a:pt x="754" y="151"/>
                    </a:lnTo>
                    <a:lnTo>
                      <a:pt x="747" y="157"/>
                    </a:lnTo>
                    <a:lnTo>
                      <a:pt x="713" y="180"/>
                    </a:lnTo>
                    <a:lnTo>
                      <a:pt x="678" y="203"/>
                    </a:lnTo>
                    <a:lnTo>
                      <a:pt x="644" y="226"/>
                    </a:lnTo>
                    <a:lnTo>
                      <a:pt x="610" y="249"/>
                    </a:lnTo>
                    <a:lnTo>
                      <a:pt x="575" y="273"/>
                    </a:lnTo>
                    <a:lnTo>
                      <a:pt x="541" y="296"/>
                    </a:lnTo>
                    <a:lnTo>
                      <a:pt x="506" y="319"/>
                    </a:lnTo>
                    <a:lnTo>
                      <a:pt x="471" y="342"/>
                    </a:lnTo>
                    <a:lnTo>
                      <a:pt x="462" y="348"/>
                    </a:lnTo>
                    <a:lnTo>
                      <a:pt x="451" y="352"/>
                    </a:lnTo>
                    <a:lnTo>
                      <a:pt x="440" y="355"/>
                    </a:lnTo>
                    <a:lnTo>
                      <a:pt x="427" y="358"/>
                    </a:lnTo>
                    <a:lnTo>
                      <a:pt x="414" y="358"/>
                    </a:lnTo>
                    <a:lnTo>
                      <a:pt x="401" y="358"/>
                    </a:lnTo>
                    <a:lnTo>
                      <a:pt x="388" y="355"/>
                    </a:lnTo>
                    <a:lnTo>
                      <a:pt x="376" y="353"/>
                    </a:lnTo>
                    <a:lnTo>
                      <a:pt x="332" y="339"/>
                    </a:lnTo>
                    <a:lnTo>
                      <a:pt x="288" y="326"/>
                    </a:lnTo>
                    <a:lnTo>
                      <a:pt x="245" y="312"/>
                    </a:lnTo>
                    <a:lnTo>
                      <a:pt x="201" y="297"/>
                    </a:lnTo>
                    <a:lnTo>
                      <a:pt x="157" y="284"/>
                    </a:lnTo>
                    <a:lnTo>
                      <a:pt x="115" y="270"/>
                    </a:lnTo>
                    <a:lnTo>
                      <a:pt x="71" y="256"/>
                    </a:lnTo>
                    <a:lnTo>
                      <a:pt x="27" y="243"/>
                    </a:lnTo>
                    <a:lnTo>
                      <a:pt x="16" y="238"/>
                    </a:lnTo>
                    <a:lnTo>
                      <a:pt x="9" y="234"/>
                    </a:lnTo>
                    <a:lnTo>
                      <a:pt x="3" y="228"/>
                    </a:lnTo>
                    <a:lnTo>
                      <a:pt x="0" y="222"/>
                    </a:lnTo>
                    <a:lnTo>
                      <a:pt x="0" y="219"/>
                    </a:lnTo>
                    <a:lnTo>
                      <a:pt x="0" y="216"/>
                    </a:lnTo>
                    <a:lnTo>
                      <a:pt x="0" y="212"/>
                    </a:lnTo>
                    <a:lnTo>
                      <a:pt x="2" y="210"/>
                    </a:lnTo>
                    <a:lnTo>
                      <a:pt x="6" y="203"/>
                    </a:lnTo>
                    <a:lnTo>
                      <a:pt x="13" y="197"/>
                    </a:lnTo>
                    <a:lnTo>
                      <a:pt x="48" y="174"/>
                    </a:lnTo>
                    <a:lnTo>
                      <a:pt x="83" y="152"/>
                    </a:lnTo>
                    <a:lnTo>
                      <a:pt x="117" y="128"/>
                    </a:lnTo>
                    <a:lnTo>
                      <a:pt x="152" y="106"/>
                    </a:lnTo>
                    <a:lnTo>
                      <a:pt x="187" y="82"/>
                    </a:lnTo>
                    <a:lnTo>
                      <a:pt x="221" y="60"/>
                    </a:lnTo>
                    <a:lnTo>
                      <a:pt x="255" y="37"/>
                    </a:lnTo>
                    <a:lnTo>
                      <a:pt x="291" y="14"/>
                    </a:lnTo>
                    <a:lnTo>
                      <a:pt x="299" y="9"/>
                    </a:lnTo>
                    <a:lnTo>
                      <a:pt x="311" y="4"/>
                    </a:lnTo>
                    <a:lnTo>
                      <a:pt x="323" y="2"/>
                    </a:lnTo>
                    <a:lnTo>
                      <a:pt x="334" y="0"/>
                    </a:lnTo>
                    <a:lnTo>
                      <a:pt x="347" y="0"/>
                    </a:lnTo>
                    <a:lnTo>
                      <a:pt x="360" y="0"/>
                    </a:lnTo>
                    <a:lnTo>
                      <a:pt x="373" y="1"/>
                    </a:lnTo>
                    <a:lnTo>
                      <a:pt x="38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0" name="Freeform 5211"/>
              <p:cNvSpPr>
                <a:spLocks/>
              </p:cNvSpPr>
              <p:nvPr userDrawn="1"/>
            </p:nvSpPr>
            <p:spPr bwMode="auto">
              <a:xfrm>
                <a:off x="3762" y="3072"/>
                <a:ext cx="137" cy="66"/>
              </a:xfrm>
              <a:custGeom>
                <a:avLst/>
                <a:gdLst>
                  <a:gd name="T0" fmla="*/ 3 w 766"/>
                  <a:gd name="T1" fmla="*/ 0 h 366"/>
                  <a:gd name="T2" fmla="*/ 3 w 766"/>
                  <a:gd name="T3" fmla="*/ 0 h 366"/>
                  <a:gd name="T4" fmla="*/ 3 w 766"/>
                  <a:gd name="T5" fmla="*/ 0 h 366"/>
                  <a:gd name="T6" fmla="*/ 4 w 766"/>
                  <a:gd name="T7" fmla="*/ 1 h 366"/>
                  <a:gd name="T8" fmla="*/ 4 w 766"/>
                  <a:gd name="T9" fmla="*/ 1 h 366"/>
                  <a:gd name="T10" fmla="*/ 4 w 766"/>
                  <a:gd name="T11" fmla="*/ 1 h 366"/>
                  <a:gd name="T12" fmla="*/ 4 w 766"/>
                  <a:gd name="T13" fmla="*/ 1 h 366"/>
                  <a:gd name="T14" fmla="*/ 4 w 766"/>
                  <a:gd name="T15" fmla="*/ 1 h 366"/>
                  <a:gd name="T16" fmla="*/ 4 w 766"/>
                  <a:gd name="T17" fmla="*/ 1 h 366"/>
                  <a:gd name="T18" fmla="*/ 4 w 766"/>
                  <a:gd name="T19" fmla="*/ 1 h 366"/>
                  <a:gd name="T20" fmla="*/ 4 w 766"/>
                  <a:gd name="T21" fmla="*/ 1 h 366"/>
                  <a:gd name="T22" fmla="*/ 3 w 766"/>
                  <a:gd name="T23" fmla="*/ 2 h 366"/>
                  <a:gd name="T24" fmla="*/ 3 w 766"/>
                  <a:gd name="T25" fmla="*/ 2 h 366"/>
                  <a:gd name="T26" fmla="*/ 3 w 766"/>
                  <a:gd name="T27" fmla="*/ 2 h 366"/>
                  <a:gd name="T28" fmla="*/ 3 w 766"/>
                  <a:gd name="T29" fmla="*/ 2 h 366"/>
                  <a:gd name="T30" fmla="*/ 2 w 766"/>
                  <a:gd name="T31" fmla="*/ 2 h 366"/>
                  <a:gd name="T32" fmla="*/ 2 w 766"/>
                  <a:gd name="T33" fmla="*/ 2 h 366"/>
                  <a:gd name="T34" fmla="*/ 2 w 766"/>
                  <a:gd name="T35" fmla="*/ 2 h 366"/>
                  <a:gd name="T36" fmla="*/ 1 w 766"/>
                  <a:gd name="T37" fmla="*/ 2 h 366"/>
                  <a:gd name="T38" fmla="*/ 1 w 766"/>
                  <a:gd name="T39" fmla="*/ 2 h 366"/>
                  <a:gd name="T40" fmla="*/ 0 w 766"/>
                  <a:gd name="T41" fmla="*/ 1 h 366"/>
                  <a:gd name="T42" fmla="*/ 0 w 766"/>
                  <a:gd name="T43" fmla="*/ 1 h 366"/>
                  <a:gd name="T44" fmla="*/ 0 w 766"/>
                  <a:gd name="T45" fmla="*/ 1 h 366"/>
                  <a:gd name="T46" fmla="*/ 0 w 766"/>
                  <a:gd name="T47" fmla="*/ 1 h 366"/>
                  <a:gd name="T48" fmla="*/ 0 w 766"/>
                  <a:gd name="T49" fmla="*/ 1 h 366"/>
                  <a:gd name="T50" fmla="*/ 0 w 766"/>
                  <a:gd name="T51" fmla="*/ 1 h 366"/>
                  <a:gd name="T52" fmla="*/ 0 w 766"/>
                  <a:gd name="T53" fmla="*/ 1 h 366"/>
                  <a:gd name="T54" fmla="*/ 1 w 766"/>
                  <a:gd name="T55" fmla="*/ 1 h 366"/>
                  <a:gd name="T56" fmla="*/ 1 w 766"/>
                  <a:gd name="T57" fmla="*/ 1 h 366"/>
                  <a:gd name="T58" fmla="*/ 1 w 766"/>
                  <a:gd name="T59" fmla="*/ 0 h 366"/>
                  <a:gd name="T60" fmla="*/ 2 w 766"/>
                  <a:gd name="T61" fmla="*/ 0 h 366"/>
                  <a:gd name="T62" fmla="*/ 2 w 766"/>
                  <a:gd name="T63" fmla="*/ 0 h 366"/>
                  <a:gd name="T64" fmla="*/ 2 w 766"/>
                  <a:gd name="T65" fmla="*/ 0 h 366"/>
                  <a:gd name="T66" fmla="*/ 2 w 766"/>
                  <a:gd name="T67" fmla="*/ 0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6">
                    <a:moveTo>
                      <a:pt x="384" y="5"/>
                    </a:moveTo>
                    <a:lnTo>
                      <a:pt x="428" y="19"/>
                    </a:lnTo>
                    <a:lnTo>
                      <a:pt x="472" y="32"/>
                    </a:lnTo>
                    <a:lnTo>
                      <a:pt x="516" y="47"/>
                    </a:lnTo>
                    <a:lnTo>
                      <a:pt x="560" y="60"/>
                    </a:lnTo>
                    <a:lnTo>
                      <a:pt x="604" y="74"/>
                    </a:lnTo>
                    <a:lnTo>
                      <a:pt x="648" y="88"/>
                    </a:lnTo>
                    <a:lnTo>
                      <a:pt x="693" y="101"/>
                    </a:lnTo>
                    <a:lnTo>
                      <a:pt x="737" y="115"/>
                    </a:lnTo>
                    <a:lnTo>
                      <a:pt x="747" y="119"/>
                    </a:lnTo>
                    <a:lnTo>
                      <a:pt x="756" y="125"/>
                    </a:lnTo>
                    <a:lnTo>
                      <a:pt x="761" y="129"/>
                    </a:lnTo>
                    <a:lnTo>
                      <a:pt x="765" y="136"/>
                    </a:lnTo>
                    <a:lnTo>
                      <a:pt x="766" y="139"/>
                    </a:lnTo>
                    <a:lnTo>
                      <a:pt x="766" y="142"/>
                    </a:lnTo>
                    <a:lnTo>
                      <a:pt x="766" y="146"/>
                    </a:lnTo>
                    <a:lnTo>
                      <a:pt x="765" y="148"/>
                    </a:lnTo>
                    <a:lnTo>
                      <a:pt x="760" y="155"/>
                    </a:lnTo>
                    <a:lnTo>
                      <a:pt x="754" y="161"/>
                    </a:lnTo>
                    <a:lnTo>
                      <a:pt x="720" y="185"/>
                    </a:lnTo>
                    <a:lnTo>
                      <a:pt x="686" y="208"/>
                    </a:lnTo>
                    <a:lnTo>
                      <a:pt x="652" y="232"/>
                    </a:lnTo>
                    <a:lnTo>
                      <a:pt x="618" y="256"/>
                    </a:lnTo>
                    <a:lnTo>
                      <a:pt x="584" y="279"/>
                    </a:lnTo>
                    <a:lnTo>
                      <a:pt x="550" y="303"/>
                    </a:lnTo>
                    <a:lnTo>
                      <a:pt x="516" y="327"/>
                    </a:lnTo>
                    <a:lnTo>
                      <a:pt x="481" y="350"/>
                    </a:lnTo>
                    <a:lnTo>
                      <a:pt x="472" y="355"/>
                    </a:lnTo>
                    <a:lnTo>
                      <a:pt x="461" y="360"/>
                    </a:lnTo>
                    <a:lnTo>
                      <a:pt x="448" y="363"/>
                    </a:lnTo>
                    <a:lnTo>
                      <a:pt x="435" y="364"/>
                    </a:lnTo>
                    <a:lnTo>
                      <a:pt x="422" y="366"/>
                    </a:lnTo>
                    <a:lnTo>
                      <a:pt x="408" y="364"/>
                    </a:lnTo>
                    <a:lnTo>
                      <a:pt x="395" y="363"/>
                    </a:lnTo>
                    <a:lnTo>
                      <a:pt x="382" y="360"/>
                    </a:lnTo>
                    <a:lnTo>
                      <a:pt x="338" y="346"/>
                    </a:lnTo>
                    <a:lnTo>
                      <a:pt x="295" y="333"/>
                    </a:lnTo>
                    <a:lnTo>
                      <a:pt x="250" y="318"/>
                    </a:lnTo>
                    <a:lnTo>
                      <a:pt x="206" y="304"/>
                    </a:lnTo>
                    <a:lnTo>
                      <a:pt x="161" y="290"/>
                    </a:lnTo>
                    <a:lnTo>
                      <a:pt x="117" y="276"/>
                    </a:lnTo>
                    <a:lnTo>
                      <a:pt x="72" y="262"/>
                    </a:lnTo>
                    <a:lnTo>
                      <a:pt x="29" y="247"/>
                    </a:lnTo>
                    <a:lnTo>
                      <a:pt x="18" y="244"/>
                    </a:lnTo>
                    <a:lnTo>
                      <a:pt x="10" y="239"/>
                    </a:lnTo>
                    <a:lnTo>
                      <a:pt x="4" y="233"/>
                    </a:lnTo>
                    <a:lnTo>
                      <a:pt x="0" y="227"/>
                    </a:lnTo>
                    <a:lnTo>
                      <a:pt x="0" y="224"/>
                    </a:lnTo>
                    <a:lnTo>
                      <a:pt x="0" y="220"/>
                    </a:lnTo>
                    <a:lnTo>
                      <a:pt x="0" y="218"/>
                    </a:lnTo>
                    <a:lnTo>
                      <a:pt x="1" y="214"/>
                    </a:lnTo>
                    <a:lnTo>
                      <a:pt x="6" y="208"/>
                    </a:lnTo>
                    <a:lnTo>
                      <a:pt x="13" y="201"/>
                    </a:lnTo>
                    <a:lnTo>
                      <a:pt x="47" y="179"/>
                    </a:lnTo>
                    <a:lnTo>
                      <a:pt x="82" y="155"/>
                    </a:lnTo>
                    <a:lnTo>
                      <a:pt x="116" y="132"/>
                    </a:lnTo>
                    <a:lnTo>
                      <a:pt x="150" y="108"/>
                    </a:lnTo>
                    <a:lnTo>
                      <a:pt x="185" y="86"/>
                    </a:lnTo>
                    <a:lnTo>
                      <a:pt x="219" y="62"/>
                    </a:lnTo>
                    <a:lnTo>
                      <a:pt x="253" y="38"/>
                    </a:lnTo>
                    <a:lnTo>
                      <a:pt x="287" y="16"/>
                    </a:lnTo>
                    <a:lnTo>
                      <a:pt x="297" y="10"/>
                    </a:lnTo>
                    <a:lnTo>
                      <a:pt x="308" y="6"/>
                    </a:lnTo>
                    <a:lnTo>
                      <a:pt x="319" y="3"/>
                    </a:lnTo>
                    <a:lnTo>
                      <a:pt x="332" y="0"/>
                    </a:lnTo>
                    <a:lnTo>
                      <a:pt x="345" y="0"/>
                    </a:lnTo>
                    <a:lnTo>
                      <a:pt x="360"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1" name="Freeform 5212"/>
              <p:cNvSpPr>
                <a:spLocks/>
              </p:cNvSpPr>
              <p:nvPr userDrawn="1"/>
            </p:nvSpPr>
            <p:spPr bwMode="auto">
              <a:xfrm>
                <a:off x="3873" y="3106"/>
                <a:ext cx="138" cy="67"/>
              </a:xfrm>
              <a:custGeom>
                <a:avLst/>
                <a:gdLst>
                  <a:gd name="T0" fmla="*/ 3 w 771"/>
                  <a:gd name="T1" fmla="*/ 0 h 371"/>
                  <a:gd name="T2" fmla="*/ 3 w 771"/>
                  <a:gd name="T3" fmla="*/ 0 h 371"/>
                  <a:gd name="T4" fmla="*/ 3 w 771"/>
                  <a:gd name="T5" fmla="*/ 0 h 371"/>
                  <a:gd name="T6" fmla="*/ 4 w 771"/>
                  <a:gd name="T7" fmla="*/ 1 h 371"/>
                  <a:gd name="T8" fmla="*/ 4 w 771"/>
                  <a:gd name="T9" fmla="*/ 1 h 371"/>
                  <a:gd name="T10" fmla="*/ 4 w 771"/>
                  <a:gd name="T11" fmla="*/ 1 h 371"/>
                  <a:gd name="T12" fmla="*/ 4 w 771"/>
                  <a:gd name="T13" fmla="*/ 1 h 371"/>
                  <a:gd name="T14" fmla="*/ 4 w 771"/>
                  <a:gd name="T15" fmla="*/ 1 h 371"/>
                  <a:gd name="T16" fmla="*/ 4 w 771"/>
                  <a:gd name="T17" fmla="*/ 1 h 371"/>
                  <a:gd name="T18" fmla="*/ 4 w 771"/>
                  <a:gd name="T19" fmla="*/ 1 h 371"/>
                  <a:gd name="T20" fmla="*/ 4 w 771"/>
                  <a:gd name="T21" fmla="*/ 1 h 371"/>
                  <a:gd name="T22" fmla="*/ 3 w 771"/>
                  <a:gd name="T23" fmla="*/ 2 h 371"/>
                  <a:gd name="T24" fmla="*/ 3 w 771"/>
                  <a:gd name="T25" fmla="*/ 2 h 371"/>
                  <a:gd name="T26" fmla="*/ 3 w 771"/>
                  <a:gd name="T27" fmla="*/ 2 h 371"/>
                  <a:gd name="T28" fmla="*/ 3 w 771"/>
                  <a:gd name="T29" fmla="*/ 2 h 371"/>
                  <a:gd name="T30" fmla="*/ 3 w 771"/>
                  <a:gd name="T31" fmla="*/ 2 h 371"/>
                  <a:gd name="T32" fmla="*/ 2 w 771"/>
                  <a:gd name="T33" fmla="*/ 2 h 371"/>
                  <a:gd name="T34" fmla="*/ 2 w 771"/>
                  <a:gd name="T35" fmla="*/ 2 h 371"/>
                  <a:gd name="T36" fmla="*/ 1 w 771"/>
                  <a:gd name="T37" fmla="*/ 2 h 371"/>
                  <a:gd name="T38" fmla="*/ 1 w 771"/>
                  <a:gd name="T39" fmla="*/ 2 h 371"/>
                  <a:gd name="T40" fmla="*/ 0 w 771"/>
                  <a:gd name="T41" fmla="*/ 2 h 371"/>
                  <a:gd name="T42" fmla="*/ 0 w 771"/>
                  <a:gd name="T43" fmla="*/ 1 h 371"/>
                  <a:gd name="T44" fmla="*/ 0 w 771"/>
                  <a:gd name="T45" fmla="*/ 1 h 371"/>
                  <a:gd name="T46" fmla="*/ 0 w 771"/>
                  <a:gd name="T47" fmla="*/ 1 h 371"/>
                  <a:gd name="T48" fmla="*/ 0 w 771"/>
                  <a:gd name="T49" fmla="*/ 1 h 371"/>
                  <a:gd name="T50" fmla="*/ 0 w 771"/>
                  <a:gd name="T51" fmla="*/ 1 h 371"/>
                  <a:gd name="T52" fmla="*/ 0 w 771"/>
                  <a:gd name="T53" fmla="*/ 1 h 371"/>
                  <a:gd name="T54" fmla="*/ 1 w 771"/>
                  <a:gd name="T55" fmla="*/ 1 h 371"/>
                  <a:gd name="T56" fmla="*/ 1 w 771"/>
                  <a:gd name="T57" fmla="*/ 1 h 371"/>
                  <a:gd name="T58" fmla="*/ 1 w 771"/>
                  <a:gd name="T59" fmla="*/ 0 h 371"/>
                  <a:gd name="T60" fmla="*/ 2 w 771"/>
                  <a:gd name="T61" fmla="*/ 0 h 371"/>
                  <a:gd name="T62" fmla="*/ 2 w 771"/>
                  <a:gd name="T63" fmla="*/ 0 h 371"/>
                  <a:gd name="T64" fmla="*/ 2 w 771"/>
                  <a:gd name="T65" fmla="*/ 0 h 371"/>
                  <a:gd name="T66" fmla="*/ 2 w 771"/>
                  <a:gd name="T67" fmla="*/ 0 h 3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1" h="371">
                    <a:moveTo>
                      <a:pt x="381" y="5"/>
                    </a:moveTo>
                    <a:lnTo>
                      <a:pt x="426" y="19"/>
                    </a:lnTo>
                    <a:lnTo>
                      <a:pt x="471" y="33"/>
                    </a:lnTo>
                    <a:lnTo>
                      <a:pt x="516" y="47"/>
                    </a:lnTo>
                    <a:lnTo>
                      <a:pt x="561" y="60"/>
                    </a:lnTo>
                    <a:lnTo>
                      <a:pt x="606" y="74"/>
                    </a:lnTo>
                    <a:lnTo>
                      <a:pt x="651" y="89"/>
                    </a:lnTo>
                    <a:lnTo>
                      <a:pt x="695" y="103"/>
                    </a:lnTo>
                    <a:lnTo>
                      <a:pt x="740" y="117"/>
                    </a:lnTo>
                    <a:lnTo>
                      <a:pt x="751" y="120"/>
                    </a:lnTo>
                    <a:lnTo>
                      <a:pt x="759" y="126"/>
                    </a:lnTo>
                    <a:lnTo>
                      <a:pt x="766" y="131"/>
                    </a:lnTo>
                    <a:lnTo>
                      <a:pt x="770" y="138"/>
                    </a:lnTo>
                    <a:lnTo>
                      <a:pt x="770" y="141"/>
                    </a:lnTo>
                    <a:lnTo>
                      <a:pt x="771" y="144"/>
                    </a:lnTo>
                    <a:lnTo>
                      <a:pt x="770" y="148"/>
                    </a:lnTo>
                    <a:lnTo>
                      <a:pt x="769" y="151"/>
                    </a:lnTo>
                    <a:lnTo>
                      <a:pt x="765" y="157"/>
                    </a:lnTo>
                    <a:lnTo>
                      <a:pt x="758" y="163"/>
                    </a:lnTo>
                    <a:lnTo>
                      <a:pt x="725" y="187"/>
                    </a:lnTo>
                    <a:lnTo>
                      <a:pt x="691" y="211"/>
                    </a:lnTo>
                    <a:lnTo>
                      <a:pt x="658" y="235"/>
                    </a:lnTo>
                    <a:lnTo>
                      <a:pt x="623" y="259"/>
                    </a:lnTo>
                    <a:lnTo>
                      <a:pt x="589" y="284"/>
                    </a:lnTo>
                    <a:lnTo>
                      <a:pt x="556" y="307"/>
                    </a:lnTo>
                    <a:lnTo>
                      <a:pt x="522" y="332"/>
                    </a:lnTo>
                    <a:lnTo>
                      <a:pt x="489" y="356"/>
                    </a:lnTo>
                    <a:lnTo>
                      <a:pt x="479" y="362"/>
                    </a:lnTo>
                    <a:lnTo>
                      <a:pt x="468" y="365"/>
                    </a:lnTo>
                    <a:lnTo>
                      <a:pt x="455" y="369"/>
                    </a:lnTo>
                    <a:lnTo>
                      <a:pt x="442" y="371"/>
                    </a:lnTo>
                    <a:lnTo>
                      <a:pt x="429" y="371"/>
                    </a:lnTo>
                    <a:lnTo>
                      <a:pt x="416" y="371"/>
                    </a:lnTo>
                    <a:lnTo>
                      <a:pt x="403" y="370"/>
                    </a:lnTo>
                    <a:lnTo>
                      <a:pt x="390" y="366"/>
                    </a:lnTo>
                    <a:lnTo>
                      <a:pt x="346" y="352"/>
                    </a:lnTo>
                    <a:lnTo>
                      <a:pt x="301" y="338"/>
                    </a:lnTo>
                    <a:lnTo>
                      <a:pt x="255" y="324"/>
                    </a:lnTo>
                    <a:lnTo>
                      <a:pt x="210" y="308"/>
                    </a:lnTo>
                    <a:lnTo>
                      <a:pt x="165" y="294"/>
                    </a:lnTo>
                    <a:lnTo>
                      <a:pt x="120" y="280"/>
                    </a:lnTo>
                    <a:lnTo>
                      <a:pt x="75" y="266"/>
                    </a:lnTo>
                    <a:lnTo>
                      <a:pt x="30" y="252"/>
                    </a:lnTo>
                    <a:lnTo>
                      <a:pt x="19" y="248"/>
                    </a:lnTo>
                    <a:lnTo>
                      <a:pt x="10" y="242"/>
                    </a:lnTo>
                    <a:lnTo>
                      <a:pt x="4" y="237"/>
                    </a:lnTo>
                    <a:lnTo>
                      <a:pt x="0" y="230"/>
                    </a:lnTo>
                    <a:lnTo>
                      <a:pt x="0" y="228"/>
                    </a:lnTo>
                    <a:lnTo>
                      <a:pt x="0" y="224"/>
                    </a:lnTo>
                    <a:lnTo>
                      <a:pt x="0" y="221"/>
                    </a:lnTo>
                    <a:lnTo>
                      <a:pt x="2" y="217"/>
                    </a:lnTo>
                    <a:lnTo>
                      <a:pt x="6" y="211"/>
                    </a:lnTo>
                    <a:lnTo>
                      <a:pt x="13" y="206"/>
                    </a:lnTo>
                    <a:lnTo>
                      <a:pt x="48" y="182"/>
                    </a:lnTo>
                    <a:lnTo>
                      <a:pt x="81" y="158"/>
                    </a:lnTo>
                    <a:lnTo>
                      <a:pt x="115" y="133"/>
                    </a:lnTo>
                    <a:lnTo>
                      <a:pt x="149" y="110"/>
                    </a:lnTo>
                    <a:lnTo>
                      <a:pt x="182" y="86"/>
                    </a:lnTo>
                    <a:lnTo>
                      <a:pt x="217" y="63"/>
                    </a:lnTo>
                    <a:lnTo>
                      <a:pt x="250" y="39"/>
                    </a:lnTo>
                    <a:lnTo>
                      <a:pt x="284" y="15"/>
                    </a:lnTo>
                    <a:lnTo>
                      <a:pt x="294" y="9"/>
                    </a:lnTo>
                    <a:lnTo>
                      <a:pt x="304" y="6"/>
                    </a:lnTo>
                    <a:lnTo>
                      <a:pt x="317" y="2"/>
                    </a:lnTo>
                    <a:lnTo>
                      <a:pt x="330" y="1"/>
                    </a:lnTo>
                    <a:lnTo>
                      <a:pt x="343" y="0"/>
                    </a:lnTo>
                    <a:lnTo>
                      <a:pt x="356" y="0"/>
                    </a:lnTo>
                    <a:lnTo>
                      <a:pt x="369" y="2"/>
                    </a:lnTo>
                    <a:lnTo>
                      <a:pt x="38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2" name="Freeform 5213"/>
              <p:cNvSpPr>
                <a:spLocks/>
              </p:cNvSpPr>
              <p:nvPr userDrawn="1"/>
            </p:nvSpPr>
            <p:spPr bwMode="auto">
              <a:xfrm>
                <a:off x="3986" y="3142"/>
                <a:ext cx="139" cy="68"/>
              </a:xfrm>
              <a:custGeom>
                <a:avLst/>
                <a:gdLst>
                  <a:gd name="T0" fmla="*/ 3 w 777"/>
                  <a:gd name="T1" fmla="*/ 0 h 378"/>
                  <a:gd name="T2" fmla="*/ 3 w 777"/>
                  <a:gd name="T3" fmla="*/ 0 h 378"/>
                  <a:gd name="T4" fmla="*/ 3 w 777"/>
                  <a:gd name="T5" fmla="*/ 1 h 378"/>
                  <a:gd name="T6" fmla="*/ 4 w 777"/>
                  <a:gd name="T7" fmla="*/ 1 h 378"/>
                  <a:gd name="T8" fmla="*/ 4 w 777"/>
                  <a:gd name="T9" fmla="*/ 1 h 378"/>
                  <a:gd name="T10" fmla="*/ 4 w 777"/>
                  <a:gd name="T11" fmla="*/ 1 h 378"/>
                  <a:gd name="T12" fmla="*/ 4 w 777"/>
                  <a:gd name="T13" fmla="*/ 1 h 378"/>
                  <a:gd name="T14" fmla="*/ 4 w 777"/>
                  <a:gd name="T15" fmla="*/ 1 h 378"/>
                  <a:gd name="T16" fmla="*/ 4 w 777"/>
                  <a:gd name="T17" fmla="*/ 1 h 378"/>
                  <a:gd name="T18" fmla="*/ 4 w 777"/>
                  <a:gd name="T19" fmla="*/ 1 h 378"/>
                  <a:gd name="T20" fmla="*/ 4 w 777"/>
                  <a:gd name="T21" fmla="*/ 1 h 378"/>
                  <a:gd name="T22" fmla="*/ 3 w 777"/>
                  <a:gd name="T23" fmla="*/ 2 h 378"/>
                  <a:gd name="T24" fmla="*/ 3 w 777"/>
                  <a:gd name="T25" fmla="*/ 2 h 378"/>
                  <a:gd name="T26" fmla="*/ 3 w 777"/>
                  <a:gd name="T27" fmla="*/ 2 h 378"/>
                  <a:gd name="T28" fmla="*/ 3 w 777"/>
                  <a:gd name="T29" fmla="*/ 2 h 378"/>
                  <a:gd name="T30" fmla="*/ 3 w 777"/>
                  <a:gd name="T31" fmla="*/ 2 h 378"/>
                  <a:gd name="T32" fmla="*/ 2 w 777"/>
                  <a:gd name="T33" fmla="*/ 2 h 378"/>
                  <a:gd name="T34" fmla="*/ 2 w 777"/>
                  <a:gd name="T35" fmla="*/ 2 h 378"/>
                  <a:gd name="T36" fmla="*/ 1 w 777"/>
                  <a:gd name="T37" fmla="*/ 2 h 378"/>
                  <a:gd name="T38" fmla="*/ 1 w 777"/>
                  <a:gd name="T39" fmla="*/ 2 h 378"/>
                  <a:gd name="T40" fmla="*/ 1 w 777"/>
                  <a:gd name="T41" fmla="*/ 2 h 378"/>
                  <a:gd name="T42" fmla="*/ 0 w 777"/>
                  <a:gd name="T43" fmla="*/ 1 h 378"/>
                  <a:gd name="T44" fmla="*/ 0 w 777"/>
                  <a:gd name="T45" fmla="*/ 1 h 378"/>
                  <a:gd name="T46" fmla="*/ 0 w 777"/>
                  <a:gd name="T47" fmla="*/ 1 h 378"/>
                  <a:gd name="T48" fmla="*/ 0 w 777"/>
                  <a:gd name="T49" fmla="*/ 1 h 378"/>
                  <a:gd name="T50" fmla="*/ 0 w 777"/>
                  <a:gd name="T51" fmla="*/ 1 h 378"/>
                  <a:gd name="T52" fmla="*/ 0 w 777"/>
                  <a:gd name="T53" fmla="*/ 1 h 378"/>
                  <a:gd name="T54" fmla="*/ 1 w 777"/>
                  <a:gd name="T55" fmla="*/ 1 h 378"/>
                  <a:gd name="T56" fmla="*/ 1 w 777"/>
                  <a:gd name="T57" fmla="*/ 1 h 378"/>
                  <a:gd name="T58" fmla="*/ 1 w 777"/>
                  <a:gd name="T59" fmla="*/ 0 h 378"/>
                  <a:gd name="T60" fmla="*/ 2 w 777"/>
                  <a:gd name="T61" fmla="*/ 0 h 378"/>
                  <a:gd name="T62" fmla="*/ 2 w 777"/>
                  <a:gd name="T63" fmla="*/ 0 h 378"/>
                  <a:gd name="T64" fmla="*/ 2 w 777"/>
                  <a:gd name="T65" fmla="*/ 0 h 378"/>
                  <a:gd name="T66" fmla="*/ 2 w 777"/>
                  <a:gd name="T67" fmla="*/ 0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7" h="378">
                    <a:moveTo>
                      <a:pt x="380" y="6"/>
                    </a:moveTo>
                    <a:lnTo>
                      <a:pt x="425" y="19"/>
                    </a:lnTo>
                    <a:lnTo>
                      <a:pt x="471" y="33"/>
                    </a:lnTo>
                    <a:lnTo>
                      <a:pt x="516" y="47"/>
                    </a:lnTo>
                    <a:lnTo>
                      <a:pt x="562" y="61"/>
                    </a:lnTo>
                    <a:lnTo>
                      <a:pt x="608" y="76"/>
                    </a:lnTo>
                    <a:lnTo>
                      <a:pt x="653" y="90"/>
                    </a:lnTo>
                    <a:lnTo>
                      <a:pt x="699" y="105"/>
                    </a:lnTo>
                    <a:lnTo>
                      <a:pt x="745" y="119"/>
                    </a:lnTo>
                    <a:lnTo>
                      <a:pt x="757" y="123"/>
                    </a:lnTo>
                    <a:lnTo>
                      <a:pt x="765" y="129"/>
                    </a:lnTo>
                    <a:lnTo>
                      <a:pt x="771" y="135"/>
                    </a:lnTo>
                    <a:lnTo>
                      <a:pt x="776" y="141"/>
                    </a:lnTo>
                    <a:lnTo>
                      <a:pt x="777" y="144"/>
                    </a:lnTo>
                    <a:lnTo>
                      <a:pt x="777" y="148"/>
                    </a:lnTo>
                    <a:lnTo>
                      <a:pt x="777" y="150"/>
                    </a:lnTo>
                    <a:lnTo>
                      <a:pt x="776" y="154"/>
                    </a:lnTo>
                    <a:lnTo>
                      <a:pt x="772" y="161"/>
                    </a:lnTo>
                    <a:lnTo>
                      <a:pt x="765" y="167"/>
                    </a:lnTo>
                    <a:lnTo>
                      <a:pt x="732" y="191"/>
                    </a:lnTo>
                    <a:lnTo>
                      <a:pt x="699" y="215"/>
                    </a:lnTo>
                    <a:lnTo>
                      <a:pt x="665" y="240"/>
                    </a:lnTo>
                    <a:lnTo>
                      <a:pt x="631" y="265"/>
                    </a:lnTo>
                    <a:lnTo>
                      <a:pt x="598" y="288"/>
                    </a:lnTo>
                    <a:lnTo>
                      <a:pt x="565" y="313"/>
                    </a:lnTo>
                    <a:lnTo>
                      <a:pt x="531" y="338"/>
                    </a:lnTo>
                    <a:lnTo>
                      <a:pt x="498" y="363"/>
                    </a:lnTo>
                    <a:lnTo>
                      <a:pt x="488" y="367"/>
                    </a:lnTo>
                    <a:lnTo>
                      <a:pt x="478" y="372"/>
                    </a:lnTo>
                    <a:lnTo>
                      <a:pt x="465" y="376"/>
                    </a:lnTo>
                    <a:lnTo>
                      <a:pt x="452" y="378"/>
                    </a:lnTo>
                    <a:lnTo>
                      <a:pt x="439" y="378"/>
                    </a:lnTo>
                    <a:lnTo>
                      <a:pt x="425" y="378"/>
                    </a:lnTo>
                    <a:lnTo>
                      <a:pt x="410" y="376"/>
                    </a:lnTo>
                    <a:lnTo>
                      <a:pt x="397" y="372"/>
                    </a:lnTo>
                    <a:lnTo>
                      <a:pt x="351" y="358"/>
                    </a:lnTo>
                    <a:lnTo>
                      <a:pt x="306" y="344"/>
                    </a:lnTo>
                    <a:lnTo>
                      <a:pt x="260" y="330"/>
                    </a:lnTo>
                    <a:lnTo>
                      <a:pt x="214" y="314"/>
                    </a:lnTo>
                    <a:lnTo>
                      <a:pt x="168" y="300"/>
                    </a:lnTo>
                    <a:lnTo>
                      <a:pt x="122" y="286"/>
                    </a:lnTo>
                    <a:lnTo>
                      <a:pt x="77" y="271"/>
                    </a:lnTo>
                    <a:lnTo>
                      <a:pt x="31" y="256"/>
                    </a:lnTo>
                    <a:lnTo>
                      <a:pt x="20" y="253"/>
                    </a:lnTo>
                    <a:lnTo>
                      <a:pt x="11" y="247"/>
                    </a:lnTo>
                    <a:lnTo>
                      <a:pt x="5" y="241"/>
                    </a:lnTo>
                    <a:lnTo>
                      <a:pt x="1" y="235"/>
                    </a:lnTo>
                    <a:lnTo>
                      <a:pt x="0" y="232"/>
                    </a:lnTo>
                    <a:lnTo>
                      <a:pt x="0" y="228"/>
                    </a:lnTo>
                    <a:lnTo>
                      <a:pt x="0" y="224"/>
                    </a:lnTo>
                    <a:lnTo>
                      <a:pt x="1" y="222"/>
                    </a:lnTo>
                    <a:lnTo>
                      <a:pt x="6" y="215"/>
                    </a:lnTo>
                    <a:lnTo>
                      <a:pt x="12" y="209"/>
                    </a:lnTo>
                    <a:lnTo>
                      <a:pt x="46" y="184"/>
                    </a:lnTo>
                    <a:lnTo>
                      <a:pt x="81" y="161"/>
                    </a:lnTo>
                    <a:lnTo>
                      <a:pt x="114" y="136"/>
                    </a:lnTo>
                    <a:lnTo>
                      <a:pt x="147" y="112"/>
                    </a:lnTo>
                    <a:lnTo>
                      <a:pt x="181" y="87"/>
                    </a:lnTo>
                    <a:lnTo>
                      <a:pt x="214" y="64"/>
                    </a:lnTo>
                    <a:lnTo>
                      <a:pt x="247" y="40"/>
                    </a:lnTo>
                    <a:lnTo>
                      <a:pt x="282" y="15"/>
                    </a:lnTo>
                    <a:lnTo>
                      <a:pt x="290" y="11"/>
                    </a:lnTo>
                    <a:lnTo>
                      <a:pt x="300" y="6"/>
                    </a:lnTo>
                    <a:lnTo>
                      <a:pt x="313" y="2"/>
                    </a:lnTo>
                    <a:lnTo>
                      <a:pt x="326" y="1"/>
                    </a:lnTo>
                    <a:lnTo>
                      <a:pt x="339" y="0"/>
                    </a:lnTo>
                    <a:lnTo>
                      <a:pt x="354" y="0"/>
                    </a:lnTo>
                    <a:lnTo>
                      <a:pt x="367" y="2"/>
                    </a:lnTo>
                    <a:lnTo>
                      <a:pt x="380"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3" name="Freeform 5214"/>
              <p:cNvSpPr>
                <a:spLocks/>
              </p:cNvSpPr>
              <p:nvPr userDrawn="1"/>
            </p:nvSpPr>
            <p:spPr bwMode="auto">
              <a:xfrm>
                <a:off x="4101" y="3178"/>
                <a:ext cx="141" cy="69"/>
              </a:xfrm>
              <a:custGeom>
                <a:avLst/>
                <a:gdLst>
                  <a:gd name="T0" fmla="*/ 3 w 782"/>
                  <a:gd name="T1" fmla="*/ 0 h 386"/>
                  <a:gd name="T2" fmla="*/ 3 w 782"/>
                  <a:gd name="T3" fmla="*/ 0 h 386"/>
                  <a:gd name="T4" fmla="*/ 4 w 782"/>
                  <a:gd name="T5" fmla="*/ 1 h 386"/>
                  <a:gd name="T6" fmla="*/ 4 w 782"/>
                  <a:gd name="T7" fmla="*/ 1 h 386"/>
                  <a:gd name="T8" fmla="*/ 5 w 782"/>
                  <a:gd name="T9" fmla="*/ 1 h 386"/>
                  <a:gd name="T10" fmla="*/ 5 w 782"/>
                  <a:gd name="T11" fmla="*/ 1 h 386"/>
                  <a:gd name="T12" fmla="*/ 5 w 782"/>
                  <a:gd name="T13" fmla="*/ 1 h 386"/>
                  <a:gd name="T14" fmla="*/ 5 w 782"/>
                  <a:gd name="T15" fmla="*/ 1 h 386"/>
                  <a:gd name="T16" fmla="*/ 5 w 782"/>
                  <a:gd name="T17" fmla="*/ 1 h 386"/>
                  <a:gd name="T18" fmla="*/ 5 w 782"/>
                  <a:gd name="T19" fmla="*/ 1 h 386"/>
                  <a:gd name="T20" fmla="*/ 4 w 782"/>
                  <a:gd name="T21" fmla="*/ 1 h 386"/>
                  <a:gd name="T22" fmla="*/ 4 w 782"/>
                  <a:gd name="T23" fmla="*/ 1 h 386"/>
                  <a:gd name="T24" fmla="*/ 4 w 782"/>
                  <a:gd name="T25" fmla="*/ 2 h 386"/>
                  <a:gd name="T26" fmla="*/ 3 w 782"/>
                  <a:gd name="T27" fmla="*/ 2 h 386"/>
                  <a:gd name="T28" fmla="*/ 3 w 782"/>
                  <a:gd name="T29" fmla="*/ 2 h 386"/>
                  <a:gd name="T30" fmla="*/ 3 w 782"/>
                  <a:gd name="T31" fmla="*/ 2 h 386"/>
                  <a:gd name="T32" fmla="*/ 3 w 782"/>
                  <a:gd name="T33" fmla="*/ 2 h 386"/>
                  <a:gd name="T34" fmla="*/ 3 w 782"/>
                  <a:gd name="T35" fmla="*/ 2 h 386"/>
                  <a:gd name="T36" fmla="*/ 2 w 782"/>
                  <a:gd name="T37" fmla="*/ 2 h 386"/>
                  <a:gd name="T38" fmla="*/ 2 w 782"/>
                  <a:gd name="T39" fmla="*/ 2 h 386"/>
                  <a:gd name="T40" fmla="*/ 1 w 782"/>
                  <a:gd name="T41" fmla="*/ 2 h 386"/>
                  <a:gd name="T42" fmla="*/ 1 w 782"/>
                  <a:gd name="T43" fmla="*/ 2 h 386"/>
                  <a:gd name="T44" fmla="*/ 0 w 782"/>
                  <a:gd name="T45" fmla="*/ 1 h 386"/>
                  <a:gd name="T46" fmla="*/ 0 w 782"/>
                  <a:gd name="T47" fmla="*/ 1 h 386"/>
                  <a:gd name="T48" fmla="*/ 0 w 782"/>
                  <a:gd name="T49" fmla="*/ 1 h 386"/>
                  <a:gd name="T50" fmla="*/ 0 w 782"/>
                  <a:gd name="T51" fmla="*/ 1 h 386"/>
                  <a:gd name="T52" fmla="*/ 0 w 782"/>
                  <a:gd name="T53" fmla="*/ 1 h 386"/>
                  <a:gd name="T54" fmla="*/ 0 w 782"/>
                  <a:gd name="T55" fmla="*/ 1 h 386"/>
                  <a:gd name="T56" fmla="*/ 1 w 782"/>
                  <a:gd name="T57" fmla="*/ 1 h 386"/>
                  <a:gd name="T58" fmla="*/ 1 w 782"/>
                  <a:gd name="T59" fmla="*/ 1 h 386"/>
                  <a:gd name="T60" fmla="*/ 1 w 782"/>
                  <a:gd name="T61" fmla="*/ 0 h 386"/>
                  <a:gd name="T62" fmla="*/ 2 w 782"/>
                  <a:gd name="T63" fmla="*/ 0 h 386"/>
                  <a:gd name="T64" fmla="*/ 2 w 782"/>
                  <a:gd name="T65" fmla="*/ 0 h 386"/>
                  <a:gd name="T66" fmla="*/ 2 w 782"/>
                  <a:gd name="T67" fmla="*/ 0 h 386"/>
                  <a:gd name="T68" fmla="*/ 2 w 782"/>
                  <a:gd name="T69" fmla="*/ 0 h 3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82" h="386">
                    <a:moveTo>
                      <a:pt x="377" y="6"/>
                    </a:moveTo>
                    <a:lnTo>
                      <a:pt x="423" y="21"/>
                    </a:lnTo>
                    <a:lnTo>
                      <a:pt x="469" y="35"/>
                    </a:lnTo>
                    <a:lnTo>
                      <a:pt x="516" y="49"/>
                    </a:lnTo>
                    <a:lnTo>
                      <a:pt x="563" y="64"/>
                    </a:lnTo>
                    <a:lnTo>
                      <a:pt x="610" y="78"/>
                    </a:lnTo>
                    <a:lnTo>
                      <a:pt x="656" y="93"/>
                    </a:lnTo>
                    <a:lnTo>
                      <a:pt x="703" y="108"/>
                    </a:lnTo>
                    <a:lnTo>
                      <a:pt x="749" y="122"/>
                    </a:lnTo>
                    <a:lnTo>
                      <a:pt x="761" y="127"/>
                    </a:lnTo>
                    <a:lnTo>
                      <a:pt x="769" y="132"/>
                    </a:lnTo>
                    <a:lnTo>
                      <a:pt x="776" y="138"/>
                    </a:lnTo>
                    <a:lnTo>
                      <a:pt x="780" y="143"/>
                    </a:lnTo>
                    <a:lnTo>
                      <a:pt x="781" y="147"/>
                    </a:lnTo>
                    <a:lnTo>
                      <a:pt x="782" y="151"/>
                    </a:lnTo>
                    <a:lnTo>
                      <a:pt x="782" y="154"/>
                    </a:lnTo>
                    <a:lnTo>
                      <a:pt x="781" y="158"/>
                    </a:lnTo>
                    <a:lnTo>
                      <a:pt x="780" y="161"/>
                    </a:lnTo>
                    <a:lnTo>
                      <a:pt x="778" y="164"/>
                    </a:lnTo>
                    <a:lnTo>
                      <a:pt x="774" y="167"/>
                    </a:lnTo>
                    <a:lnTo>
                      <a:pt x="771" y="171"/>
                    </a:lnTo>
                    <a:lnTo>
                      <a:pt x="737" y="195"/>
                    </a:lnTo>
                    <a:lnTo>
                      <a:pt x="704" y="220"/>
                    </a:lnTo>
                    <a:lnTo>
                      <a:pt x="671" y="245"/>
                    </a:lnTo>
                    <a:lnTo>
                      <a:pt x="638" y="270"/>
                    </a:lnTo>
                    <a:lnTo>
                      <a:pt x="605" y="295"/>
                    </a:lnTo>
                    <a:lnTo>
                      <a:pt x="572" y="320"/>
                    </a:lnTo>
                    <a:lnTo>
                      <a:pt x="539" y="344"/>
                    </a:lnTo>
                    <a:lnTo>
                      <a:pt x="506" y="369"/>
                    </a:lnTo>
                    <a:lnTo>
                      <a:pt x="496" y="375"/>
                    </a:lnTo>
                    <a:lnTo>
                      <a:pt x="486" y="380"/>
                    </a:lnTo>
                    <a:lnTo>
                      <a:pt x="474" y="383"/>
                    </a:lnTo>
                    <a:lnTo>
                      <a:pt x="461" y="384"/>
                    </a:lnTo>
                    <a:lnTo>
                      <a:pt x="447" y="386"/>
                    </a:lnTo>
                    <a:lnTo>
                      <a:pt x="432" y="386"/>
                    </a:lnTo>
                    <a:lnTo>
                      <a:pt x="419" y="383"/>
                    </a:lnTo>
                    <a:lnTo>
                      <a:pt x="406" y="381"/>
                    </a:lnTo>
                    <a:lnTo>
                      <a:pt x="359" y="366"/>
                    </a:lnTo>
                    <a:lnTo>
                      <a:pt x="313" y="350"/>
                    </a:lnTo>
                    <a:lnTo>
                      <a:pt x="266" y="336"/>
                    </a:lnTo>
                    <a:lnTo>
                      <a:pt x="219" y="321"/>
                    </a:lnTo>
                    <a:lnTo>
                      <a:pt x="172" y="307"/>
                    </a:lnTo>
                    <a:lnTo>
                      <a:pt x="125" y="291"/>
                    </a:lnTo>
                    <a:lnTo>
                      <a:pt x="78" y="277"/>
                    </a:lnTo>
                    <a:lnTo>
                      <a:pt x="32" y="262"/>
                    </a:lnTo>
                    <a:lnTo>
                      <a:pt x="21" y="257"/>
                    </a:lnTo>
                    <a:lnTo>
                      <a:pt x="12" y="252"/>
                    </a:lnTo>
                    <a:lnTo>
                      <a:pt x="6" y="246"/>
                    </a:lnTo>
                    <a:lnTo>
                      <a:pt x="1" y="240"/>
                    </a:lnTo>
                    <a:lnTo>
                      <a:pt x="0" y="237"/>
                    </a:lnTo>
                    <a:lnTo>
                      <a:pt x="0" y="233"/>
                    </a:lnTo>
                    <a:lnTo>
                      <a:pt x="0" y="230"/>
                    </a:lnTo>
                    <a:lnTo>
                      <a:pt x="1" y="226"/>
                    </a:lnTo>
                    <a:lnTo>
                      <a:pt x="5" y="220"/>
                    </a:lnTo>
                    <a:lnTo>
                      <a:pt x="12" y="213"/>
                    </a:lnTo>
                    <a:lnTo>
                      <a:pt x="45" y="188"/>
                    </a:lnTo>
                    <a:lnTo>
                      <a:pt x="79" y="164"/>
                    </a:lnTo>
                    <a:lnTo>
                      <a:pt x="112" y="140"/>
                    </a:lnTo>
                    <a:lnTo>
                      <a:pt x="145" y="115"/>
                    </a:lnTo>
                    <a:lnTo>
                      <a:pt x="178" y="90"/>
                    </a:lnTo>
                    <a:lnTo>
                      <a:pt x="213" y="65"/>
                    </a:lnTo>
                    <a:lnTo>
                      <a:pt x="246" y="41"/>
                    </a:lnTo>
                    <a:lnTo>
                      <a:pt x="279" y="17"/>
                    </a:lnTo>
                    <a:lnTo>
                      <a:pt x="288" y="11"/>
                    </a:lnTo>
                    <a:lnTo>
                      <a:pt x="299" y="6"/>
                    </a:lnTo>
                    <a:lnTo>
                      <a:pt x="311" y="4"/>
                    </a:lnTo>
                    <a:lnTo>
                      <a:pt x="324" y="2"/>
                    </a:lnTo>
                    <a:lnTo>
                      <a:pt x="338" y="0"/>
                    </a:lnTo>
                    <a:lnTo>
                      <a:pt x="351" y="2"/>
                    </a:lnTo>
                    <a:lnTo>
                      <a:pt x="364" y="3"/>
                    </a:lnTo>
                    <a:lnTo>
                      <a:pt x="37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4" name="Freeform 5215"/>
              <p:cNvSpPr>
                <a:spLocks/>
              </p:cNvSpPr>
              <p:nvPr userDrawn="1"/>
            </p:nvSpPr>
            <p:spPr bwMode="auto">
              <a:xfrm>
                <a:off x="4218" y="3214"/>
                <a:ext cx="142" cy="71"/>
              </a:xfrm>
              <a:custGeom>
                <a:avLst/>
                <a:gdLst>
                  <a:gd name="T0" fmla="*/ 3 w 789"/>
                  <a:gd name="T1" fmla="*/ 0 h 392"/>
                  <a:gd name="T2" fmla="*/ 3 w 789"/>
                  <a:gd name="T3" fmla="*/ 0 h 392"/>
                  <a:gd name="T4" fmla="*/ 4 w 789"/>
                  <a:gd name="T5" fmla="*/ 1 h 392"/>
                  <a:gd name="T6" fmla="*/ 4 w 789"/>
                  <a:gd name="T7" fmla="*/ 1 h 392"/>
                  <a:gd name="T8" fmla="*/ 4 w 789"/>
                  <a:gd name="T9" fmla="*/ 1 h 392"/>
                  <a:gd name="T10" fmla="*/ 4 w 789"/>
                  <a:gd name="T11" fmla="*/ 1 h 392"/>
                  <a:gd name="T12" fmla="*/ 5 w 789"/>
                  <a:gd name="T13" fmla="*/ 1 h 392"/>
                  <a:gd name="T14" fmla="*/ 5 w 789"/>
                  <a:gd name="T15" fmla="*/ 1 h 392"/>
                  <a:gd name="T16" fmla="*/ 4 w 789"/>
                  <a:gd name="T17" fmla="*/ 1 h 392"/>
                  <a:gd name="T18" fmla="*/ 4 w 789"/>
                  <a:gd name="T19" fmla="*/ 1 h 392"/>
                  <a:gd name="T20" fmla="*/ 4 w 789"/>
                  <a:gd name="T21" fmla="*/ 1 h 392"/>
                  <a:gd name="T22" fmla="*/ 4 w 789"/>
                  <a:gd name="T23" fmla="*/ 1 h 392"/>
                  <a:gd name="T24" fmla="*/ 4 w 789"/>
                  <a:gd name="T25" fmla="*/ 2 h 392"/>
                  <a:gd name="T26" fmla="*/ 3 w 789"/>
                  <a:gd name="T27" fmla="*/ 2 h 392"/>
                  <a:gd name="T28" fmla="*/ 3 w 789"/>
                  <a:gd name="T29" fmla="*/ 2 h 392"/>
                  <a:gd name="T30" fmla="*/ 3 w 789"/>
                  <a:gd name="T31" fmla="*/ 2 h 392"/>
                  <a:gd name="T32" fmla="*/ 3 w 789"/>
                  <a:gd name="T33" fmla="*/ 2 h 392"/>
                  <a:gd name="T34" fmla="*/ 3 w 789"/>
                  <a:gd name="T35" fmla="*/ 2 h 392"/>
                  <a:gd name="T36" fmla="*/ 2 w 789"/>
                  <a:gd name="T37" fmla="*/ 2 h 392"/>
                  <a:gd name="T38" fmla="*/ 2 w 789"/>
                  <a:gd name="T39" fmla="*/ 2 h 392"/>
                  <a:gd name="T40" fmla="*/ 1 w 789"/>
                  <a:gd name="T41" fmla="*/ 2 h 392"/>
                  <a:gd name="T42" fmla="*/ 1 w 789"/>
                  <a:gd name="T43" fmla="*/ 2 h 392"/>
                  <a:gd name="T44" fmla="*/ 0 w 789"/>
                  <a:gd name="T45" fmla="*/ 2 h 392"/>
                  <a:gd name="T46" fmla="*/ 0 w 789"/>
                  <a:gd name="T47" fmla="*/ 1 h 392"/>
                  <a:gd name="T48" fmla="*/ 0 w 789"/>
                  <a:gd name="T49" fmla="*/ 1 h 392"/>
                  <a:gd name="T50" fmla="*/ 0 w 789"/>
                  <a:gd name="T51" fmla="*/ 1 h 392"/>
                  <a:gd name="T52" fmla="*/ 0 w 789"/>
                  <a:gd name="T53" fmla="*/ 1 h 392"/>
                  <a:gd name="T54" fmla="*/ 0 w 789"/>
                  <a:gd name="T55" fmla="*/ 1 h 392"/>
                  <a:gd name="T56" fmla="*/ 0 w 789"/>
                  <a:gd name="T57" fmla="*/ 1 h 392"/>
                  <a:gd name="T58" fmla="*/ 1 w 789"/>
                  <a:gd name="T59" fmla="*/ 1 h 392"/>
                  <a:gd name="T60" fmla="*/ 1 w 789"/>
                  <a:gd name="T61" fmla="*/ 1 h 392"/>
                  <a:gd name="T62" fmla="*/ 1 w 789"/>
                  <a:gd name="T63" fmla="*/ 0 h 392"/>
                  <a:gd name="T64" fmla="*/ 2 w 789"/>
                  <a:gd name="T65" fmla="*/ 0 h 392"/>
                  <a:gd name="T66" fmla="*/ 2 w 789"/>
                  <a:gd name="T67" fmla="*/ 0 h 392"/>
                  <a:gd name="T68" fmla="*/ 2 w 789"/>
                  <a:gd name="T69" fmla="*/ 0 h 392"/>
                  <a:gd name="T70" fmla="*/ 2 w 789"/>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9" h="392">
                    <a:moveTo>
                      <a:pt x="376" y="4"/>
                    </a:moveTo>
                    <a:lnTo>
                      <a:pt x="422" y="20"/>
                    </a:lnTo>
                    <a:lnTo>
                      <a:pt x="470" y="34"/>
                    </a:lnTo>
                    <a:lnTo>
                      <a:pt x="517" y="48"/>
                    </a:lnTo>
                    <a:lnTo>
                      <a:pt x="564" y="64"/>
                    </a:lnTo>
                    <a:lnTo>
                      <a:pt x="611" y="78"/>
                    </a:lnTo>
                    <a:lnTo>
                      <a:pt x="660" y="93"/>
                    </a:lnTo>
                    <a:lnTo>
                      <a:pt x="707" y="107"/>
                    </a:lnTo>
                    <a:lnTo>
                      <a:pt x="754" y="123"/>
                    </a:lnTo>
                    <a:lnTo>
                      <a:pt x="766" y="127"/>
                    </a:lnTo>
                    <a:lnTo>
                      <a:pt x="776" y="132"/>
                    </a:lnTo>
                    <a:lnTo>
                      <a:pt x="783" y="139"/>
                    </a:lnTo>
                    <a:lnTo>
                      <a:pt x="788" y="145"/>
                    </a:lnTo>
                    <a:lnTo>
                      <a:pt x="789" y="149"/>
                    </a:lnTo>
                    <a:lnTo>
                      <a:pt x="789" y="152"/>
                    </a:lnTo>
                    <a:lnTo>
                      <a:pt x="789" y="156"/>
                    </a:lnTo>
                    <a:lnTo>
                      <a:pt x="789" y="159"/>
                    </a:lnTo>
                    <a:lnTo>
                      <a:pt x="786" y="163"/>
                    </a:lnTo>
                    <a:lnTo>
                      <a:pt x="785" y="165"/>
                    </a:lnTo>
                    <a:lnTo>
                      <a:pt x="782" y="169"/>
                    </a:lnTo>
                    <a:lnTo>
                      <a:pt x="778" y="172"/>
                    </a:lnTo>
                    <a:lnTo>
                      <a:pt x="746" y="197"/>
                    </a:lnTo>
                    <a:lnTo>
                      <a:pt x="713" y="223"/>
                    </a:lnTo>
                    <a:lnTo>
                      <a:pt x="681" y="248"/>
                    </a:lnTo>
                    <a:lnTo>
                      <a:pt x="648" y="273"/>
                    </a:lnTo>
                    <a:lnTo>
                      <a:pt x="615" y="299"/>
                    </a:lnTo>
                    <a:lnTo>
                      <a:pt x="583" y="323"/>
                    </a:lnTo>
                    <a:lnTo>
                      <a:pt x="550" y="349"/>
                    </a:lnTo>
                    <a:lnTo>
                      <a:pt x="517" y="375"/>
                    </a:lnTo>
                    <a:lnTo>
                      <a:pt x="509" y="380"/>
                    </a:lnTo>
                    <a:lnTo>
                      <a:pt x="497" y="385"/>
                    </a:lnTo>
                    <a:lnTo>
                      <a:pt x="485" y="388"/>
                    </a:lnTo>
                    <a:lnTo>
                      <a:pt x="471" y="391"/>
                    </a:lnTo>
                    <a:lnTo>
                      <a:pt x="458" y="392"/>
                    </a:lnTo>
                    <a:lnTo>
                      <a:pt x="444" y="391"/>
                    </a:lnTo>
                    <a:lnTo>
                      <a:pt x="429" y="390"/>
                    </a:lnTo>
                    <a:lnTo>
                      <a:pt x="416" y="386"/>
                    </a:lnTo>
                    <a:lnTo>
                      <a:pt x="368" y="371"/>
                    </a:lnTo>
                    <a:lnTo>
                      <a:pt x="319" y="355"/>
                    </a:lnTo>
                    <a:lnTo>
                      <a:pt x="272" y="340"/>
                    </a:lnTo>
                    <a:lnTo>
                      <a:pt x="224" y="325"/>
                    </a:lnTo>
                    <a:lnTo>
                      <a:pt x="176" y="310"/>
                    </a:lnTo>
                    <a:lnTo>
                      <a:pt x="129" y="295"/>
                    </a:lnTo>
                    <a:lnTo>
                      <a:pt x="82" y="280"/>
                    </a:lnTo>
                    <a:lnTo>
                      <a:pt x="35" y="264"/>
                    </a:lnTo>
                    <a:lnTo>
                      <a:pt x="23" y="261"/>
                    </a:lnTo>
                    <a:lnTo>
                      <a:pt x="13" y="255"/>
                    </a:lnTo>
                    <a:lnTo>
                      <a:pt x="7" y="249"/>
                    </a:lnTo>
                    <a:lnTo>
                      <a:pt x="3" y="243"/>
                    </a:lnTo>
                    <a:lnTo>
                      <a:pt x="2" y="240"/>
                    </a:lnTo>
                    <a:lnTo>
                      <a:pt x="0" y="236"/>
                    </a:lnTo>
                    <a:lnTo>
                      <a:pt x="0" y="232"/>
                    </a:lnTo>
                    <a:lnTo>
                      <a:pt x="2" y="229"/>
                    </a:lnTo>
                    <a:lnTo>
                      <a:pt x="3" y="225"/>
                    </a:lnTo>
                    <a:lnTo>
                      <a:pt x="5" y="222"/>
                    </a:lnTo>
                    <a:lnTo>
                      <a:pt x="9" y="218"/>
                    </a:lnTo>
                    <a:lnTo>
                      <a:pt x="12" y="216"/>
                    </a:lnTo>
                    <a:lnTo>
                      <a:pt x="45" y="190"/>
                    </a:lnTo>
                    <a:lnTo>
                      <a:pt x="78" y="165"/>
                    </a:lnTo>
                    <a:lnTo>
                      <a:pt x="111" y="140"/>
                    </a:lnTo>
                    <a:lnTo>
                      <a:pt x="145" y="116"/>
                    </a:lnTo>
                    <a:lnTo>
                      <a:pt x="178" y="91"/>
                    </a:lnTo>
                    <a:lnTo>
                      <a:pt x="211" y="65"/>
                    </a:lnTo>
                    <a:lnTo>
                      <a:pt x="243" y="40"/>
                    </a:lnTo>
                    <a:lnTo>
                      <a:pt x="276" y="15"/>
                    </a:lnTo>
                    <a:lnTo>
                      <a:pt x="285" y="9"/>
                    </a:lnTo>
                    <a:lnTo>
                      <a:pt x="296" y="6"/>
                    </a:lnTo>
                    <a:lnTo>
                      <a:pt x="309" y="2"/>
                    </a:lnTo>
                    <a:lnTo>
                      <a:pt x="322" y="0"/>
                    </a:lnTo>
                    <a:lnTo>
                      <a:pt x="335" y="0"/>
                    </a:lnTo>
                    <a:lnTo>
                      <a:pt x="349" y="0"/>
                    </a:lnTo>
                    <a:lnTo>
                      <a:pt x="363" y="1"/>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5" name="Freeform 5216"/>
              <p:cNvSpPr>
                <a:spLocks/>
              </p:cNvSpPr>
              <p:nvPr userDrawn="1"/>
            </p:nvSpPr>
            <p:spPr bwMode="auto">
              <a:xfrm>
                <a:off x="4338" y="3251"/>
                <a:ext cx="143" cy="72"/>
              </a:xfrm>
              <a:custGeom>
                <a:avLst/>
                <a:gdLst>
                  <a:gd name="T0" fmla="*/ 3 w 793"/>
                  <a:gd name="T1" fmla="*/ 0 h 400"/>
                  <a:gd name="T2" fmla="*/ 3 w 793"/>
                  <a:gd name="T3" fmla="*/ 0 h 400"/>
                  <a:gd name="T4" fmla="*/ 4 w 793"/>
                  <a:gd name="T5" fmla="*/ 1 h 400"/>
                  <a:gd name="T6" fmla="*/ 4 w 793"/>
                  <a:gd name="T7" fmla="*/ 1 h 400"/>
                  <a:gd name="T8" fmla="*/ 5 w 793"/>
                  <a:gd name="T9" fmla="*/ 1 h 400"/>
                  <a:gd name="T10" fmla="*/ 5 w 793"/>
                  <a:gd name="T11" fmla="*/ 1 h 400"/>
                  <a:gd name="T12" fmla="*/ 5 w 793"/>
                  <a:gd name="T13" fmla="*/ 1 h 400"/>
                  <a:gd name="T14" fmla="*/ 5 w 793"/>
                  <a:gd name="T15" fmla="*/ 1 h 400"/>
                  <a:gd name="T16" fmla="*/ 5 w 793"/>
                  <a:gd name="T17" fmla="*/ 1 h 400"/>
                  <a:gd name="T18" fmla="*/ 5 w 793"/>
                  <a:gd name="T19" fmla="*/ 1 h 400"/>
                  <a:gd name="T20" fmla="*/ 4 w 793"/>
                  <a:gd name="T21" fmla="*/ 1 h 400"/>
                  <a:gd name="T22" fmla="*/ 4 w 793"/>
                  <a:gd name="T23" fmla="*/ 1 h 400"/>
                  <a:gd name="T24" fmla="*/ 4 w 793"/>
                  <a:gd name="T25" fmla="*/ 2 h 400"/>
                  <a:gd name="T26" fmla="*/ 3 w 793"/>
                  <a:gd name="T27" fmla="*/ 2 h 400"/>
                  <a:gd name="T28" fmla="*/ 3 w 793"/>
                  <a:gd name="T29" fmla="*/ 2 h 400"/>
                  <a:gd name="T30" fmla="*/ 3 w 793"/>
                  <a:gd name="T31" fmla="*/ 2 h 400"/>
                  <a:gd name="T32" fmla="*/ 3 w 793"/>
                  <a:gd name="T33" fmla="*/ 2 h 400"/>
                  <a:gd name="T34" fmla="*/ 3 w 793"/>
                  <a:gd name="T35" fmla="*/ 2 h 400"/>
                  <a:gd name="T36" fmla="*/ 2 w 793"/>
                  <a:gd name="T37" fmla="*/ 2 h 400"/>
                  <a:gd name="T38" fmla="*/ 2 w 793"/>
                  <a:gd name="T39" fmla="*/ 2 h 400"/>
                  <a:gd name="T40" fmla="*/ 1 w 793"/>
                  <a:gd name="T41" fmla="*/ 2 h 400"/>
                  <a:gd name="T42" fmla="*/ 1 w 793"/>
                  <a:gd name="T43" fmla="*/ 2 h 400"/>
                  <a:gd name="T44" fmla="*/ 0 w 793"/>
                  <a:gd name="T45" fmla="*/ 2 h 400"/>
                  <a:gd name="T46" fmla="*/ 0 w 793"/>
                  <a:gd name="T47" fmla="*/ 1 h 400"/>
                  <a:gd name="T48" fmla="*/ 0 w 793"/>
                  <a:gd name="T49" fmla="*/ 1 h 400"/>
                  <a:gd name="T50" fmla="*/ 0 w 793"/>
                  <a:gd name="T51" fmla="*/ 1 h 400"/>
                  <a:gd name="T52" fmla="*/ 0 w 793"/>
                  <a:gd name="T53" fmla="*/ 1 h 400"/>
                  <a:gd name="T54" fmla="*/ 0 w 793"/>
                  <a:gd name="T55" fmla="*/ 1 h 400"/>
                  <a:gd name="T56" fmla="*/ 0 w 793"/>
                  <a:gd name="T57" fmla="*/ 1 h 400"/>
                  <a:gd name="T58" fmla="*/ 1 w 793"/>
                  <a:gd name="T59" fmla="*/ 1 h 400"/>
                  <a:gd name="T60" fmla="*/ 1 w 793"/>
                  <a:gd name="T61" fmla="*/ 1 h 400"/>
                  <a:gd name="T62" fmla="*/ 1 w 793"/>
                  <a:gd name="T63" fmla="*/ 0 h 400"/>
                  <a:gd name="T64" fmla="*/ 2 w 793"/>
                  <a:gd name="T65" fmla="*/ 0 h 400"/>
                  <a:gd name="T66" fmla="*/ 2 w 793"/>
                  <a:gd name="T67" fmla="*/ 0 h 400"/>
                  <a:gd name="T68" fmla="*/ 2 w 793"/>
                  <a:gd name="T69" fmla="*/ 0 h 400"/>
                  <a:gd name="T70" fmla="*/ 2 w 793"/>
                  <a:gd name="T71" fmla="*/ 0 h 4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3" h="400">
                    <a:moveTo>
                      <a:pt x="372" y="6"/>
                    </a:moveTo>
                    <a:lnTo>
                      <a:pt x="420" y="22"/>
                    </a:lnTo>
                    <a:lnTo>
                      <a:pt x="468" y="36"/>
                    </a:lnTo>
                    <a:lnTo>
                      <a:pt x="517" y="51"/>
                    </a:lnTo>
                    <a:lnTo>
                      <a:pt x="565" y="66"/>
                    </a:lnTo>
                    <a:lnTo>
                      <a:pt x="612" y="81"/>
                    </a:lnTo>
                    <a:lnTo>
                      <a:pt x="662" y="96"/>
                    </a:lnTo>
                    <a:lnTo>
                      <a:pt x="710" y="111"/>
                    </a:lnTo>
                    <a:lnTo>
                      <a:pt x="759" y="127"/>
                    </a:lnTo>
                    <a:lnTo>
                      <a:pt x="771" y="131"/>
                    </a:lnTo>
                    <a:lnTo>
                      <a:pt x="780" y="136"/>
                    </a:lnTo>
                    <a:lnTo>
                      <a:pt x="786" y="142"/>
                    </a:lnTo>
                    <a:lnTo>
                      <a:pt x="791" y="149"/>
                    </a:lnTo>
                    <a:lnTo>
                      <a:pt x="792" y="153"/>
                    </a:lnTo>
                    <a:lnTo>
                      <a:pt x="793" y="156"/>
                    </a:lnTo>
                    <a:lnTo>
                      <a:pt x="793" y="160"/>
                    </a:lnTo>
                    <a:lnTo>
                      <a:pt x="792" y="163"/>
                    </a:lnTo>
                    <a:lnTo>
                      <a:pt x="791" y="167"/>
                    </a:lnTo>
                    <a:lnTo>
                      <a:pt x="788" y="169"/>
                    </a:lnTo>
                    <a:lnTo>
                      <a:pt x="786" y="173"/>
                    </a:lnTo>
                    <a:lnTo>
                      <a:pt x="782" y="176"/>
                    </a:lnTo>
                    <a:lnTo>
                      <a:pt x="751" y="202"/>
                    </a:lnTo>
                    <a:lnTo>
                      <a:pt x="719" y="228"/>
                    </a:lnTo>
                    <a:lnTo>
                      <a:pt x="686" y="253"/>
                    </a:lnTo>
                    <a:lnTo>
                      <a:pt x="654" y="279"/>
                    </a:lnTo>
                    <a:lnTo>
                      <a:pt x="622" y="305"/>
                    </a:lnTo>
                    <a:lnTo>
                      <a:pt x="589" y="331"/>
                    </a:lnTo>
                    <a:lnTo>
                      <a:pt x="557" y="357"/>
                    </a:lnTo>
                    <a:lnTo>
                      <a:pt x="525" y="383"/>
                    </a:lnTo>
                    <a:lnTo>
                      <a:pt x="515" y="389"/>
                    </a:lnTo>
                    <a:lnTo>
                      <a:pt x="505" y="394"/>
                    </a:lnTo>
                    <a:lnTo>
                      <a:pt x="492" y="397"/>
                    </a:lnTo>
                    <a:lnTo>
                      <a:pt x="479" y="400"/>
                    </a:lnTo>
                    <a:lnTo>
                      <a:pt x="465" y="400"/>
                    </a:lnTo>
                    <a:lnTo>
                      <a:pt x="450" y="400"/>
                    </a:lnTo>
                    <a:lnTo>
                      <a:pt x="437" y="397"/>
                    </a:lnTo>
                    <a:lnTo>
                      <a:pt x="423" y="394"/>
                    </a:lnTo>
                    <a:lnTo>
                      <a:pt x="375" y="378"/>
                    </a:lnTo>
                    <a:lnTo>
                      <a:pt x="326" y="363"/>
                    </a:lnTo>
                    <a:lnTo>
                      <a:pt x="277" y="348"/>
                    </a:lnTo>
                    <a:lnTo>
                      <a:pt x="228" y="332"/>
                    </a:lnTo>
                    <a:lnTo>
                      <a:pt x="180" y="317"/>
                    </a:lnTo>
                    <a:lnTo>
                      <a:pt x="131" y="302"/>
                    </a:lnTo>
                    <a:lnTo>
                      <a:pt x="83" y="286"/>
                    </a:lnTo>
                    <a:lnTo>
                      <a:pt x="35" y="271"/>
                    </a:lnTo>
                    <a:lnTo>
                      <a:pt x="24" y="266"/>
                    </a:lnTo>
                    <a:lnTo>
                      <a:pt x="13" y="261"/>
                    </a:lnTo>
                    <a:lnTo>
                      <a:pt x="6" y="254"/>
                    </a:lnTo>
                    <a:lnTo>
                      <a:pt x="1" y="248"/>
                    </a:lnTo>
                    <a:lnTo>
                      <a:pt x="0" y="245"/>
                    </a:lnTo>
                    <a:lnTo>
                      <a:pt x="0" y="241"/>
                    </a:lnTo>
                    <a:lnTo>
                      <a:pt x="0" y="238"/>
                    </a:lnTo>
                    <a:lnTo>
                      <a:pt x="1" y="234"/>
                    </a:lnTo>
                    <a:lnTo>
                      <a:pt x="2" y="231"/>
                    </a:lnTo>
                    <a:lnTo>
                      <a:pt x="5" y="227"/>
                    </a:lnTo>
                    <a:lnTo>
                      <a:pt x="7" y="224"/>
                    </a:lnTo>
                    <a:lnTo>
                      <a:pt x="11" y="221"/>
                    </a:lnTo>
                    <a:lnTo>
                      <a:pt x="44" y="195"/>
                    </a:lnTo>
                    <a:lnTo>
                      <a:pt x="77" y="169"/>
                    </a:lnTo>
                    <a:lnTo>
                      <a:pt x="109" y="144"/>
                    </a:lnTo>
                    <a:lnTo>
                      <a:pt x="142" y="118"/>
                    </a:lnTo>
                    <a:lnTo>
                      <a:pt x="174" y="94"/>
                    </a:lnTo>
                    <a:lnTo>
                      <a:pt x="207" y="68"/>
                    </a:lnTo>
                    <a:lnTo>
                      <a:pt x="239" y="43"/>
                    </a:lnTo>
                    <a:lnTo>
                      <a:pt x="272" y="17"/>
                    </a:lnTo>
                    <a:lnTo>
                      <a:pt x="280" y="11"/>
                    </a:lnTo>
                    <a:lnTo>
                      <a:pt x="291" y="6"/>
                    </a:lnTo>
                    <a:lnTo>
                      <a:pt x="304" y="4"/>
                    </a:lnTo>
                    <a:lnTo>
                      <a:pt x="317" y="1"/>
                    </a:lnTo>
                    <a:lnTo>
                      <a:pt x="331" y="0"/>
                    </a:lnTo>
                    <a:lnTo>
                      <a:pt x="345" y="1"/>
                    </a:lnTo>
                    <a:lnTo>
                      <a:pt x="359" y="3"/>
                    </a:lnTo>
                    <a:lnTo>
                      <a:pt x="37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6" name="Freeform 5217"/>
              <p:cNvSpPr>
                <a:spLocks/>
              </p:cNvSpPr>
              <p:nvPr userDrawn="1"/>
            </p:nvSpPr>
            <p:spPr bwMode="auto">
              <a:xfrm>
                <a:off x="4460" y="3289"/>
                <a:ext cx="144" cy="73"/>
              </a:xfrm>
              <a:custGeom>
                <a:avLst/>
                <a:gdLst>
                  <a:gd name="T0" fmla="*/ 3 w 799"/>
                  <a:gd name="T1" fmla="*/ 0 h 407"/>
                  <a:gd name="T2" fmla="*/ 3 w 799"/>
                  <a:gd name="T3" fmla="*/ 0 h 407"/>
                  <a:gd name="T4" fmla="*/ 4 w 799"/>
                  <a:gd name="T5" fmla="*/ 1 h 407"/>
                  <a:gd name="T6" fmla="*/ 4 w 799"/>
                  <a:gd name="T7" fmla="*/ 1 h 407"/>
                  <a:gd name="T8" fmla="*/ 5 w 799"/>
                  <a:gd name="T9" fmla="*/ 1 h 407"/>
                  <a:gd name="T10" fmla="*/ 5 w 799"/>
                  <a:gd name="T11" fmla="*/ 1 h 407"/>
                  <a:gd name="T12" fmla="*/ 5 w 799"/>
                  <a:gd name="T13" fmla="*/ 1 h 407"/>
                  <a:gd name="T14" fmla="*/ 5 w 799"/>
                  <a:gd name="T15" fmla="*/ 1 h 407"/>
                  <a:gd name="T16" fmla="*/ 5 w 799"/>
                  <a:gd name="T17" fmla="*/ 1 h 407"/>
                  <a:gd name="T18" fmla="*/ 5 w 799"/>
                  <a:gd name="T19" fmla="*/ 1 h 407"/>
                  <a:gd name="T20" fmla="*/ 5 w 799"/>
                  <a:gd name="T21" fmla="*/ 1 h 407"/>
                  <a:gd name="T22" fmla="*/ 4 w 799"/>
                  <a:gd name="T23" fmla="*/ 1 h 407"/>
                  <a:gd name="T24" fmla="*/ 4 w 799"/>
                  <a:gd name="T25" fmla="*/ 2 h 407"/>
                  <a:gd name="T26" fmla="*/ 3 w 799"/>
                  <a:gd name="T27" fmla="*/ 2 h 407"/>
                  <a:gd name="T28" fmla="*/ 3 w 799"/>
                  <a:gd name="T29" fmla="*/ 2 h 407"/>
                  <a:gd name="T30" fmla="*/ 3 w 799"/>
                  <a:gd name="T31" fmla="*/ 2 h 407"/>
                  <a:gd name="T32" fmla="*/ 3 w 799"/>
                  <a:gd name="T33" fmla="*/ 2 h 407"/>
                  <a:gd name="T34" fmla="*/ 3 w 799"/>
                  <a:gd name="T35" fmla="*/ 2 h 407"/>
                  <a:gd name="T36" fmla="*/ 2 w 799"/>
                  <a:gd name="T37" fmla="*/ 2 h 407"/>
                  <a:gd name="T38" fmla="*/ 2 w 799"/>
                  <a:gd name="T39" fmla="*/ 2 h 407"/>
                  <a:gd name="T40" fmla="*/ 1 w 799"/>
                  <a:gd name="T41" fmla="*/ 2 h 407"/>
                  <a:gd name="T42" fmla="*/ 1 w 799"/>
                  <a:gd name="T43" fmla="*/ 2 h 407"/>
                  <a:gd name="T44" fmla="*/ 0 w 799"/>
                  <a:gd name="T45" fmla="*/ 2 h 407"/>
                  <a:gd name="T46" fmla="*/ 0 w 799"/>
                  <a:gd name="T47" fmla="*/ 1 h 407"/>
                  <a:gd name="T48" fmla="*/ 0 w 799"/>
                  <a:gd name="T49" fmla="*/ 1 h 407"/>
                  <a:gd name="T50" fmla="*/ 0 w 799"/>
                  <a:gd name="T51" fmla="*/ 1 h 407"/>
                  <a:gd name="T52" fmla="*/ 0 w 799"/>
                  <a:gd name="T53" fmla="*/ 1 h 407"/>
                  <a:gd name="T54" fmla="*/ 0 w 799"/>
                  <a:gd name="T55" fmla="*/ 1 h 407"/>
                  <a:gd name="T56" fmla="*/ 0 w 799"/>
                  <a:gd name="T57" fmla="*/ 1 h 407"/>
                  <a:gd name="T58" fmla="*/ 1 w 799"/>
                  <a:gd name="T59" fmla="*/ 1 h 407"/>
                  <a:gd name="T60" fmla="*/ 1 w 799"/>
                  <a:gd name="T61" fmla="*/ 1 h 407"/>
                  <a:gd name="T62" fmla="*/ 1 w 799"/>
                  <a:gd name="T63" fmla="*/ 0 h 407"/>
                  <a:gd name="T64" fmla="*/ 2 w 799"/>
                  <a:gd name="T65" fmla="*/ 0 h 407"/>
                  <a:gd name="T66" fmla="*/ 2 w 799"/>
                  <a:gd name="T67" fmla="*/ 0 h 407"/>
                  <a:gd name="T68" fmla="*/ 2 w 799"/>
                  <a:gd name="T69" fmla="*/ 0 h 407"/>
                  <a:gd name="T70" fmla="*/ 2 w 799"/>
                  <a:gd name="T71" fmla="*/ 0 h 40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9" h="407">
                    <a:moveTo>
                      <a:pt x="369" y="6"/>
                    </a:moveTo>
                    <a:lnTo>
                      <a:pt x="418" y="21"/>
                    </a:lnTo>
                    <a:lnTo>
                      <a:pt x="467" y="36"/>
                    </a:lnTo>
                    <a:lnTo>
                      <a:pt x="516" y="52"/>
                    </a:lnTo>
                    <a:lnTo>
                      <a:pt x="565" y="67"/>
                    </a:lnTo>
                    <a:lnTo>
                      <a:pt x="615" y="82"/>
                    </a:lnTo>
                    <a:lnTo>
                      <a:pt x="665" y="98"/>
                    </a:lnTo>
                    <a:lnTo>
                      <a:pt x="713" y="113"/>
                    </a:lnTo>
                    <a:lnTo>
                      <a:pt x="764" y="128"/>
                    </a:lnTo>
                    <a:lnTo>
                      <a:pt x="776" y="133"/>
                    </a:lnTo>
                    <a:lnTo>
                      <a:pt x="785" y="138"/>
                    </a:lnTo>
                    <a:lnTo>
                      <a:pt x="792" y="145"/>
                    </a:lnTo>
                    <a:lnTo>
                      <a:pt x="797" y="151"/>
                    </a:lnTo>
                    <a:lnTo>
                      <a:pt x="799" y="154"/>
                    </a:lnTo>
                    <a:lnTo>
                      <a:pt x="799" y="158"/>
                    </a:lnTo>
                    <a:lnTo>
                      <a:pt x="799" y="162"/>
                    </a:lnTo>
                    <a:lnTo>
                      <a:pt x="799" y="165"/>
                    </a:lnTo>
                    <a:lnTo>
                      <a:pt x="798" y="169"/>
                    </a:lnTo>
                    <a:lnTo>
                      <a:pt x="796" y="172"/>
                    </a:lnTo>
                    <a:lnTo>
                      <a:pt x="794" y="176"/>
                    </a:lnTo>
                    <a:lnTo>
                      <a:pt x="790" y="179"/>
                    </a:lnTo>
                    <a:lnTo>
                      <a:pt x="758" y="205"/>
                    </a:lnTo>
                    <a:lnTo>
                      <a:pt x="726" y="231"/>
                    </a:lnTo>
                    <a:lnTo>
                      <a:pt x="694" y="257"/>
                    </a:lnTo>
                    <a:lnTo>
                      <a:pt x="662" y="284"/>
                    </a:lnTo>
                    <a:lnTo>
                      <a:pt x="630" y="310"/>
                    </a:lnTo>
                    <a:lnTo>
                      <a:pt x="599" y="336"/>
                    </a:lnTo>
                    <a:lnTo>
                      <a:pt x="567" y="364"/>
                    </a:lnTo>
                    <a:lnTo>
                      <a:pt x="535" y="390"/>
                    </a:lnTo>
                    <a:lnTo>
                      <a:pt x="526" y="396"/>
                    </a:lnTo>
                    <a:lnTo>
                      <a:pt x="515" y="400"/>
                    </a:lnTo>
                    <a:lnTo>
                      <a:pt x="503" y="404"/>
                    </a:lnTo>
                    <a:lnTo>
                      <a:pt x="490" y="406"/>
                    </a:lnTo>
                    <a:lnTo>
                      <a:pt x="476" y="407"/>
                    </a:lnTo>
                    <a:lnTo>
                      <a:pt x="461" y="406"/>
                    </a:lnTo>
                    <a:lnTo>
                      <a:pt x="447" y="404"/>
                    </a:lnTo>
                    <a:lnTo>
                      <a:pt x="433" y="401"/>
                    </a:lnTo>
                    <a:lnTo>
                      <a:pt x="383" y="385"/>
                    </a:lnTo>
                    <a:lnTo>
                      <a:pt x="333" y="370"/>
                    </a:lnTo>
                    <a:lnTo>
                      <a:pt x="283" y="354"/>
                    </a:lnTo>
                    <a:lnTo>
                      <a:pt x="233" y="338"/>
                    </a:lnTo>
                    <a:lnTo>
                      <a:pt x="184" y="322"/>
                    </a:lnTo>
                    <a:lnTo>
                      <a:pt x="134" y="307"/>
                    </a:lnTo>
                    <a:lnTo>
                      <a:pt x="86" y="292"/>
                    </a:lnTo>
                    <a:lnTo>
                      <a:pt x="36" y="275"/>
                    </a:lnTo>
                    <a:lnTo>
                      <a:pt x="24" y="270"/>
                    </a:lnTo>
                    <a:lnTo>
                      <a:pt x="15" y="266"/>
                    </a:lnTo>
                    <a:lnTo>
                      <a:pt x="8" y="258"/>
                    </a:lnTo>
                    <a:lnTo>
                      <a:pt x="3" y="253"/>
                    </a:lnTo>
                    <a:lnTo>
                      <a:pt x="0" y="249"/>
                    </a:lnTo>
                    <a:lnTo>
                      <a:pt x="0" y="245"/>
                    </a:lnTo>
                    <a:lnTo>
                      <a:pt x="0" y="242"/>
                    </a:lnTo>
                    <a:lnTo>
                      <a:pt x="0" y="238"/>
                    </a:lnTo>
                    <a:lnTo>
                      <a:pt x="2" y="235"/>
                    </a:lnTo>
                    <a:lnTo>
                      <a:pt x="4" y="231"/>
                    </a:lnTo>
                    <a:lnTo>
                      <a:pt x="8" y="228"/>
                    </a:lnTo>
                    <a:lnTo>
                      <a:pt x="11" y="224"/>
                    </a:lnTo>
                    <a:lnTo>
                      <a:pt x="43" y="198"/>
                    </a:lnTo>
                    <a:lnTo>
                      <a:pt x="75" y="172"/>
                    </a:lnTo>
                    <a:lnTo>
                      <a:pt x="108" y="146"/>
                    </a:lnTo>
                    <a:lnTo>
                      <a:pt x="140" y="120"/>
                    </a:lnTo>
                    <a:lnTo>
                      <a:pt x="172" y="94"/>
                    </a:lnTo>
                    <a:lnTo>
                      <a:pt x="204" y="68"/>
                    </a:lnTo>
                    <a:lnTo>
                      <a:pt x="236" y="42"/>
                    </a:lnTo>
                    <a:lnTo>
                      <a:pt x="268" y="16"/>
                    </a:lnTo>
                    <a:lnTo>
                      <a:pt x="276" y="10"/>
                    </a:lnTo>
                    <a:lnTo>
                      <a:pt x="288" y="6"/>
                    </a:lnTo>
                    <a:lnTo>
                      <a:pt x="299" y="3"/>
                    </a:lnTo>
                    <a:lnTo>
                      <a:pt x="314" y="1"/>
                    </a:lnTo>
                    <a:lnTo>
                      <a:pt x="328" y="0"/>
                    </a:lnTo>
                    <a:lnTo>
                      <a:pt x="342" y="1"/>
                    </a:lnTo>
                    <a:lnTo>
                      <a:pt x="356" y="2"/>
                    </a:lnTo>
                    <a:lnTo>
                      <a:pt x="36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7" name="Freeform 5218"/>
              <p:cNvSpPr>
                <a:spLocks/>
              </p:cNvSpPr>
              <p:nvPr userDrawn="1"/>
            </p:nvSpPr>
            <p:spPr bwMode="auto">
              <a:xfrm>
                <a:off x="4585" y="3328"/>
                <a:ext cx="145" cy="74"/>
              </a:xfrm>
              <a:custGeom>
                <a:avLst/>
                <a:gdLst>
                  <a:gd name="T0" fmla="*/ 3 w 805"/>
                  <a:gd name="T1" fmla="*/ 0 h 414"/>
                  <a:gd name="T2" fmla="*/ 3 w 805"/>
                  <a:gd name="T3" fmla="*/ 0 h 414"/>
                  <a:gd name="T4" fmla="*/ 4 w 805"/>
                  <a:gd name="T5" fmla="*/ 1 h 414"/>
                  <a:gd name="T6" fmla="*/ 4 w 805"/>
                  <a:gd name="T7" fmla="*/ 1 h 414"/>
                  <a:gd name="T8" fmla="*/ 5 w 805"/>
                  <a:gd name="T9" fmla="*/ 1 h 414"/>
                  <a:gd name="T10" fmla="*/ 5 w 805"/>
                  <a:gd name="T11" fmla="*/ 1 h 414"/>
                  <a:gd name="T12" fmla="*/ 5 w 805"/>
                  <a:gd name="T13" fmla="*/ 1 h 414"/>
                  <a:gd name="T14" fmla="*/ 5 w 805"/>
                  <a:gd name="T15" fmla="*/ 1 h 414"/>
                  <a:gd name="T16" fmla="*/ 5 w 805"/>
                  <a:gd name="T17" fmla="*/ 1 h 414"/>
                  <a:gd name="T18" fmla="*/ 5 w 805"/>
                  <a:gd name="T19" fmla="*/ 1 h 414"/>
                  <a:gd name="T20" fmla="*/ 5 w 805"/>
                  <a:gd name="T21" fmla="*/ 1 h 414"/>
                  <a:gd name="T22" fmla="*/ 4 w 805"/>
                  <a:gd name="T23" fmla="*/ 1 h 414"/>
                  <a:gd name="T24" fmla="*/ 4 w 805"/>
                  <a:gd name="T25" fmla="*/ 2 h 414"/>
                  <a:gd name="T26" fmla="*/ 3 w 805"/>
                  <a:gd name="T27" fmla="*/ 2 h 414"/>
                  <a:gd name="T28" fmla="*/ 3 w 805"/>
                  <a:gd name="T29" fmla="*/ 2 h 414"/>
                  <a:gd name="T30" fmla="*/ 3 w 805"/>
                  <a:gd name="T31" fmla="*/ 2 h 414"/>
                  <a:gd name="T32" fmla="*/ 3 w 805"/>
                  <a:gd name="T33" fmla="*/ 2 h 414"/>
                  <a:gd name="T34" fmla="*/ 3 w 805"/>
                  <a:gd name="T35" fmla="*/ 2 h 414"/>
                  <a:gd name="T36" fmla="*/ 2 w 805"/>
                  <a:gd name="T37" fmla="*/ 2 h 414"/>
                  <a:gd name="T38" fmla="*/ 2 w 805"/>
                  <a:gd name="T39" fmla="*/ 2 h 414"/>
                  <a:gd name="T40" fmla="*/ 1 w 805"/>
                  <a:gd name="T41" fmla="*/ 2 h 414"/>
                  <a:gd name="T42" fmla="*/ 1 w 805"/>
                  <a:gd name="T43" fmla="*/ 2 h 414"/>
                  <a:gd name="T44" fmla="*/ 0 w 805"/>
                  <a:gd name="T45" fmla="*/ 2 h 414"/>
                  <a:gd name="T46" fmla="*/ 0 w 805"/>
                  <a:gd name="T47" fmla="*/ 1 h 414"/>
                  <a:gd name="T48" fmla="*/ 0 w 805"/>
                  <a:gd name="T49" fmla="*/ 1 h 414"/>
                  <a:gd name="T50" fmla="*/ 0 w 805"/>
                  <a:gd name="T51" fmla="*/ 1 h 414"/>
                  <a:gd name="T52" fmla="*/ 0 w 805"/>
                  <a:gd name="T53" fmla="*/ 1 h 414"/>
                  <a:gd name="T54" fmla="*/ 0 w 805"/>
                  <a:gd name="T55" fmla="*/ 1 h 414"/>
                  <a:gd name="T56" fmla="*/ 0 w 805"/>
                  <a:gd name="T57" fmla="*/ 1 h 414"/>
                  <a:gd name="T58" fmla="*/ 1 w 805"/>
                  <a:gd name="T59" fmla="*/ 1 h 414"/>
                  <a:gd name="T60" fmla="*/ 1 w 805"/>
                  <a:gd name="T61" fmla="*/ 1 h 414"/>
                  <a:gd name="T62" fmla="*/ 1 w 805"/>
                  <a:gd name="T63" fmla="*/ 0 h 414"/>
                  <a:gd name="T64" fmla="*/ 2 w 805"/>
                  <a:gd name="T65" fmla="*/ 0 h 414"/>
                  <a:gd name="T66" fmla="*/ 2 w 805"/>
                  <a:gd name="T67" fmla="*/ 0 h 414"/>
                  <a:gd name="T68" fmla="*/ 2 w 805"/>
                  <a:gd name="T69" fmla="*/ 0 h 414"/>
                  <a:gd name="T70" fmla="*/ 2 w 805"/>
                  <a:gd name="T71" fmla="*/ 0 h 41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4">
                    <a:moveTo>
                      <a:pt x="365" y="5"/>
                    </a:moveTo>
                    <a:lnTo>
                      <a:pt x="415" y="21"/>
                    </a:lnTo>
                    <a:lnTo>
                      <a:pt x="466" y="37"/>
                    </a:lnTo>
                    <a:lnTo>
                      <a:pt x="515" y="53"/>
                    </a:lnTo>
                    <a:lnTo>
                      <a:pt x="565" y="68"/>
                    </a:lnTo>
                    <a:lnTo>
                      <a:pt x="616" y="83"/>
                    </a:lnTo>
                    <a:lnTo>
                      <a:pt x="667" y="100"/>
                    </a:lnTo>
                    <a:lnTo>
                      <a:pt x="716" y="115"/>
                    </a:lnTo>
                    <a:lnTo>
                      <a:pt x="767" y="131"/>
                    </a:lnTo>
                    <a:lnTo>
                      <a:pt x="780" y="135"/>
                    </a:lnTo>
                    <a:lnTo>
                      <a:pt x="790" y="141"/>
                    </a:lnTo>
                    <a:lnTo>
                      <a:pt x="797" y="147"/>
                    </a:lnTo>
                    <a:lnTo>
                      <a:pt x="803" y="154"/>
                    </a:lnTo>
                    <a:lnTo>
                      <a:pt x="804" y="158"/>
                    </a:lnTo>
                    <a:lnTo>
                      <a:pt x="805" y="161"/>
                    </a:lnTo>
                    <a:lnTo>
                      <a:pt x="805" y="165"/>
                    </a:lnTo>
                    <a:lnTo>
                      <a:pt x="805" y="169"/>
                    </a:lnTo>
                    <a:lnTo>
                      <a:pt x="804" y="173"/>
                    </a:lnTo>
                    <a:lnTo>
                      <a:pt x="803" y="177"/>
                    </a:lnTo>
                    <a:lnTo>
                      <a:pt x="799" y="179"/>
                    </a:lnTo>
                    <a:lnTo>
                      <a:pt x="796" y="183"/>
                    </a:lnTo>
                    <a:lnTo>
                      <a:pt x="765" y="210"/>
                    </a:lnTo>
                    <a:lnTo>
                      <a:pt x="734" y="236"/>
                    </a:lnTo>
                    <a:lnTo>
                      <a:pt x="702" y="263"/>
                    </a:lnTo>
                    <a:lnTo>
                      <a:pt x="671" y="290"/>
                    </a:lnTo>
                    <a:lnTo>
                      <a:pt x="640" y="317"/>
                    </a:lnTo>
                    <a:lnTo>
                      <a:pt x="608" y="343"/>
                    </a:lnTo>
                    <a:lnTo>
                      <a:pt x="577" y="371"/>
                    </a:lnTo>
                    <a:lnTo>
                      <a:pt x="545" y="398"/>
                    </a:lnTo>
                    <a:lnTo>
                      <a:pt x="537" y="404"/>
                    </a:lnTo>
                    <a:lnTo>
                      <a:pt x="525" y="408"/>
                    </a:lnTo>
                    <a:lnTo>
                      <a:pt x="513" y="412"/>
                    </a:lnTo>
                    <a:lnTo>
                      <a:pt x="499" y="414"/>
                    </a:lnTo>
                    <a:lnTo>
                      <a:pt x="485" y="414"/>
                    </a:lnTo>
                    <a:lnTo>
                      <a:pt x="469" y="414"/>
                    </a:lnTo>
                    <a:lnTo>
                      <a:pt x="455" y="412"/>
                    </a:lnTo>
                    <a:lnTo>
                      <a:pt x="442" y="408"/>
                    </a:lnTo>
                    <a:lnTo>
                      <a:pt x="391" y="393"/>
                    </a:lnTo>
                    <a:lnTo>
                      <a:pt x="339" y="377"/>
                    </a:lnTo>
                    <a:lnTo>
                      <a:pt x="289" y="361"/>
                    </a:lnTo>
                    <a:lnTo>
                      <a:pt x="239" y="345"/>
                    </a:lnTo>
                    <a:lnTo>
                      <a:pt x="188" y="329"/>
                    </a:lnTo>
                    <a:lnTo>
                      <a:pt x="137" y="313"/>
                    </a:lnTo>
                    <a:lnTo>
                      <a:pt x="88" y="297"/>
                    </a:lnTo>
                    <a:lnTo>
                      <a:pt x="37" y="281"/>
                    </a:lnTo>
                    <a:lnTo>
                      <a:pt x="25" y="276"/>
                    </a:lnTo>
                    <a:lnTo>
                      <a:pt x="14" y="270"/>
                    </a:lnTo>
                    <a:lnTo>
                      <a:pt x="7" y="264"/>
                    </a:lnTo>
                    <a:lnTo>
                      <a:pt x="2" y="257"/>
                    </a:lnTo>
                    <a:lnTo>
                      <a:pt x="0" y="254"/>
                    </a:lnTo>
                    <a:lnTo>
                      <a:pt x="0" y="250"/>
                    </a:lnTo>
                    <a:lnTo>
                      <a:pt x="0" y="247"/>
                    </a:lnTo>
                    <a:lnTo>
                      <a:pt x="0" y="243"/>
                    </a:lnTo>
                    <a:lnTo>
                      <a:pt x="1" y="239"/>
                    </a:lnTo>
                    <a:lnTo>
                      <a:pt x="4" y="236"/>
                    </a:lnTo>
                    <a:lnTo>
                      <a:pt x="6" y="232"/>
                    </a:lnTo>
                    <a:lnTo>
                      <a:pt x="10" y="229"/>
                    </a:lnTo>
                    <a:lnTo>
                      <a:pt x="41" y="203"/>
                    </a:lnTo>
                    <a:lnTo>
                      <a:pt x="73" y="176"/>
                    </a:lnTo>
                    <a:lnTo>
                      <a:pt x="105" y="150"/>
                    </a:lnTo>
                    <a:lnTo>
                      <a:pt x="137" y="122"/>
                    </a:lnTo>
                    <a:lnTo>
                      <a:pt x="169" y="96"/>
                    </a:lnTo>
                    <a:lnTo>
                      <a:pt x="200" y="70"/>
                    </a:lnTo>
                    <a:lnTo>
                      <a:pt x="232" y="43"/>
                    </a:lnTo>
                    <a:lnTo>
                      <a:pt x="264" y="17"/>
                    </a:lnTo>
                    <a:lnTo>
                      <a:pt x="273" y="11"/>
                    </a:lnTo>
                    <a:lnTo>
                      <a:pt x="284" y="7"/>
                    </a:lnTo>
                    <a:lnTo>
                      <a:pt x="296" y="3"/>
                    </a:lnTo>
                    <a:lnTo>
                      <a:pt x="309" y="1"/>
                    </a:lnTo>
                    <a:lnTo>
                      <a:pt x="323" y="0"/>
                    </a:lnTo>
                    <a:lnTo>
                      <a:pt x="337" y="1"/>
                    </a:lnTo>
                    <a:lnTo>
                      <a:pt x="352" y="2"/>
                    </a:lnTo>
                    <a:lnTo>
                      <a:pt x="365" y="5"/>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68" name="Freeform 5219"/>
              <p:cNvSpPr>
                <a:spLocks/>
              </p:cNvSpPr>
              <p:nvPr userDrawn="1"/>
            </p:nvSpPr>
            <p:spPr bwMode="auto">
              <a:xfrm>
                <a:off x="2952" y="2896"/>
                <a:ext cx="133" cy="59"/>
              </a:xfrm>
              <a:custGeom>
                <a:avLst/>
                <a:gdLst>
                  <a:gd name="T0" fmla="*/ 3 w 740"/>
                  <a:gd name="T1" fmla="*/ 0 h 332"/>
                  <a:gd name="T2" fmla="*/ 3 w 740"/>
                  <a:gd name="T3" fmla="*/ 0 h 332"/>
                  <a:gd name="T4" fmla="*/ 3 w 740"/>
                  <a:gd name="T5" fmla="*/ 0 h 332"/>
                  <a:gd name="T6" fmla="*/ 4 w 740"/>
                  <a:gd name="T7" fmla="*/ 1 h 332"/>
                  <a:gd name="T8" fmla="*/ 4 w 740"/>
                  <a:gd name="T9" fmla="*/ 1 h 332"/>
                  <a:gd name="T10" fmla="*/ 4 w 740"/>
                  <a:gd name="T11" fmla="*/ 1 h 332"/>
                  <a:gd name="T12" fmla="*/ 4 w 740"/>
                  <a:gd name="T13" fmla="*/ 1 h 332"/>
                  <a:gd name="T14" fmla="*/ 4 w 740"/>
                  <a:gd name="T15" fmla="*/ 1 h 332"/>
                  <a:gd name="T16" fmla="*/ 4 w 740"/>
                  <a:gd name="T17" fmla="*/ 1 h 332"/>
                  <a:gd name="T18" fmla="*/ 4 w 740"/>
                  <a:gd name="T19" fmla="*/ 1 h 332"/>
                  <a:gd name="T20" fmla="*/ 3 w 740"/>
                  <a:gd name="T21" fmla="*/ 1 h 332"/>
                  <a:gd name="T22" fmla="*/ 3 w 740"/>
                  <a:gd name="T23" fmla="*/ 2 h 332"/>
                  <a:gd name="T24" fmla="*/ 3 w 740"/>
                  <a:gd name="T25" fmla="*/ 2 h 332"/>
                  <a:gd name="T26" fmla="*/ 2 w 740"/>
                  <a:gd name="T27" fmla="*/ 2 h 332"/>
                  <a:gd name="T28" fmla="*/ 2 w 740"/>
                  <a:gd name="T29" fmla="*/ 2 h 332"/>
                  <a:gd name="T30" fmla="*/ 2 w 740"/>
                  <a:gd name="T31" fmla="*/ 2 h 332"/>
                  <a:gd name="T32" fmla="*/ 2 w 740"/>
                  <a:gd name="T33" fmla="*/ 2 h 332"/>
                  <a:gd name="T34" fmla="*/ 1 w 740"/>
                  <a:gd name="T35" fmla="*/ 2 h 332"/>
                  <a:gd name="T36" fmla="*/ 1 w 740"/>
                  <a:gd name="T37" fmla="*/ 1 h 332"/>
                  <a:gd name="T38" fmla="*/ 0 w 740"/>
                  <a:gd name="T39" fmla="*/ 1 h 332"/>
                  <a:gd name="T40" fmla="*/ 0 w 740"/>
                  <a:gd name="T41" fmla="*/ 1 h 332"/>
                  <a:gd name="T42" fmla="*/ 0 w 740"/>
                  <a:gd name="T43" fmla="*/ 1 h 332"/>
                  <a:gd name="T44" fmla="*/ 0 w 740"/>
                  <a:gd name="T45" fmla="*/ 1 h 332"/>
                  <a:gd name="T46" fmla="*/ 0 w 740"/>
                  <a:gd name="T47" fmla="*/ 1 h 332"/>
                  <a:gd name="T48" fmla="*/ 0 w 740"/>
                  <a:gd name="T49" fmla="*/ 1 h 332"/>
                  <a:gd name="T50" fmla="*/ 1 w 740"/>
                  <a:gd name="T51" fmla="*/ 1 h 332"/>
                  <a:gd name="T52" fmla="*/ 1 w 740"/>
                  <a:gd name="T53" fmla="*/ 0 h 332"/>
                  <a:gd name="T54" fmla="*/ 2 w 740"/>
                  <a:gd name="T55" fmla="*/ 0 h 332"/>
                  <a:gd name="T56" fmla="*/ 2 w 740"/>
                  <a:gd name="T57" fmla="*/ 0 h 332"/>
                  <a:gd name="T58" fmla="*/ 2 w 740"/>
                  <a:gd name="T59" fmla="*/ 0 h 332"/>
                  <a:gd name="T60" fmla="*/ 2 w 740"/>
                  <a:gd name="T61" fmla="*/ 0 h 332"/>
                  <a:gd name="T62" fmla="*/ 2 w 740"/>
                  <a:gd name="T63" fmla="*/ 0 h 3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40" h="332">
                    <a:moveTo>
                      <a:pt x="406" y="5"/>
                    </a:moveTo>
                    <a:lnTo>
                      <a:pt x="444" y="17"/>
                    </a:lnTo>
                    <a:lnTo>
                      <a:pt x="483" y="30"/>
                    </a:lnTo>
                    <a:lnTo>
                      <a:pt x="522" y="42"/>
                    </a:lnTo>
                    <a:lnTo>
                      <a:pt x="561" y="55"/>
                    </a:lnTo>
                    <a:lnTo>
                      <a:pt x="600" y="67"/>
                    </a:lnTo>
                    <a:lnTo>
                      <a:pt x="639" y="80"/>
                    </a:lnTo>
                    <a:lnTo>
                      <a:pt x="678" y="91"/>
                    </a:lnTo>
                    <a:lnTo>
                      <a:pt x="717" y="104"/>
                    </a:lnTo>
                    <a:lnTo>
                      <a:pt x="726" y="108"/>
                    </a:lnTo>
                    <a:lnTo>
                      <a:pt x="733" y="113"/>
                    </a:lnTo>
                    <a:lnTo>
                      <a:pt x="738" y="117"/>
                    </a:lnTo>
                    <a:lnTo>
                      <a:pt x="740" y="123"/>
                    </a:lnTo>
                    <a:lnTo>
                      <a:pt x="740" y="129"/>
                    </a:lnTo>
                    <a:lnTo>
                      <a:pt x="738" y="135"/>
                    </a:lnTo>
                    <a:lnTo>
                      <a:pt x="733" y="141"/>
                    </a:lnTo>
                    <a:lnTo>
                      <a:pt x="725" y="146"/>
                    </a:lnTo>
                    <a:lnTo>
                      <a:pt x="688" y="167"/>
                    </a:lnTo>
                    <a:lnTo>
                      <a:pt x="652" y="189"/>
                    </a:lnTo>
                    <a:lnTo>
                      <a:pt x="615" y="211"/>
                    </a:lnTo>
                    <a:lnTo>
                      <a:pt x="578" y="232"/>
                    </a:lnTo>
                    <a:lnTo>
                      <a:pt x="542" y="253"/>
                    </a:lnTo>
                    <a:lnTo>
                      <a:pt x="505" y="276"/>
                    </a:lnTo>
                    <a:lnTo>
                      <a:pt x="468" y="297"/>
                    </a:lnTo>
                    <a:lnTo>
                      <a:pt x="432" y="318"/>
                    </a:lnTo>
                    <a:lnTo>
                      <a:pt x="421" y="323"/>
                    </a:lnTo>
                    <a:lnTo>
                      <a:pt x="410" y="327"/>
                    </a:lnTo>
                    <a:lnTo>
                      <a:pt x="397" y="330"/>
                    </a:lnTo>
                    <a:lnTo>
                      <a:pt x="386" y="331"/>
                    </a:lnTo>
                    <a:lnTo>
                      <a:pt x="373" y="332"/>
                    </a:lnTo>
                    <a:lnTo>
                      <a:pt x="360" y="331"/>
                    </a:lnTo>
                    <a:lnTo>
                      <a:pt x="348" y="330"/>
                    </a:lnTo>
                    <a:lnTo>
                      <a:pt x="336" y="328"/>
                    </a:lnTo>
                    <a:lnTo>
                      <a:pt x="297" y="315"/>
                    </a:lnTo>
                    <a:lnTo>
                      <a:pt x="257" y="302"/>
                    </a:lnTo>
                    <a:lnTo>
                      <a:pt x="218" y="289"/>
                    </a:lnTo>
                    <a:lnTo>
                      <a:pt x="179" y="276"/>
                    </a:lnTo>
                    <a:lnTo>
                      <a:pt x="139" y="264"/>
                    </a:lnTo>
                    <a:lnTo>
                      <a:pt x="100" y="251"/>
                    </a:lnTo>
                    <a:lnTo>
                      <a:pt x="62" y="238"/>
                    </a:lnTo>
                    <a:lnTo>
                      <a:pt x="23" y="226"/>
                    </a:lnTo>
                    <a:lnTo>
                      <a:pt x="13" y="223"/>
                    </a:lnTo>
                    <a:lnTo>
                      <a:pt x="6" y="218"/>
                    </a:lnTo>
                    <a:lnTo>
                      <a:pt x="3" y="212"/>
                    </a:lnTo>
                    <a:lnTo>
                      <a:pt x="0" y="207"/>
                    </a:lnTo>
                    <a:lnTo>
                      <a:pt x="0" y="201"/>
                    </a:lnTo>
                    <a:lnTo>
                      <a:pt x="4" y="195"/>
                    </a:lnTo>
                    <a:lnTo>
                      <a:pt x="9" y="189"/>
                    </a:lnTo>
                    <a:lnTo>
                      <a:pt x="17" y="185"/>
                    </a:lnTo>
                    <a:lnTo>
                      <a:pt x="54" y="163"/>
                    </a:lnTo>
                    <a:lnTo>
                      <a:pt x="91" y="142"/>
                    </a:lnTo>
                    <a:lnTo>
                      <a:pt x="128" y="121"/>
                    </a:lnTo>
                    <a:lnTo>
                      <a:pt x="165" y="100"/>
                    </a:lnTo>
                    <a:lnTo>
                      <a:pt x="202" y="78"/>
                    </a:lnTo>
                    <a:lnTo>
                      <a:pt x="239" y="57"/>
                    </a:lnTo>
                    <a:lnTo>
                      <a:pt x="276" y="36"/>
                    </a:lnTo>
                    <a:lnTo>
                      <a:pt x="312" y="15"/>
                    </a:lnTo>
                    <a:lnTo>
                      <a:pt x="322" y="10"/>
                    </a:lnTo>
                    <a:lnTo>
                      <a:pt x="334" y="5"/>
                    </a:lnTo>
                    <a:lnTo>
                      <a:pt x="345" y="3"/>
                    </a:lnTo>
                    <a:lnTo>
                      <a:pt x="357" y="2"/>
                    </a:lnTo>
                    <a:lnTo>
                      <a:pt x="370" y="0"/>
                    </a:lnTo>
                    <a:lnTo>
                      <a:pt x="382" y="0"/>
                    </a:lnTo>
                    <a:lnTo>
                      <a:pt x="394" y="3"/>
                    </a:lnTo>
                    <a:lnTo>
                      <a:pt x="40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9" name="Freeform 5220"/>
              <p:cNvSpPr>
                <a:spLocks/>
              </p:cNvSpPr>
              <p:nvPr userDrawn="1"/>
            </p:nvSpPr>
            <p:spPr bwMode="auto">
              <a:xfrm>
                <a:off x="3050" y="2927"/>
                <a:ext cx="134" cy="61"/>
              </a:xfrm>
              <a:custGeom>
                <a:avLst/>
                <a:gdLst>
                  <a:gd name="T0" fmla="*/ 3 w 747"/>
                  <a:gd name="T1" fmla="*/ 0 h 338"/>
                  <a:gd name="T2" fmla="*/ 3 w 747"/>
                  <a:gd name="T3" fmla="*/ 0 h 338"/>
                  <a:gd name="T4" fmla="*/ 3 w 747"/>
                  <a:gd name="T5" fmla="*/ 0 h 338"/>
                  <a:gd name="T6" fmla="*/ 4 w 747"/>
                  <a:gd name="T7" fmla="*/ 1 h 338"/>
                  <a:gd name="T8" fmla="*/ 4 w 747"/>
                  <a:gd name="T9" fmla="*/ 1 h 338"/>
                  <a:gd name="T10" fmla="*/ 4 w 747"/>
                  <a:gd name="T11" fmla="*/ 1 h 338"/>
                  <a:gd name="T12" fmla="*/ 4 w 747"/>
                  <a:gd name="T13" fmla="*/ 1 h 338"/>
                  <a:gd name="T14" fmla="*/ 4 w 747"/>
                  <a:gd name="T15" fmla="*/ 1 h 338"/>
                  <a:gd name="T16" fmla="*/ 4 w 747"/>
                  <a:gd name="T17" fmla="*/ 1 h 338"/>
                  <a:gd name="T18" fmla="*/ 4 w 747"/>
                  <a:gd name="T19" fmla="*/ 1 h 338"/>
                  <a:gd name="T20" fmla="*/ 4 w 747"/>
                  <a:gd name="T21" fmla="*/ 1 h 338"/>
                  <a:gd name="T22" fmla="*/ 3 w 747"/>
                  <a:gd name="T23" fmla="*/ 1 h 338"/>
                  <a:gd name="T24" fmla="*/ 3 w 747"/>
                  <a:gd name="T25" fmla="*/ 2 h 338"/>
                  <a:gd name="T26" fmla="*/ 3 w 747"/>
                  <a:gd name="T27" fmla="*/ 2 h 338"/>
                  <a:gd name="T28" fmla="*/ 2 w 747"/>
                  <a:gd name="T29" fmla="*/ 2 h 338"/>
                  <a:gd name="T30" fmla="*/ 2 w 747"/>
                  <a:gd name="T31" fmla="*/ 2 h 338"/>
                  <a:gd name="T32" fmla="*/ 2 w 747"/>
                  <a:gd name="T33" fmla="*/ 2 h 338"/>
                  <a:gd name="T34" fmla="*/ 2 w 747"/>
                  <a:gd name="T35" fmla="*/ 2 h 338"/>
                  <a:gd name="T36" fmla="*/ 1 w 747"/>
                  <a:gd name="T37" fmla="*/ 2 h 338"/>
                  <a:gd name="T38" fmla="*/ 1 w 747"/>
                  <a:gd name="T39" fmla="*/ 2 h 338"/>
                  <a:gd name="T40" fmla="*/ 0 w 747"/>
                  <a:gd name="T41" fmla="*/ 1 h 338"/>
                  <a:gd name="T42" fmla="*/ 0 w 747"/>
                  <a:gd name="T43" fmla="*/ 1 h 338"/>
                  <a:gd name="T44" fmla="*/ 0 w 747"/>
                  <a:gd name="T45" fmla="*/ 1 h 338"/>
                  <a:gd name="T46" fmla="*/ 0 w 747"/>
                  <a:gd name="T47" fmla="*/ 1 h 338"/>
                  <a:gd name="T48" fmla="*/ 0 w 747"/>
                  <a:gd name="T49" fmla="*/ 1 h 338"/>
                  <a:gd name="T50" fmla="*/ 0 w 747"/>
                  <a:gd name="T51" fmla="*/ 1 h 338"/>
                  <a:gd name="T52" fmla="*/ 0 w 747"/>
                  <a:gd name="T53" fmla="*/ 1 h 338"/>
                  <a:gd name="T54" fmla="*/ 1 w 747"/>
                  <a:gd name="T55" fmla="*/ 1 h 338"/>
                  <a:gd name="T56" fmla="*/ 1 w 747"/>
                  <a:gd name="T57" fmla="*/ 1 h 338"/>
                  <a:gd name="T58" fmla="*/ 2 w 747"/>
                  <a:gd name="T59" fmla="*/ 0 h 338"/>
                  <a:gd name="T60" fmla="*/ 2 w 747"/>
                  <a:gd name="T61" fmla="*/ 0 h 338"/>
                  <a:gd name="T62" fmla="*/ 2 w 747"/>
                  <a:gd name="T63" fmla="*/ 0 h 338"/>
                  <a:gd name="T64" fmla="*/ 2 w 747"/>
                  <a:gd name="T65" fmla="*/ 0 h 338"/>
                  <a:gd name="T66" fmla="*/ 2 w 747"/>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38">
                    <a:moveTo>
                      <a:pt x="404" y="5"/>
                    </a:moveTo>
                    <a:lnTo>
                      <a:pt x="444" y="18"/>
                    </a:lnTo>
                    <a:lnTo>
                      <a:pt x="483" y="30"/>
                    </a:lnTo>
                    <a:lnTo>
                      <a:pt x="523" y="43"/>
                    </a:lnTo>
                    <a:lnTo>
                      <a:pt x="562" y="56"/>
                    </a:lnTo>
                    <a:lnTo>
                      <a:pt x="602" y="67"/>
                    </a:lnTo>
                    <a:lnTo>
                      <a:pt x="643" y="80"/>
                    </a:lnTo>
                    <a:lnTo>
                      <a:pt x="682" y="93"/>
                    </a:lnTo>
                    <a:lnTo>
                      <a:pt x="722" y="106"/>
                    </a:lnTo>
                    <a:lnTo>
                      <a:pt x="731" y="110"/>
                    </a:lnTo>
                    <a:lnTo>
                      <a:pt x="738" y="115"/>
                    </a:lnTo>
                    <a:lnTo>
                      <a:pt x="743" y="119"/>
                    </a:lnTo>
                    <a:lnTo>
                      <a:pt x="747" y="125"/>
                    </a:lnTo>
                    <a:lnTo>
                      <a:pt x="747" y="128"/>
                    </a:lnTo>
                    <a:lnTo>
                      <a:pt x="747" y="131"/>
                    </a:lnTo>
                    <a:lnTo>
                      <a:pt x="745" y="134"/>
                    </a:lnTo>
                    <a:lnTo>
                      <a:pt x="744" y="137"/>
                    </a:lnTo>
                    <a:lnTo>
                      <a:pt x="738" y="143"/>
                    </a:lnTo>
                    <a:lnTo>
                      <a:pt x="731" y="148"/>
                    </a:lnTo>
                    <a:lnTo>
                      <a:pt x="695" y="170"/>
                    </a:lnTo>
                    <a:lnTo>
                      <a:pt x="658" y="192"/>
                    </a:lnTo>
                    <a:lnTo>
                      <a:pt x="621" y="214"/>
                    </a:lnTo>
                    <a:lnTo>
                      <a:pt x="585" y="235"/>
                    </a:lnTo>
                    <a:lnTo>
                      <a:pt x="548" y="258"/>
                    </a:lnTo>
                    <a:lnTo>
                      <a:pt x="513" y="280"/>
                    </a:lnTo>
                    <a:lnTo>
                      <a:pt x="476" y="301"/>
                    </a:lnTo>
                    <a:lnTo>
                      <a:pt x="439" y="324"/>
                    </a:lnTo>
                    <a:lnTo>
                      <a:pt x="429" y="329"/>
                    </a:lnTo>
                    <a:lnTo>
                      <a:pt x="418" y="332"/>
                    </a:lnTo>
                    <a:lnTo>
                      <a:pt x="405" y="336"/>
                    </a:lnTo>
                    <a:lnTo>
                      <a:pt x="393" y="337"/>
                    </a:lnTo>
                    <a:lnTo>
                      <a:pt x="379" y="338"/>
                    </a:lnTo>
                    <a:lnTo>
                      <a:pt x="366" y="337"/>
                    </a:lnTo>
                    <a:lnTo>
                      <a:pt x="354" y="336"/>
                    </a:lnTo>
                    <a:lnTo>
                      <a:pt x="342" y="332"/>
                    </a:lnTo>
                    <a:lnTo>
                      <a:pt x="303" y="320"/>
                    </a:lnTo>
                    <a:lnTo>
                      <a:pt x="263" y="307"/>
                    </a:lnTo>
                    <a:lnTo>
                      <a:pt x="223" y="294"/>
                    </a:lnTo>
                    <a:lnTo>
                      <a:pt x="183" y="281"/>
                    </a:lnTo>
                    <a:lnTo>
                      <a:pt x="143" y="268"/>
                    </a:lnTo>
                    <a:lnTo>
                      <a:pt x="104" y="255"/>
                    </a:lnTo>
                    <a:lnTo>
                      <a:pt x="63" y="242"/>
                    </a:lnTo>
                    <a:lnTo>
                      <a:pt x="23" y="229"/>
                    </a:lnTo>
                    <a:lnTo>
                      <a:pt x="14" y="226"/>
                    </a:lnTo>
                    <a:lnTo>
                      <a:pt x="7" y="221"/>
                    </a:lnTo>
                    <a:lnTo>
                      <a:pt x="2" y="215"/>
                    </a:lnTo>
                    <a:lnTo>
                      <a:pt x="0" y="210"/>
                    </a:lnTo>
                    <a:lnTo>
                      <a:pt x="0" y="207"/>
                    </a:lnTo>
                    <a:lnTo>
                      <a:pt x="1" y="205"/>
                    </a:lnTo>
                    <a:lnTo>
                      <a:pt x="1" y="201"/>
                    </a:lnTo>
                    <a:lnTo>
                      <a:pt x="3" y="199"/>
                    </a:lnTo>
                    <a:lnTo>
                      <a:pt x="8" y="193"/>
                    </a:lnTo>
                    <a:lnTo>
                      <a:pt x="16" y="187"/>
                    </a:lnTo>
                    <a:lnTo>
                      <a:pt x="53" y="166"/>
                    </a:lnTo>
                    <a:lnTo>
                      <a:pt x="89" y="144"/>
                    </a:lnTo>
                    <a:lnTo>
                      <a:pt x="126" y="122"/>
                    </a:lnTo>
                    <a:lnTo>
                      <a:pt x="163" y="101"/>
                    </a:lnTo>
                    <a:lnTo>
                      <a:pt x="199" y="79"/>
                    </a:lnTo>
                    <a:lnTo>
                      <a:pt x="236" y="57"/>
                    </a:lnTo>
                    <a:lnTo>
                      <a:pt x="273" y="36"/>
                    </a:lnTo>
                    <a:lnTo>
                      <a:pt x="309" y="14"/>
                    </a:lnTo>
                    <a:lnTo>
                      <a:pt x="319" y="10"/>
                    </a:lnTo>
                    <a:lnTo>
                      <a:pt x="329" y="5"/>
                    </a:lnTo>
                    <a:lnTo>
                      <a:pt x="342" y="2"/>
                    </a:lnTo>
                    <a:lnTo>
                      <a:pt x="354" y="0"/>
                    </a:lnTo>
                    <a:lnTo>
                      <a:pt x="367" y="0"/>
                    </a:lnTo>
                    <a:lnTo>
                      <a:pt x="380" y="0"/>
                    </a:lnTo>
                    <a:lnTo>
                      <a:pt x="393" y="2"/>
                    </a:lnTo>
                    <a:lnTo>
                      <a:pt x="40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0" name="Freeform 5221"/>
              <p:cNvSpPr>
                <a:spLocks/>
              </p:cNvSpPr>
              <p:nvPr userDrawn="1"/>
            </p:nvSpPr>
            <p:spPr bwMode="auto">
              <a:xfrm>
                <a:off x="3151" y="2959"/>
                <a:ext cx="135" cy="61"/>
              </a:xfrm>
              <a:custGeom>
                <a:avLst/>
                <a:gdLst>
                  <a:gd name="T0" fmla="*/ 3 w 750"/>
                  <a:gd name="T1" fmla="*/ 0 h 343"/>
                  <a:gd name="T2" fmla="*/ 3 w 750"/>
                  <a:gd name="T3" fmla="*/ 0 h 343"/>
                  <a:gd name="T4" fmla="*/ 4 w 750"/>
                  <a:gd name="T5" fmla="*/ 0 h 343"/>
                  <a:gd name="T6" fmla="*/ 4 w 750"/>
                  <a:gd name="T7" fmla="*/ 1 h 343"/>
                  <a:gd name="T8" fmla="*/ 4 w 750"/>
                  <a:gd name="T9" fmla="*/ 1 h 343"/>
                  <a:gd name="T10" fmla="*/ 4 w 750"/>
                  <a:gd name="T11" fmla="*/ 1 h 343"/>
                  <a:gd name="T12" fmla="*/ 4 w 750"/>
                  <a:gd name="T13" fmla="*/ 1 h 343"/>
                  <a:gd name="T14" fmla="*/ 4 w 750"/>
                  <a:gd name="T15" fmla="*/ 1 h 343"/>
                  <a:gd name="T16" fmla="*/ 4 w 750"/>
                  <a:gd name="T17" fmla="*/ 1 h 343"/>
                  <a:gd name="T18" fmla="*/ 4 w 750"/>
                  <a:gd name="T19" fmla="*/ 1 h 343"/>
                  <a:gd name="T20" fmla="*/ 4 w 750"/>
                  <a:gd name="T21" fmla="*/ 1 h 343"/>
                  <a:gd name="T22" fmla="*/ 3 w 750"/>
                  <a:gd name="T23" fmla="*/ 1 h 343"/>
                  <a:gd name="T24" fmla="*/ 3 w 750"/>
                  <a:gd name="T25" fmla="*/ 2 h 343"/>
                  <a:gd name="T26" fmla="*/ 3 w 750"/>
                  <a:gd name="T27" fmla="*/ 2 h 343"/>
                  <a:gd name="T28" fmla="*/ 2 w 750"/>
                  <a:gd name="T29" fmla="*/ 2 h 343"/>
                  <a:gd name="T30" fmla="*/ 2 w 750"/>
                  <a:gd name="T31" fmla="*/ 2 h 343"/>
                  <a:gd name="T32" fmla="*/ 2 w 750"/>
                  <a:gd name="T33" fmla="*/ 2 h 343"/>
                  <a:gd name="T34" fmla="*/ 2 w 750"/>
                  <a:gd name="T35" fmla="*/ 2 h 343"/>
                  <a:gd name="T36" fmla="*/ 1 w 750"/>
                  <a:gd name="T37" fmla="*/ 2 h 343"/>
                  <a:gd name="T38" fmla="*/ 1 w 750"/>
                  <a:gd name="T39" fmla="*/ 2 h 343"/>
                  <a:gd name="T40" fmla="*/ 0 w 750"/>
                  <a:gd name="T41" fmla="*/ 1 h 343"/>
                  <a:gd name="T42" fmla="*/ 0 w 750"/>
                  <a:gd name="T43" fmla="*/ 1 h 343"/>
                  <a:gd name="T44" fmla="*/ 0 w 750"/>
                  <a:gd name="T45" fmla="*/ 1 h 343"/>
                  <a:gd name="T46" fmla="*/ 0 w 750"/>
                  <a:gd name="T47" fmla="*/ 1 h 343"/>
                  <a:gd name="T48" fmla="*/ 0 w 750"/>
                  <a:gd name="T49" fmla="*/ 1 h 343"/>
                  <a:gd name="T50" fmla="*/ 0 w 750"/>
                  <a:gd name="T51" fmla="*/ 1 h 343"/>
                  <a:gd name="T52" fmla="*/ 0 w 750"/>
                  <a:gd name="T53" fmla="*/ 1 h 343"/>
                  <a:gd name="T54" fmla="*/ 1 w 750"/>
                  <a:gd name="T55" fmla="*/ 1 h 343"/>
                  <a:gd name="T56" fmla="*/ 1 w 750"/>
                  <a:gd name="T57" fmla="*/ 0 h 343"/>
                  <a:gd name="T58" fmla="*/ 2 w 750"/>
                  <a:gd name="T59" fmla="*/ 0 h 343"/>
                  <a:gd name="T60" fmla="*/ 2 w 750"/>
                  <a:gd name="T61" fmla="*/ 0 h 343"/>
                  <a:gd name="T62" fmla="*/ 2 w 750"/>
                  <a:gd name="T63" fmla="*/ 0 h 343"/>
                  <a:gd name="T64" fmla="*/ 2 w 750"/>
                  <a:gd name="T65" fmla="*/ 0 h 343"/>
                  <a:gd name="T66" fmla="*/ 2 w 750"/>
                  <a:gd name="T67" fmla="*/ 0 h 3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0" h="343">
                    <a:moveTo>
                      <a:pt x="401" y="5"/>
                    </a:moveTo>
                    <a:lnTo>
                      <a:pt x="442" y="17"/>
                    </a:lnTo>
                    <a:lnTo>
                      <a:pt x="482" y="30"/>
                    </a:lnTo>
                    <a:lnTo>
                      <a:pt x="522" y="43"/>
                    </a:lnTo>
                    <a:lnTo>
                      <a:pt x="563" y="56"/>
                    </a:lnTo>
                    <a:lnTo>
                      <a:pt x="604" y="69"/>
                    </a:lnTo>
                    <a:lnTo>
                      <a:pt x="644" y="82"/>
                    </a:lnTo>
                    <a:lnTo>
                      <a:pt x="685" y="95"/>
                    </a:lnTo>
                    <a:lnTo>
                      <a:pt x="725" y="108"/>
                    </a:lnTo>
                    <a:lnTo>
                      <a:pt x="735" y="111"/>
                    </a:lnTo>
                    <a:lnTo>
                      <a:pt x="743" y="116"/>
                    </a:lnTo>
                    <a:lnTo>
                      <a:pt x="748" y="121"/>
                    </a:lnTo>
                    <a:lnTo>
                      <a:pt x="750" y="127"/>
                    </a:lnTo>
                    <a:lnTo>
                      <a:pt x="750" y="130"/>
                    </a:lnTo>
                    <a:lnTo>
                      <a:pt x="750" y="133"/>
                    </a:lnTo>
                    <a:lnTo>
                      <a:pt x="749" y="136"/>
                    </a:lnTo>
                    <a:lnTo>
                      <a:pt x="748" y="139"/>
                    </a:lnTo>
                    <a:lnTo>
                      <a:pt x="743" y="145"/>
                    </a:lnTo>
                    <a:lnTo>
                      <a:pt x="736" y="150"/>
                    </a:lnTo>
                    <a:lnTo>
                      <a:pt x="699" y="173"/>
                    </a:lnTo>
                    <a:lnTo>
                      <a:pt x="663" y="195"/>
                    </a:lnTo>
                    <a:lnTo>
                      <a:pt x="627" y="217"/>
                    </a:lnTo>
                    <a:lnTo>
                      <a:pt x="591" y="239"/>
                    </a:lnTo>
                    <a:lnTo>
                      <a:pt x="554" y="262"/>
                    </a:lnTo>
                    <a:lnTo>
                      <a:pt x="517" y="284"/>
                    </a:lnTo>
                    <a:lnTo>
                      <a:pt x="481" y="306"/>
                    </a:lnTo>
                    <a:lnTo>
                      <a:pt x="445" y="329"/>
                    </a:lnTo>
                    <a:lnTo>
                      <a:pt x="434" y="334"/>
                    </a:lnTo>
                    <a:lnTo>
                      <a:pt x="424" y="337"/>
                    </a:lnTo>
                    <a:lnTo>
                      <a:pt x="411" y="341"/>
                    </a:lnTo>
                    <a:lnTo>
                      <a:pt x="399" y="342"/>
                    </a:lnTo>
                    <a:lnTo>
                      <a:pt x="385" y="343"/>
                    </a:lnTo>
                    <a:lnTo>
                      <a:pt x="373" y="343"/>
                    </a:lnTo>
                    <a:lnTo>
                      <a:pt x="360" y="341"/>
                    </a:lnTo>
                    <a:lnTo>
                      <a:pt x="349" y="338"/>
                    </a:lnTo>
                    <a:lnTo>
                      <a:pt x="308" y="325"/>
                    </a:lnTo>
                    <a:lnTo>
                      <a:pt x="267" y="311"/>
                    </a:lnTo>
                    <a:lnTo>
                      <a:pt x="226" y="298"/>
                    </a:lnTo>
                    <a:lnTo>
                      <a:pt x="185" y="285"/>
                    </a:lnTo>
                    <a:lnTo>
                      <a:pt x="145" y="272"/>
                    </a:lnTo>
                    <a:lnTo>
                      <a:pt x="104" y="259"/>
                    </a:lnTo>
                    <a:lnTo>
                      <a:pt x="63" y="246"/>
                    </a:lnTo>
                    <a:lnTo>
                      <a:pt x="23" y="233"/>
                    </a:lnTo>
                    <a:lnTo>
                      <a:pt x="14" y="230"/>
                    </a:lnTo>
                    <a:lnTo>
                      <a:pt x="7" y="225"/>
                    </a:lnTo>
                    <a:lnTo>
                      <a:pt x="2" y="219"/>
                    </a:lnTo>
                    <a:lnTo>
                      <a:pt x="0" y="213"/>
                    </a:lnTo>
                    <a:lnTo>
                      <a:pt x="0" y="211"/>
                    </a:lnTo>
                    <a:lnTo>
                      <a:pt x="0" y="207"/>
                    </a:lnTo>
                    <a:lnTo>
                      <a:pt x="1" y="205"/>
                    </a:lnTo>
                    <a:lnTo>
                      <a:pt x="2" y="201"/>
                    </a:lnTo>
                    <a:lnTo>
                      <a:pt x="8" y="195"/>
                    </a:lnTo>
                    <a:lnTo>
                      <a:pt x="15" y="189"/>
                    </a:lnTo>
                    <a:lnTo>
                      <a:pt x="52" y="168"/>
                    </a:lnTo>
                    <a:lnTo>
                      <a:pt x="88" y="146"/>
                    </a:lnTo>
                    <a:lnTo>
                      <a:pt x="125" y="124"/>
                    </a:lnTo>
                    <a:lnTo>
                      <a:pt x="161" y="102"/>
                    </a:lnTo>
                    <a:lnTo>
                      <a:pt x="198" y="80"/>
                    </a:lnTo>
                    <a:lnTo>
                      <a:pt x="235" y="58"/>
                    </a:lnTo>
                    <a:lnTo>
                      <a:pt x="271" y="36"/>
                    </a:lnTo>
                    <a:lnTo>
                      <a:pt x="308" y="15"/>
                    </a:lnTo>
                    <a:lnTo>
                      <a:pt x="317" y="10"/>
                    </a:lnTo>
                    <a:lnTo>
                      <a:pt x="328" y="5"/>
                    </a:lnTo>
                    <a:lnTo>
                      <a:pt x="340" y="3"/>
                    </a:lnTo>
                    <a:lnTo>
                      <a:pt x="353" y="0"/>
                    </a:lnTo>
                    <a:lnTo>
                      <a:pt x="366" y="0"/>
                    </a:lnTo>
                    <a:lnTo>
                      <a:pt x="379" y="0"/>
                    </a:lnTo>
                    <a:lnTo>
                      <a:pt x="391" y="2"/>
                    </a:lnTo>
                    <a:lnTo>
                      <a:pt x="40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1" name="Freeform 5222"/>
              <p:cNvSpPr>
                <a:spLocks/>
              </p:cNvSpPr>
              <p:nvPr userDrawn="1"/>
            </p:nvSpPr>
            <p:spPr bwMode="auto">
              <a:xfrm>
                <a:off x="3252" y="2991"/>
                <a:ext cx="137" cy="63"/>
              </a:xfrm>
              <a:custGeom>
                <a:avLst/>
                <a:gdLst>
                  <a:gd name="T0" fmla="*/ 3 w 758"/>
                  <a:gd name="T1" fmla="*/ 0 h 349"/>
                  <a:gd name="T2" fmla="*/ 3 w 758"/>
                  <a:gd name="T3" fmla="*/ 0 h 349"/>
                  <a:gd name="T4" fmla="*/ 4 w 758"/>
                  <a:gd name="T5" fmla="*/ 0 h 349"/>
                  <a:gd name="T6" fmla="*/ 4 w 758"/>
                  <a:gd name="T7" fmla="*/ 1 h 349"/>
                  <a:gd name="T8" fmla="*/ 4 w 758"/>
                  <a:gd name="T9" fmla="*/ 1 h 349"/>
                  <a:gd name="T10" fmla="*/ 5 w 758"/>
                  <a:gd name="T11" fmla="*/ 1 h 349"/>
                  <a:gd name="T12" fmla="*/ 5 w 758"/>
                  <a:gd name="T13" fmla="*/ 1 h 349"/>
                  <a:gd name="T14" fmla="*/ 5 w 758"/>
                  <a:gd name="T15" fmla="*/ 1 h 349"/>
                  <a:gd name="T16" fmla="*/ 5 w 758"/>
                  <a:gd name="T17" fmla="*/ 1 h 349"/>
                  <a:gd name="T18" fmla="*/ 4 w 758"/>
                  <a:gd name="T19" fmla="*/ 1 h 349"/>
                  <a:gd name="T20" fmla="*/ 4 w 758"/>
                  <a:gd name="T21" fmla="*/ 1 h 349"/>
                  <a:gd name="T22" fmla="*/ 3 w 758"/>
                  <a:gd name="T23" fmla="*/ 2 h 349"/>
                  <a:gd name="T24" fmla="*/ 3 w 758"/>
                  <a:gd name="T25" fmla="*/ 2 h 349"/>
                  <a:gd name="T26" fmla="*/ 3 w 758"/>
                  <a:gd name="T27" fmla="*/ 2 h 349"/>
                  <a:gd name="T28" fmla="*/ 3 w 758"/>
                  <a:gd name="T29" fmla="*/ 2 h 349"/>
                  <a:gd name="T30" fmla="*/ 2 w 758"/>
                  <a:gd name="T31" fmla="*/ 2 h 349"/>
                  <a:gd name="T32" fmla="*/ 2 w 758"/>
                  <a:gd name="T33" fmla="*/ 2 h 349"/>
                  <a:gd name="T34" fmla="*/ 2 w 758"/>
                  <a:gd name="T35" fmla="*/ 2 h 349"/>
                  <a:gd name="T36" fmla="*/ 1 w 758"/>
                  <a:gd name="T37" fmla="*/ 2 h 349"/>
                  <a:gd name="T38" fmla="*/ 1 w 758"/>
                  <a:gd name="T39" fmla="*/ 2 h 349"/>
                  <a:gd name="T40" fmla="*/ 0 w 758"/>
                  <a:gd name="T41" fmla="*/ 1 h 349"/>
                  <a:gd name="T42" fmla="*/ 0 w 758"/>
                  <a:gd name="T43" fmla="*/ 1 h 349"/>
                  <a:gd name="T44" fmla="*/ 0 w 758"/>
                  <a:gd name="T45" fmla="*/ 1 h 349"/>
                  <a:gd name="T46" fmla="*/ 0 w 758"/>
                  <a:gd name="T47" fmla="*/ 1 h 349"/>
                  <a:gd name="T48" fmla="*/ 0 w 758"/>
                  <a:gd name="T49" fmla="*/ 1 h 349"/>
                  <a:gd name="T50" fmla="*/ 0 w 758"/>
                  <a:gd name="T51" fmla="*/ 1 h 349"/>
                  <a:gd name="T52" fmla="*/ 0 w 758"/>
                  <a:gd name="T53" fmla="*/ 1 h 349"/>
                  <a:gd name="T54" fmla="*/ 1 w 758"/>
                  <a:gd name="T55" fmla="*/ 1 h 349"/>
                  <a:gd name="T56" fmla="*/ 1 w 758"/>
                  <a:gd name="T57" fmla="*/ 1 h 349"/>
                  <a:gd name="T58" fmla="*/ 2 w 758"/>
                  <a:gd name="T59" fmla="*/ 0 h 349"/>
                  <a:gd name="T60" fmla="*/ 2 w 758"/>
                  <a:gd name="T61" fmla="*/ 0 h 349"/>
                  <a:gd name="T62" fmla="*/ 2 w 758"/>
                  <a:gd name="T63" fmla="*/ 0 h 349"/>
                  <a:gd name="T64" fmla="*/ 2 w 758"/>
                  <a:gd name="T65" fmla="*/ 0 h 349"/>
                  <a:gd name="T66" fmla="*/ 2 w 758"/>
                  <a:gd name="T67" fmla="*/ 0 h 3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8" h="349">
                    <a:moveTo>
                      <a:pt x="402" y="5"/>
                    </a:moveTo>
                    <a:lnTo>
                      <a:pt x="442" y="18"/>
                    </a:lnTo>
                    <a:lnTo>
                      <a:pt x="483" y="31"/>
                    </a:lnTo>
                    <a:lnTo>
                      <a:pt x="525" y="44"/>
                    </a:lnTo>
                    <a:lnTo>
                      <a:pt x="565" y="57"/>
                    </a:lnTo>
                    <a:lnTo>
                      <a:pt x="606" y="70"/>
                    </a:lnTo>
                    <a:lnTo>
                      <a:pt x="648" y="83"/>
                    </a:lnTo>
                    <a:lnTo>
                      <a:pt x="689" y="97"/>
                    </a:lnTo>
                    <a:lnTo>
                      <a:pt x="730" y="110"/>
                    </a:lnTo>
                    <a:lnTo>
                      <a:pt x="741" y="113"/>
                    </a:lnTo>
                    <a:lnTo>
                      <a:pt x="748" y="118"/>
                    </a:lnTo>
                    <a:lnTo>
                      <a:pt x="754" y="124"/>
                    </a:lnTo>
                    <a:lnTo>
                      <a:pt x="756" y="130"/>
                    </a:lnTo>
                    <a:lnTo>
                      <a:pt x="758" y="132"/>
                    </a:lnTo>
                    <a:lnTo>
                      <a:pt x="758" y="136"/>
                    </a:lnTo>
                    <a:lnTo>
                      <a:pt x="756" y="138"/>
                    </a:lnTo>
                    <a:lnTo>
                      <a:pt x="755" y="142"/>
                    </a:lnTo>
                    <a:lnTo>
                      <a:pt x="750" y="148"/>
                    </a:lnTo>
                    <a:lnTo>
                      <a:pt x="742" y="154"/>
                    </a:lnTo>
                    <a:lnTo>
                      <a:pt x="707" y="176"/>
                    </a:lnTo>
                    <a:lnTo>
                      <a:pt x="670" y="199"/>
                    </a:lnTo>
                    <a:lnTo>
                      <a:pt x="635" y="221"/>
                    </a:lnTo>
                    <a:lnTo>
                      <a:pt x="598" y="243"/>
                    </a:lnTo>
                    <a:lnTo>
                      <a:pt x="563" y="266"/>
                    </a:lnTo>
                    <a:lnTo>
                      <a:pt x="526" y="290"/>
                    </a:lnTo>
                    <a:lnTo>
                      <a:pt x="490" y="312"/>
                    </a:lnTo>
                    <a:lnTo>
                      <a:pt x="454" y="334"/>
                    </a:lnTo>
                    <a:lnTo>
                      <a:pt x="444" y="339"/>
                    </a:lnTo>
                    <a:lnTo>
                      <a:pt x="432" y="344"/>
                    </a:lnTo>
                    <a:lnTo>
                      <a:pt x="421" y="346"/>
                    </a:lnTo>
                    <a:lnTo>
                      <a:pt x="408" y="349"/>
                    </a:lnTo>
                    <a:lnTo>
                      <a:pt x="395" y="349"/>
                    </a:lnTo>
                    <a:lnTo>
                      <a:pt x="382" y="349"/>
                    </a:lnTo>
                    <a:lnTo>
                      <a:pt x="369" y="347"/>
                    </a:lnTo>
                    <a:lnTo>
                      <a:pt x="357" y="344"/>
                    </a:lnTo>
                    <a:lnTo>
                      <a:pt x="315" y="331"/>
                    </a:lnTo>
                    <a:lnTo>
                      <a:pt x="273" y="317"/>
                    </a:lnTo>
                    <a:lnTo>
                      <a:pt x="232" y="304"/>
                    </a:lnTo>
                    <a:lnTo>
                      <a:pt x="190" y="291"/>
                    </a:lnTo>
                    <a:lnTo>
                      <a:pt x="149" y="277"/>
                    </a:lnTo>
                    <a:lnTo>
                      <a:pt x="107" y="264"/>
                    </a:lnTo>
                    <a:lnTo>
                      <a:pt x="66" y="251"/>
                    </a:lnTo>
                    <a:lnTo>
                      <a:pt x="26" y="238"/>
                    </a:lnTo>
                    <a:lnTo>
                      <a:pt x="15" y="233"/>
                    </a:lnTo>
                    <a:lnTo>
                      <a:pt x="8" y="228"/>
                    </a:lnTo>
                    <a:lnTo>
                      <a:pt x="3" y="222"/>
                    </a:lnTo>
                    <a:lnTo>
                      <a:pt x="0" y="217"/>
                    </a:lnTo>
                    <a:lnTo>
                      <a:pt x="0" y="214"/>
                    </a:lnTo>
                    <a:lnTo>
                      <a:pt x="0" y="210"/>
                    </a:lnTo>
                    <a:lnTo>
                      <a:pt x="1" y="208"/>
                    </a:lnTo>
                    <a:lnTo>
                      <a:pt x="2" y="204"/>
                    </a:lnTo>
                    <a:lnTo>
                      <a:pt x="8" y="199"/>
                    </a:lnTo>
                    <a:lnTo>
                      <a:pt x="15" y="193"/>
                    </a:lnTo>
                    <a:lnTo>
                      <a:pt x="52" y="170"/>
                    </a:lnTo>
                    <a:lnTo>
                      <a:pt x="89" y="148"/>
                    </a:lnTo>
                    <a:lnTo>
                      <a:pt x="124" y="126"/>
                    </a:lnTo>
                    <a:lnTo>
                      <a:pt x="161" y="104"/>
                    </a:lnTo>
                    <a:lnTo>
                      <a:pt x="197" y="82"/>
                    </a:lnTo>
                    <a:lnTo>
                      <a:pt x="233" y="59"/>
                    </a:lnTo>
                    <a:lnTo>
                      <a:pt x="269" y="37"/>
                    </a:lnTo>
                    <a:lnTo>
                      <a:pt x="306" y="14"/>
                    </a:lnTo>
                    <a:lnTo>
                      <a:pt x="315" y="9"/>
                    </a:lnTo>
                    <a:lnTo>
                      <a:pt x="326" y="5"/>
                    </a:lnTo>
                    <a:lnTo>
                      <a:pt x="339" y="2"/>
                    </a:lnTo>
                    <a:lnTo>
                      <a:pt x="351" y="0"/>
                    </a:lnTo>
                    <a:lnTo>
                      <a:pt x="364" y="0"/>
                    </a:lnTo>
                    <a:lnTo>
                      <a:pt x="377" y="0"/>
                    </a:lnTo>
                    <a:lnTo>
                      <a:pt x="390" y="2"/>
                    </a:lnTo>
                    <a:lnTo>
                      <a:pt x="40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2" name="Freeform 5223"/>
              <p:cNvSpPr>
                <a:spLocks/>
              </p:cNvSpPr>
              <p:nvPr userDrawn="1"/>
            </p:nvSpPr>
            <p:spPr bwMode="auto">
              <a:xfrm>
                <a:off x="3357" y="3024"/>
                <a:ext cx="137" cy="64"/>
              </a:xfrm>
              <a:custGeom>
                <a:avLst/>
                <a:gdLst>
                  <a:gd name="T0" fmla="*/ 3 w 760"/>
                  <a:gd name="T1" fmla="*/ 0 h 356"/>
                  <a:gd name="T2" fmla="*/ 3 w 760"/>
                  <a:gd name="T3" fmla="*/ 0 h 356"/>
                  <a:gd name="T4" fmla="*/ 4 w 760"/>
                  <a:gd name="T5" fmla="*/ 0 h 356"/>
                  <a:gd name="T6" fmla="*/ 4 w 760"/>
                  <a:gd name="T7" fmla="*/ 1 h 356"/>
                  <a:gd name="T8" fmla="*/ 4 w 760"/>
                  <a:gd name="T9" fmla="*/ 1 h 356"/>
                  <a:gd name="T10" fmla="*/ 5 w 760"/>
                  <a:gd name="T11" fmla="*/ 1 h 356"/>
                  <a:gd name="T12" fmla="*/ 5 w 760"/>
                  <a:gd name="T13" fmla="*/ 1 h 356"/>
                  <a:gd name="T14" fmla="*/ 5 w 760"/>
                  <a:gd name="T15" fmla="*/ 1 h 356"/>
                  <a:gd name="T16" fmla="*/ 5 w 760"/>
                  <a:gd name="T17" fmla="*/ 1 h 356"/>
                  <a:gd name="T18" fmla="*/ 4 w 760"/>
                  <a:gd name="T19" fmla="*/ 1 h 356"/>
                  <a:gd name="T20" fmla="*/ 4 w 760"/>
                  <a:gd name="T21" fmla="*/ 1 h 356"/>
                  <a:gd name="T22" fmla="*/ 3 w 760"/>
                  <a:gd name="T23" fmla="*/ 2 h 356"/>
                  <a:gd name="T24" fmla="*/ 3 w 760"/>
                  <a:gd name="T25" fmla="*/ 2 h 356"/>
                  <a:gd name="T26" fmla="*/ 3 w 760"/>
                  <a:gd name="T27" fmla="*/ 2 h 356"/>
                  <a:gd name="T28" fmla="*/ 3 w 760"/>
                  <a:gd name="T29" fmla="*/ 2 h 356"/>
                  <a:gd name="T30" fmla="*/ 2 w 760"/>
                  <a:gd name="T31" fmla="*/ 2 h 356"/>
                  <a:gd name="T32" fmla="*/ 2 w 760"/>
                  <a:gd name="T33" fmla="*/ 2 h 356"/>
                  <a:gd name="T34" fmla="*/ 2 w 760"/>
                  <a:gd name="T35" fmla="*/ 2 h 356"/>
                  <a:gd name="T36" fmla="*/ 1 w 760"/>
                  <a:gd name="T37" fmla="*/ 2 h 356"/>
                  <a:gd name="T38" fmla="*/ 1 w 760"/>
                  <a:gd name="T39" fmla="*/ 2 h 356"/>
                  <a:gd name="T40" fmla="*/ 0 w 760"/>
                  <a:gd name="T41" fmla="*/ 1 h 356"/>
                  <a:gd name="T42" fmla="*/ 0 w 760"/>
                  <a:gd name="T43" fmla="*/ 1 h 356"/>
                  <a:gd name="T44" fmla="*/ 0 w 760"/>
                  <a:gd name="T45" fmla="*/ 1 h 356"/>
                  <a:gd name="T46" fmla="*/ 0 w 760"/>
                  <a:gd name="T47" fmla="*/ 1 h 356"/>
                  <a:gd name="T48" fmla="*/ 0 w 760"/>
                  <a:gd name="T49" fmla="*/ 1 h 356"/>
                  <a:gd name="T50" fmla="*/ 0 w 760"/>
                  <a:gd name="T51" fmla="*/ 1 h 356"/>
                  <a:gd name="T52" fmla="*/ 0 w 760"/>
                  <a:gd name="T53" fmla="*/ 1 h 356"/>
                  <a:gd name="T54" fmla="*/ 1 w 760"/>
                  <a:gd name="T55" fmla="*/ 1 h 356"/>
                  <a:gd name="T56" fmla="*/ 1 w 760"/>
                  <a:gd name="T57" fmla="*/ 1 h 356"/>
                  <a:gd name="T58" fmla="*/ 2 w 760"/>
                  <a:gd name="T59" fmla="*/ 0 h 356"/>
                  <a:gd name="T60" fmla="*/ 2 w 760"/>
                  <a:gd name="T61" fmla="*/ 0 h 356"/>
                  <a:gd name="T62" fmla="*/ 2 w 760"/>
                  <a:gd name="T63" fmla="*/ 0 h 356"/>
                  <a:gd name="T64" fmla="*/ 2 w 760"/>
                  <a:gd name="T65" fmla="*/ 0 h 356"/>
                  <a:gd name="T66" fmla="*/ 2 w 760"/>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6">
                    <a:moveTo>
                      <a:pt x="398" y="5"/>
                    </a:moveTo>
                    <a:lnTo>
                      <a:pt x="440" y="18"/>
                    </a:lnTo>
                    <a:lnTo>
                      <a:pt x="482" y="31"/>
                    </a:lnTo>
                    <a:lnTo>
                      <a:pt x="524" y="45"/>
                    </a:lnTo>
                    <a:lnTo>
                      <a:pt x="566" y="58"/>
                    </a:lnTo>
                    <a:lnTo>
                      <a:pt x="608" y="71"/>
                    </a:lnTo>
                    <a:lnTo>
                      <a:pt x="650" y="85"/>
                    </a:lnTo>
                    <a:lnTo>
                      <a:pt x="693" y="98"/>
                    </a:lnTo>
                    <a:lnTo>
                      <a:pt x="734" y="111"/>
                    </a:lnTo>
                    <a:lnTo>
                      <a:pt x="745" y="116"/>
                    </a:lnTo>
                    <a:lnTo>
                      <a:pt x="752" y="121"/>
                    </a:lnTo>
                    <a:lnTo>
                      <a:pt x="757" y="125"/>
                    </a:lnTo>
                    <a:lnTo>
                      <a:pt x="760" y="131"/>
                    </a:lnTo>
                    <a:lnTo>
                      <a:pt x="760" y="135"/>
                    </a:lnTo>
                    <a:lnTo>
                      <a:pt x="760" y="138"/>
                    </a:lnTo>
                    <a:lnTo>
                      <a:pt x="759" y="141"/>
                    </a:lnTo>
                    <a:lnTo>
                      <a:pt x="758" y="144"/>
                    </a:lnTo>
                    <a:lnTo>
                      <a:pt x="753" y="150"/>
                    </a:lnTo>
                    <a:lnTo>
                      <a:pt x="746" y="156"/>
                    </a:lnTo>
                    <a:lnTo>
                      <a:pt x="710" y="179"/>
                    </a:lnTo>
                    <a:lnTo>
                      <a:pt x="675" y="202"/>
                    </a:lnTo>
                    <a:lnTo>
                      <a:pt x="638" y="225"/>
                    </a:lnTo>
                    <a:lnTo>
                      <a:pt x="603" y="248"/>
                    </a:lnTo>
                    <a:lnTo>
                      <a:pt x="567" y="271"/>
                    </a:lnTo>
                    <a:lnTo>
                      <a:pt x="532" y="294"/>
                    </a:lnTo>
                    <a:lnTo>
                      <a:pt x="495" y="317"/>
                    </a:lnTo>
                    <a:lnTo>
                      <a:pt x="460" y="341"/>
                    </a:lnTo>
                    <a:lnTo>
                      <a:pt x="450" y="345"/>
                    </a:lnTo>
                    <a:lnTo>
                      <a:pt x="439" y="350"/>
                    </a:lnTo>
                    <a:lnTo>
                      <a:pt x="427" y="352"/>
                    </a:lnTo>
                    <a:lnTo>
                      <a:pt x="414" y="355"/>
                    </a:lnTo>
                    <a:lnTo>
                      <a:pt x="401" y="356"/>
                    </a:lnTo>
                    <a:lnTo>
                      <a:pt x="388" y="355"/>
                    </a:lnTo>
                    <a:lnTo>
                      <a:pt x="375" y="354"/>
                    </a:lnTo>
                    <a:lnTo>
                      <a:pt x="363" y="350"/>
                    </a:lnTo>
                    <a:lnTo>
                      <a:pt x="320" y="337"/>
                    </a:lnTo>
                    <a:lnTo>
                      <a:pt x="278" y="323"/>
                    </a:lnTo>
                    <a:lnTo>
                      <a:pt x="236" y="310"/>
                    </a:lnTo>
                    <a:lnTo>
                      <a:pt x="194" y="296"/>
                    </a:lnTo>
                    <a:lnTo>
                      <a:pt x="151" y="281"/>
                    </a:lnTo>
                    <a:lnTo>
                      <a:pt x="110" y="268"/>
                    </a:lnTo>
                    <a:lnTo>
                      <a:pt x="67" y="254"/>
                    </a:lnTo>
                    <a:lnTo>
                      <a:pt x="25" y="241"/>
                    </a:lnTo>
                    <a:lnTo>
                      <a:pt x="15" y="237"/>
                    </a:lnTo>
                    <a:lnTo>
                      <a:pt x="8" y="232"/>
                    </a:lnTo>
                    <a:lnTo>
                      <a:pt x="2" y="227"/>
                    </a:lnTo>
                    <a:lnTo>
                      <a:pt x="0" y="221"/>
                    </a:lnTo>
                    <a:lnTo>
                      <a:pt x="0" y="218"/>
                    </a:lnTo>
                    <a:lnTo>
                      <a:pt x="0" y="215"/>
                    </a:lnTo>
                    <a:lnTo>
                      <a:pt x="1" y="212"/>
                    </a:lnTo>
                    <a:lnTo>
                      <a:pt x="2" y="208"/>
                    </a:lnTo>
                    <a:lnTo>
                      <a:pt x="7" y="202"/>
                    </a:lnTo>
                    <a:lnTo>
                      <a:pt x="14" y="196"/>
                    </a:lnTo>
                    <a:lnTo>
                      <a:pt x="51" y="174"/>
                    </a:lnTo>
                    <a:lnTo>
                      <a:pt x="88" y="151"/>
                    </a:lnTo>
                    <a:lnTo>
                      <a:pt x="123" y="128"/>
                    </a:lnTo>
                    <a:lnTo>
                      <a:pt x="158" y="105"/>
                    </a:lnTo>
                    <a:lnTo>
                      <a:pt x="195" y="83"/>
                    </a:lnTo>
                    <a:lnTo>
                      <a:pt x="231" y="60"/>
                    </a:lnTo>
                    <a:lnTo>
                      <a:pt x="267" y="38"/>
                    </a:lnTo>
                    <a:lnTo>
                      <a:pt x="303" y="14"/>
                    </a:lnTo>
                    <a:lnTo>
                      <a:pt x="312" y="10"/>
                    </a:lnTo>
                    <a:lnTo>
                      <a:pt x="323" y="6"/>
                    </a:lnTo>
                    <a:lnTo>
                      <a:pt x="336" y="3"/>
                    </a:lnTo>
                    <a:lnTo>
                      <a:pt x="348" y="0"/>
                    </a:lnTo>
                    <a:lnTo>
                      <a:pt x="361" y="0"/>
                    </a:lnTo>
                    <a:lnTo>
                      <a:pt x="374" y="0"/>
                    </a:lnTo>
                    <a:lnTo>
                      <a:pt x="387" y="1"/>
                    </a:lnTo>
                    <a:lnTo>
                      <a:pt x="39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3" name="Freeform 5224"/>
              <p:cNvSpPr>
                <a:spLocks/>
              </p:cNvSpPr>
              <p:nvPr userDrawn="1"/>
            </p:nvSpPr>
            <p:spPr bwMode="auto">
              <a:xfrm>
                <a:off x="4261" y="3310"/>
                <a:ext cx="145" cy="74"/>
              </a:xfrm>
              <a:custGeom>
                <a:avLst/>
                <a:gdLst>
                  <a:gd name="T0" fmla="*/ 3 w 805"/>
                  <a:gd name="T1" fmla="*/ 0 h 410"/>
                  <a:gd name="T2" fmla="*/ 3 w 805"/>
                  <a:gd name="T3" fmla="*/ 0 h 410"/>
                  <a:gd name="T4" fmla="*/ 4 w 805"/>
                  <a:gd name="T5" fmla="*/ 1 h 410"/>
                  <a:gd name="T6" fmla="*/ 4 w 805"/>
                  <a:gd name="T7" fmla="*/ 1 h 410"/>
                  <a:gd name="T8" fmla="*/ 5 w 805"/>
                  <a:gd name="T9" fmla="*/ 1 h 410"/>
                  <a:gd name="T10" fmla="*/ 5 w 805"/>
                  <a:gd name="T11" fmla="*/ 1 h 410"/>
                  <a:gd name="T12" fmla="*/ 5 w 805"/>
                  <a:gd name="T13" fmla="*/ 1 h 410"/>
                  <a:gd name="T14" fmla="*/ 5 w 805"/>
                  <a:gd name="T15" fmla="*/ 1 h 410"/>
                  <a:gd name="T16" fmla="*/ 5 w 805"/>
                  <a:gd name="T17" fmla="*/ 1 h 410"/>
                  <a:gd name="T18" fmla="*/ 5 w 805"/>
                  <a:gd name="T19" fmla="*/ 1 h 410"/>
                  <a:gd name="T20" fmla="*/ 5 w 805"/>
                  <a:gd name="T21" fmla="*/ 1 h 410"/>
                  <a:gd name="T22" fmla="*/ 4 w 805"/>
                  <a:gd name="T23" fmla="*/ 1 h 410"/>
                  <a:gd name="T24" fmla="*/ 4 w 805"/>
                  <a:gd name="T25" fmla="*/ 2 h 410"/>
                  <a:gd name="T26" fmla="*/ 3 w 805"/>
                  <a:gd name="T27" fmla="*/ 2 h 410"/>
                  <a:gd name="T28" fmla="*/ 3 w 805"/>
                  <a:gd name="T29" fmla="*/ 2 h 410"/>
                  <a:gd name="T30" fmla="*/ 3 w 805"/>
                  <a:gd name="T31" fmla="*/ 2 h 410"/>
                  <a:gd name="T32" fmla="*/ 3 w 805"/>
                  <a:gd name="T33" fmla="*/ 2 h 410"/>
                  <a:gd name="T34" fmla="*/ 3 w 805"/>
                  <a:gd name="T35" fmla="*/ 2 h 410"/>
                  <a:gd name="T36" fmla="*/ 2 w 805"/>
                  <a:gd name="T37" fmla="*/ 2 h 410"/>
                  <a:gd name="T38" fmla="*/ 2 w 805"/>
                  <a:gd name="T39" fmla="*/ 2 h 410"/>
                  <a:gd name="T40" fmla="*/ 1 w 805"/>
                  <a:gd name="T41" fmla="*/ 2 h 410"/>
                  <a:gd name="T42" fmla="*/ 1 w 805"/>
                  <a:gd name="T43" fmla="*/ 2 h 410"/>
                  <a:gd name="T44" fmla="*/ 0 w 805"/>
                  <a:gd name="T45" fmla="*/ 2 h 410"/>
                  <a:gd name="T46" fmla="*/ 0 w 805"/>
                  <a:gd name="T47" fmla="*/ 1 h 410"/>
                  <a:gd name="T48" fmla="*/ 0 w 805"/>
                  <a:gd name="T49" fmla="*/ 1 h 410"/>
                  <a:gd name="T50" fmla="*/ 0 w 805"/>
                  <a:gd name="T51" fmla="*/ 1 h 410"/>
                  <a:gd name="T52" fmla="*/ 0 w 805"/>
                  <a:gd name="T53" fmla="*/ 1 h 410"/>
                  <a:gd name="T54" fmla="*/ 0 w 805"/>
                  <a:gd name="T55" fmla="*/ 1 h 410"/>
                  <a:gd name="T56" fmla="*/ 0 w 805"/>
                  <a:gd name="T57" fmla="*/ 1 h 410"/>
                  <a:gd name="T58" fmla="*/ 1 w 805"/>
                  <a:gd name="T59" fmla="*/ 1 h 410"/>
                  <a:gd name="T60" fmla="*/ 1 w 805"/>
                  <a:gd name="T61" fmla="*/ 1 h 410"/>
                  <a:gd name="T62" fmla="*/ 1 w 805"/>
                  <a:gd name="T63" fmla="*/ 0 h 410"/>
                  <a:gd name="T64" fmla="*/ 2 w 805"/>
                  <a:gd name="T65" fmla="*/ 0 h 410"/>
                  <a:gd name="T66" fmla="*/ 2 w 805"/>
                  <a:gd name="T67" fmla="*/ 0 h 410"/>
                  <a:gd name="T68" fmla="*/ 2 w 805"/>
                  <a:gd name="T69" fmla="*/ 0 h 410"/>
                  <a:gd name="T70" fmla="*/ 2 w 805"/>
                  <a:gd name="T71" fmla="*/ 0 h 4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0">
                    <a:moveTo>
                      <a:pt x="381" y="6"/>
                    </a:moveTo>
                    <a:lnTo>
                      <a:pt x="429" y="21"/>
                    </a:lnTo>
                    <a:lnTo>
                      <a:pt x="478" y="37"/>
                    </a:lnTo>
                    <a:lnTo>
                      <a:pt x="526" y="52"/>
                    </a:lnTo>
                    <a:lnTo>
                      <a:pt x="575" y="67"/>
                    </a:lnTo>
                    <a:lnTo>
                      <a:pt x="623" y="83"/>
                    </a:lnTo>
                    <a:lnTo>
                      <a:pt x="671" y="98"/>
                    </a:lnTo>
                    <a:lnTo>
                      <a:pt x="721" y="113"/>
                    </a:lnTo>
                    <a:lnTo>
                      <a:pt x="770" y="130"/>
                    </a:lnTo>
                    <a:lnTo>
                      <a:pt x="781" y="135"/>
                    </a:lnTo>
                    <a:lnTo>
                      <a:pt x="791" y="139"/>
                    </a:lnTo>
                    <a:lnTo>
                      <a:pt x="798" y="145"/>
                    </a:lnTo>
                    <a:lnTo>
                      <a:pt x="803" y="152"/>
                    </a:lnTo>
                    <a:lnTo>
                      <a:pt x="804" y="156"/>
                    </a:lnTo>
                    <a:lnTo>
                      <a:pt x="805" y="160"/>
                    </a:lnTo>
                    <a:lnTo>
                      <a:pt x="805" y="163"/>
                    </a:lnTo>
                    <a:lnTo>
                      <a:pt x="804" y="167"/>
                    </a:lnTo>
                    <a:lnTo>
                      <a:pt x="803" y="170"/>
                    </a:lnTo>
                    <a:lnTo>
                      <a:pt x="800" y="174"/>
                    </a:lnTo>
                    <a:lnTo>
                      <a:pt x="797" y="177"/>
                    </a:lnTo>
                    <a:lnTo>
                      <a:pt x="793" y="181"/>
                    </a:lnTo>
                    <a:lnTo>
                      <a:pt x="760" y="207"/>
                    </a:lnTo>
                    <a:lnTo>
                      <a:pt x="727" y="234"/>
                    </a:lnTo>
                    <a:lnTo>
                      <a:pt x="694" y="260"/>
                    </a:lnTo>
                    <a:lnTo>
                      <a:pt x="661" y="286"/>
                    </a:lnTo>
                    <a:lnTo>
                      <a:pt x="628" y="313"/>
                    </a:lnTo>
                    <a:lnTo>
                      <a:pt x="595" y="340"/>
                    </a:lnTo>
                    <a:lnTo>
                      <a:pt x="562" y="366"/>
                    </a:lnTo>
                    <a:lnTo>
                      <a:pt x="528" y="394"/>
                    </a:lnTo>
                    <a:lnTo>
                      <a:pt x="519" y="399"/>
                    </a:lnTo>
                    <a:lnTo>
                      <a:pt x="508" y="404"/>
                    </a:lnTo>
                    <a:lnTo>
                      <a:pt x="495" y="408"/>
                    </a:lnTo>
                    <a:lnTo>
                      <a:pt x="482" y="410"/>
                    </a:lnTo>
                    <a:lnTo>
                      <a:pt x="468" y="410"/>
                    </a:lnTo>
                    <a:lnTo>
                      <a:pt x="454" y="410"/>
                    </a:lnTo>
                    <a:lnTo>
                      <a:pt x="440" y="408"/>
                    </a:lnTo>
                    <a:lnTo>
                      <a:pt x="427" y="404"/>
                    </a:lnTo>
                    <a:lnTo>
                      <a:pt x="377" y="389"/>
                    </a:lnTo>
                    <a:lnTo>
                      <a:pt x="328" y="372"/>
                    </a:lnTo>
                    <a:lnTo>
                      <a:pt x="278" y="357"/>
                    </a:lnTo>
                    <a:lnTo>
                      <a:pt x="229" y="342"/>
                    </a:lnTo>
                    <a:lnTo>
                      <a:pt x="181" y="325"/>
                    </a:lnTo>
                    <a:lnTo>
                      <a:pt x="131" y="310"/>
                    </a:lnTo>
                    <a:lnTo>
                      <a:pt x="83" y="294"/>
                    </a:lnTo>
                    <a:lnTo>
                      <a:pt x="34" y="278"/>
                    </a:lnTo>
                    <a:lnTo>
                      <a:pt x="23" y="273"/>
                    </a:lnTo>
                    <a:lnTo>
                      <a:pt x="13" y="267"/>
                    </a:lnTo>
                    <a:lnTo>
                      <a:pt x="6" y="261"/>
                    </a:lnTo>
                    <a:lnTo>
                      <a:pt x="1" y="254"/>
                    </a:lnTo>
                    <a:lnTo>
                      <a:pt x="0" y="251"/>
                    </a:lnTo>
                    <a:lnTo>
                      <a:pt x="0" y="247"/>
                    </a:lnTo>
                    <a:lnTo>
                      <a:pt x="0" y="243"/>
                    </a:lnTo>
                    <a:lnTo>
                      <a:pt x="0" y="240"/>
                    </a:lnTo>
                    <a:lnTo>
                      <a:pt x="2" y="236"/>
                    </a:lnTo>
                    <a:lnTo>
                      <a:pt x="5" y="233"/>
                    </a:lnTo>
                    <a:lnTo>
                      <a:pt x="7" y="229"/>
                    </a:lnTo>
                    <a:lnTo>
                      <a:pt x="11" y="226"/>
                    </a:lnTo>
                    <a:lnTo>
                      <a:pt x="45" y="200"/>
                    </a:lnTo>
                    <a:lnTo>
                      <a:pt x="78" y="174"/>
                    </a:lnTo>
                    <a:lnTo>
                      <a:pt x="111" y="148"/>
                    </a:lnTo>
                    <a:lnTo>
                      <a:pt x="145" y="122"/>
                    </a:lnTo>
                    <a:lnTo>
                      <a:pt x="179" y="95"/>
                    </a:lnTo>
                    <a:lnTo>
                      <a:pt x="212" y="69"/>
                    </a:lnTo>
                    <a:lnTo>
                      <a:pt x="245" y="43"/>
                    </a:lnTo>
                    <a:lnTo>
                      <a:pt x="279" y="17"/>
                    </a:lnTo>
                    <a:lnTo>
                      <a:pt x="287" y="11"/>
                    </a:lnTo>
                    <a:lnTo>
                      <a:pt x="299" y="6"/>
                    </a:lnTo>
                    <a:lnTo>
                      <a:pt x="311" y="2"/>
                    </a:lnTo>
                    <a:lnTo>
                      <a:pt x="325" y="1"/>
                    </a:lnTo>
                    <a:lnTo>
                      <a:pt x="339" y="0"/>
                    </a:lnTo>
                    <a:lnTo>
                      <a:pt x="354" y="0"/>
                    </a:lnTo>
                    <a:lnTo>
                      <a:pt x="368" y="2"/>
                    </a:lnTo>
                    <a:lnTo>
                      <a:pt x="38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4" name="Freeform 5225"/>
              <p:cNvSpPr>
                <a:spLocks/>
              </p:cNvSpPr>
              <p:nvPr userDrawn="1"/>
            </p:nvSpPr>
            <p:spPr bwMode="auto">
              <a:xfrm>
                <a:off x="4384" y="3349"/>
                <a:ext cx="146" cy="76"/>
              </a:xfrm>
              <a:custGeom>
                <a:avLst/>
                <a:gdLst>
                  <a:gd name="T0" fmla="*/ 3 w 812"/>
                  <a:gd name="T1" fmla="*/ 0 h 419"/>
                  <a:gd name="T2" fmla="*/ 3 w 812"/>
                  <a:gd name="T3" fmla="*/ 0 h 419"/>
                  <a:gd name="T4" fmla="*/ 4 w 812"/>
                  <a:gd name="T5" fmla="*/ 1 h 419"/>
                  <a:gd name="T6" fmla="*/ 4 w 812"/>
                  <a:gd name="T7" fmla="*/ 1 h 419"/>
                  <a:gd name="T8" fmla="*/ 5 w 812"/>
                  <a:gd name="T9" fmla="*/ 1 h 419"/>
                  <a:gd name="T10" fmla="*/ 5 w 812"/>
                  <a:gd name="T11" fmla="*/ 1 h 419"/>
                  <a:gd name="T12" fmla="*/ 5 w 812"/>
                  <a:gd name="T13" fmla="*/ 1 h 419"/>
                  <a:gd name="T14" fmla="*/ 5 w 812"/>
                  <a:gd name="T15" fmla="*/ 1 h 419"/>
                  <a:gd name="T16" fmla="*/ 5 w 812"/>
                  <a:gd name="T17" fmla="*/ 1 h 419"/>
                  <a:gd name="T18" fmla="*/ 5 w 812"/>
                  <a:gd name="T19" fmla="*/ 1 h 419"/>
                  <a:gd name="T20" fmla="*/ 4 w 812"/>
                  <a:gd name="T21" fmla="*/ 1 h 419"/>
                  <a:gd name="T22" fmla="*/ 4 w 812"/>
                  <a:gd name="T23" fmla="*/ 2 h 419"/>
                  <a:gd name="T24" fmla="*/ 4 w 812"/>
                  <a:gd name="T25" fmla="*/ 2 h 419"/>
                  <a:gd name="T26" fmla="*/ 3 w 812"/>
                  <a:gd name="T27" fmla="*/ 2 h 419"/>
                  <a:gd name="T28" fmla="*/ 3 w 812"/>
                  <a:gd name="T29" fmla="*/ 2 h 419"/>
                  <a:gd name="T30" fmla="*/ 3 w 812"/>
                  <a:gd name="T31" fmla="*/ 3 h 419"/>
                  <a:gd name="T32" fmla="*/ 3 w 812"/>
                  <a:gd name="T33" fmla="*/ 3 h 419"/>
                  <a:gd name="T34" fmla="*/ 3 w 812"/>
                  <a:gd name="T35" fmla="*/ 3 h 419"/>
                  <a:gd name="T36" fmla="*/ 2 w 812"/>
                  <a:gd name="T37" fmla="*/ 2 h 419"/>
                  <a:gd name="T38" fmla="*/ 2 w 812"/>
                  <a:gd name="T39" fmla="*/ 2 h 419"/>
                  <a:gd name="T40" fmla="*/ 1 w 812"/>
                  <a:gd name="T41" fmla="*/ 2 h 419"/>
                  <a:gd name="T42" fmla="*/ 1 w 812"/>
                  <a:gd name="T43" fmla="*/ 2 h 419"/>
                  <a:gd name="T44" fmla="*/ 0 w 812"/>
                  <a:gd name="T45" fmla="*/ 2 h 419"/>
                  <a:gd name="T46" fmla="*/ 0 w 812"/>
                  <a:gd name="T47" fmla="*/ 2 h 419"/>
                  <a:gd name="T48" fmla="*/ 0 w 812"/>
                  <a:gd name="T49" fmla="*/ 1 h 419"/>
                  <a:gd name="T50" fmla="*/ 0 w 812"/>
                  <a:gd name="T51" fmla="*/ 1 h 419"/>
                  <a:gd name="T52" fmla="*/ 0 w 812"/>
                  <a:gd name="T53" fmla="*/ 1 h 419"/>
                  <a:gd name="T54" fmla="*/ 0 w 812"/>
                  <a:gd name="T55" fmla="*/ 1 h 419"/>
                  <a:gd name="T56" fmla="*/ 0 w 812"/>
                  <a:gd name="T57" fmla="*/ 1 h 419"/>
                  <a:gd name="T58" fmla="*/ 1 w 812"/>
                  <a:gd name="T59" fmla="*/ 1 h 419"/>
                  <a:gd name="T60" fmla="*/ 1 w 812"/>
                  <a:gd name="T61" fmla="*/ 1 h 419"/>
                  <a:gd name="T62" fmla="*/ 1 w 812"/>
                  <a:gd name="T63" fmla="*/ 0 h 419"/>
                  <a:gd name="T64" fmla="*/ 2 w 812"/>
                  <a:gd name="T65" fmla="*/ 0 h 419"/>
                  <a:gd name="T66" fmla="*/ 2 w 812"/>
                  <a:gd name="T67" fmla="*/ 0 h 419"/>
                  <a:gd name="T68" fmla="*/ 2 w 812"/>
                  <a:gd name="T69" fmla="*/ 0 h 419"/>
                  <a:gd name="T70" fmla="*/ 2 w 812"/>
                  <a:gd name="T71" fmla="*/ 0 h 4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2" h="419">
                    <a:moveTo>
                      <a:pt x="379" y="6"/>
                    </a:moveTo>
                    <a:lnTo>
                      <a:pt x="428" y="22"/>
                    </a:lnTo>
                    <a:lnTo>
                      <a:pt x="478" y="37"/>
                    </a:lnTo>
                    <a:lnTo>
                      <a:pt x="526" y="53"/>
                    </a:lnTo>
                    <a:lnTo>
                      <a:pt x="576" y="69"/>
                    </a:lnTo>
                    <a:lnTo>
                      <a:pt x="626" y="84"/>
                    </a:lnTo>
                    <a:lnTo>
                      <a:pt x="676" y="101"/>
                    </a:lnTo>
                    <a:lnTo>
                      <a:pt x="726" y="116"/>
                    </a:lnTo>
                    <a:lnTo>
                      <a:pt x="776" y="133"/>
                    </a:lnTo>
                    <a:lnTo>
                      <a:pt x="788" y="137"/>
                    </a:lnTo>
                    <a:lnTo>
                      <a:pt x="798" y="143"/>
                    </a:lnTo>
                    <a:lnTo>
                      <a:pt x="805" y="149"/>
                    </a:lnTo>
                    <a:lnTo>
                      <a:pt x="810" y="156"/>
                    </a:lnTo>
                    <a:lnTo>
                      <a:pt x="811" y="160"/>
                    </a:lnTo>
                    <a:lnTo>
                      <a:pt x="812" y="163"/>
                    </a:lnTo>
                    <a:lnTo>
                      <a:pt x="812" y="167"/>
                    </a:lnTo>
                    <a:lnTo>
                      <a:pt x="811" y="170"/>
                    </a:lnTo>
                    <a:lnTo>
                      <a:pt x="810" y="174"/>
                    </a:lnTo>
                    <a:lnTo>
                      <a:pt x="808" y="178"/>
                    </a:lnTo>
                    <a:lnTo>
                      <a:pt x="805" y="181"/>
                    </a:lnTo>
                    <a:lnTo>
                      <a:pt x="802" y="185"/>
                    </a:lnTo>
                    <a:lnTo>
                      <a:pt x="769" y="212"/>
                    </a:lnTo>
                    <a:lnTo>
                      <a:pt x="737" y="239"/>
                    </a:lnTo>
                    <a:lnTo>
                      <a:pt x="704" y="266"/>
                    </a:lnTo>
                    <a:lnTo>
                      <a:pt x="670" y="293"/>
                    </a:lnTo>
                    <a:lnTo>
                      <a:pt x="639" y="319"/>
                    </a:lnTo>
                    <a:lnTo>
                      <a:pt x="605" y="347"/>
                    </a:lnTo>
                    <a:lnTo>
                      <a:pt x="572" y="374"/>
                    </a:lnTo>
                    <a:lnTo>
                      <a:pt x="539" y="401"/>
                    </a:lnTo>
                    <a:lnTo>
                      <a:pt x="531" y="407"/>
                    </a:lnTo>
                    <a:lnTo>
                      <a:pt x="519" y="413"/>
                    </a:lnTo>
                    <a:lnTo>
                      <a:pt x="507" y="416"/>
                    </a:lnTo>
                    <a:lnTo>
                      <a:pt x="493" y="417"/>
                    </a:lnTo>
                    <a:lnTo>
                      <a:pt x="479" y="419"/>
                    </a:lnTo>
                    <a:lnTo>
                      <a:pt x="465" y="419"/>
                    </a:lnTo>
                    <a:lnTo>
                      <a:pt x="451" y="416"/>
                    </a:lnTo>
                    <a:lnTo>
                      <a:pt x="436" y="413"/>
                    </a:lnTo>
                    <a:lnTo>
                      <a:pt x="386" y="396"/>
                    </a:lnTo>
                    <a:lnTo>
                      <a:pt x="336" y="380"/>
                    </a:lnTo>
                    <a:lnTo>
                      <a:pt x="285" y="364"/>
                    </a:lnTo>
                    <a:lnTo>
                      <a:pt x="236" y="348"/>
                    </a:lnTo>
                    <a:lnTo>
                      <a:pt x="186" y="331"/>
                    </a:lnTo>
                    <a:lnTo>
                      <a:pt x="136" y="316"/>
                    </a:lnTo>
                    <a:lnTo>
                      <a:pt x="85" y="299"/>
                    </a:lnTo>
                    <a:lnTo>
                      <a:pt x="36" y="284"/>
                    </a:lnTo>
                    <a:lnTo>
                      <a:pt x="24" y="279"/>
                    </a:lnTo>
                    <a:lnTo>
                      <a:pt x="14" y="273"/>
                    </a:lnTo>
                    <a:lnTo>
                      <a:pt x="7" y="266"/>
                    </a:lnTo>
                    <a:lnTo>
                      <a:pt x="3" y="259"/>
                    </a:lnTo>
                    <a:lnTo>
                      <a:pt x="1" y="256"/>
                    </a:lnTo>
                    <a:lnTo>
                      <a:pt x="0" y="252"/>
                    </a:lnTo>
                    <a:lnTo>
                      <a:pt x="0" y="248"/>
                    </a:lnTo>
                    <a:lnTo>
                      <a:pt x="1" y="245"/>
                    </a:lnTo>
                    <a:lnTo>
                      <a:pt x="3" y="241"/>
                    </a:lnTo>
                    <a:lnTo>
                      <a:pt x="5" y="238"/>
                    </a:lnTo>
                    <a:lnTo>
                      <a:pt x="7" y="234"/>
                    </a:lnTo>
                    <a:lnTo>
                      <a:pt x="11" y="231"/>
                    </a:lnTo>
                    <a:lnTo>
                      <a:pt x="44" y="204"/>
                    </a:lnTo>
                    <a:lnTo>
                      <a:pt x="77" y="178"/>
                    </a:lnTo>
                    <a:lnTo>
                      <a:pt x="110" y="150"/>
                    </a:lnTo>
                    <a:lnTo>
                      <a:pt x="143" y="123"/>
                    </a:lnTo>
                    <a:lnTo>
                      <a:pt x="176" y="97"/>
                    </a:lnTo>
                    <a:lnTo>
                      <a:pt x="210" y="70"/>
                    </a:lnTo>
                    <a:lnTo>
                      <a:pt x="243" y="44"/>
                    </a:lnTo>
                    <a:lnTo>
                      <a:pt x="276" y="17"/>
                    </a:lnTo>
                    <a:lnTo>
                      <a:pt x="284" y="11"/>
                    </a:lnTo>
                    <a:lnTo>
                      <a:pt x="296" y="6"/>
                    </a:lnTo>
                    <a:lnTo>
                      <a:pt x="308" y="3"/>
                    </a:lnTo>
                    <a:lnTo>
                      <a:pt x="322" y="1"/>
                    </a:lnTo>
                    <a:lnTo>
                      <a:pt x="336" y="0"/>
                    </a:lnTo>
                    <a:lnTo>
                      <a:pt x="351" y="0"/>
                    </a:lnTo>
                    <a:lnTo>
                      <a:pt x="366" y="3"/>
                    </a:lnTo>
                    <a:lnTo>
                      <a:pt x="37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5" name="Freeform 5226"/>
              <p:cNvSpPr>
                <a:spLocks/>
              </p:cNvSpPr>
              <p:nvPr userDrawn="1"/>
            </p:nvSpPr>
            <p:spPr bwMode="auto">
              <a:xfrm>
                <a:off x="4510" y="3389"/>
                <a:ext cx="146" cy="77"/>
              </a:xfrm>
              <a:custGeom>
                <a:avLst/>
                <a:gdLst>
                  <a:gd name="T0" fmla="*/ 2 w 819"/>
                  <a:gd name="T1" fmla="*/ 0 h 427"/>
                  <a:gd name="T2" fmla="*/ 3 w 819"/>
                  <a:gd name="T3" fmla="*/ 0 h 427"/>
                  <a:gd name="T4" fmla="*/ 4 w 819"/>
                  <a:gd name="T5" fmla="*/ 1 h 427"/>
                  <a:gd name="T6" fmla="*/ 4 w 819"/>
                  <a:gd name="T7" fmla="*/ 1 h 427"/>
                  <a:gd name="T8" fmla="*/ 4 w 819"/>
                  <a:gd name="T9" fmla="*/ 1 h 427"/>
                  <a:gd name="T10" fmla="*/ 5 w 819"/>
                  <a:gd name="T11" fmla="*/ 1 h 427"/>
                  <a:gd name="T12" fmla="*/ 5 w 819"/>
                  <a:gd name="T13" fmla="*/ 1 h 427"/>
                  <a:gd name="T14" fmla="*/ 5 w 819"/>
                  <a:gd name="T15" fmla="*/ 1 h 427"/>
                  <a:gd name="T16" fmla="*/ 5 w 819"/>
                  <a:gd name="T17" fmla="*/ 1 h 427"/>
                  <a:gd name="T18" fmla="*/ 5 w 819"/>
                  <a:gd name="T19" fmla="*/ 1 h 427"/>
                  <a:gd name="T20" fmla="*/ 4 w 819"/>
                  <a:gd name="T21" fmla="*/ 1 h 427"/>
                  <a:gd name="T22" fmla="*/ 4 w 819"/>
                  <a:gd name="T23" fmla="*/ 2 h 427"/>
                  <a:gd name="T24" fmla="*/ 4 w 819"/>
                  <a:gd name="T25" fmla="*/ 2 h 427"/>
                  <a:gd name="T26" fmla="*/ 3 w 819"/>
                  <a:gd name="T27" fmla="*/ 2 h 427"/>
                  <a:gd name="T28" fmla="*/ 3 w 819"/>
                  <a:gd name="T29" fmla="*/ 3 h 427"/>
                  <a:gd name="T30" fmla="*/ 3 w 819"/>
                  <a:gd name="T31" fmla="*/ 3 h 427"/>
                  <a:gd name="T32" fmla="*/ 3 w 819"/>
                  <a:gd name="T33" fmla="*/ 3 h 427"/>
                  <a:gd name="T34" fmla="*/ 3 w 819"/>
                  <a:gd name="T35" fmla="*/ 3 h 427"/>
                  <a:gd name="T36" fmla="*/ 2 w 819"/>
                  <a:gd name="T37" fmla="*/ 2 h 427"/>
                  <a:gd name="T38" fmla="*/ 2 w 819"/>
                  <a:gd name="T39" fmla="*/ 2 h 427"/>
                  <a:gd name="T40" fmla="*/ 1 w 819"/>
                  <a:gd name="T41" fmla="*/ 2 h 427"/>
                  <a:gd name="T42" fmla="*/ 1 w 819"/>
                  <a:gd name="T43" fmla="*/ 2 h 427"/>
                  <a:gd name="T44" fmla="*/ 0 w 819"/>
                  <a:gd name="T45" fmla="*/ 2 h 427"/>
                  <a:gd name="T46" fmla="*/ 0 w 819"/>
                  <a:gd name="T47" fmla="*/ 2 h 427"/>
                  <a:gd name="T48" fmla="*/ 0 w 819"/>
                  <a:gd name="T49" fmla="*/ 1 h 427"/>
                  <a:gd name="T50" fmla="*/ 0 w 819"/>
                  <a:gd name="T51" fmla="*/ 1 h 427"/>
                  <a:gd name="T52" fmla="*/ 0 w 819"/>
                  <a:gd name="T53" fmla="*/ 1 h 427"/>
                  <a:gd name="T54" fmla="*/ 0 w 819"/>
                  <a:gd name="T55" fmla="*/ 1 h 427"/>
                  <a:gd name="T56" fmla="*/ 0 w 819"/>
                  <a:gd name="T57" fmla="*/ 1 h 427"/>
                  <a:gd name="T58" fmla="*/ 1 w 819"/>
                  <a:gd name="T59" fmla="*/ 1 h 427"/>
                  <a:gd name="T60" fmla="*/ 1 w 819"/>
                  <a:gd name="T61" fmla="*/ 1 h 427"/>
                  <a:gd name="T62" fmla="*/ 1 w 819"/>
                  <a:gd name="T63" fmla="*/ 0 h 427"/>
                  <a:gd name="T64" fmla="*/ 2 w 819"/>
                  <a:gd name="T65" fmla="*/ 0 h 427"/>
                  <a:gd name="T66" fmla="*/ 2 w 819"/>
                  <a:gd name="T67" fmla="*/ 0 h 427"/>
                  <a:gd name="T68" fmla="*/ 2 w 819"/>
                  <a:gd name="T69" fmla="*/ 0 h 427"/>
                  <a:gd name="T70" fmla="*/ 2 w 819"/>
                  <a:gd name="T71" fmla="*/ 0 h 4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 h="427">
                    <a:moveTo>
                      <a:pt x="376" y="6"/>
                    </a:moveTo>
                    <a:lnTo>
                      <a:pt x="425" y="22"/>
                    </a:lnTo>
                    <a:lnTo>
                      <a:pt x="476" y="38"/>
                    </a:lnTo>
                    <a:lnTo>
                      <a:pt x="527" y="53"/>
                    </a:lnTo>
                    <a:lnTo>
                      <a:pt x="576" y="70"/>
                    </a:lnTo>
                    <a:lnTo>
                      <a:pt x="627" y="87"/>
                    </a:lnTo>
                    <a:lnTo>
                      <a:pt x="678" y="102"/>
                    </a:lnTo>
                    <a:lnTo>
                      <a:pt x="730" y="118"/>
                    </a:lnTo>
                    <a:lnTo>
                      <a:pt x="781" y="135"/>
                    </a:lnTo>
                    <a:lnTo>
                      <a:pt x="793" y="140"/>
                    </a:lnTo>
                    <a:lnTo>
                      <a:pt x="802" y="146"/>
                    </a:lnTo>
                    <a:lnTo>
                      <a:pt x="811" y="152"/>
                    </a:lnTo>
                    <a:lnTo>
                      <a:pt x="815" y="159"/>
                    </a:lnTo>
                    <a:lnTo>
                      <a:pt x="818" y="162"/>
                    </a:lnTo>
                    <a:lnTo>
                      <a:pt x="818" y="166"/>
                    </a:lnTo>
                    <a:lnTo>
                      <a:pt x="819" y="170"/>
                    </a:lnTo>
                    <a:lnTo>
                      <a:pt x="818" y="174"/>
                    </a:lnTo>
                    <a:lnTo>
                      <a:pt x="816" y="178"/>
                    </a:lnTo>
                    <a:lnTo>
                      <a:pt x="815" y="181"/>
                    </a:lnTo>
                    <a:lnTo>
                      <a:pt x="812" y="185"/>
                    </a:lnTo>
                    <a:lnTo>
                      <a:pt x="808" y="188"/>
                    </a:lnTo>
                    <a:lnTo>
                      <a:pt x="776" y="215"/>
                    </a:lnTo>
                    <a:lnTo>
                      <a:pt x="744" y="243"/>
                    </a:lnTo>
                    <a:lnTo>
                      <a:pt x="712" y="271"/>
                    </a:lnTo>
                    <a:lnTo>
                      <a:pt x="681" y="298"/>
                    </a:lnTo>
                    <a:lnTo>
                      <a:pt x="647" y="325"/>
                    </a:lnTo>
                    <a:lnTo>
                      <a:pt x="615" y="354"/>
                    </a:lnTo>
                    <a:lnTo>
                      <a:pt x="582" y="381"/>
                    </a:lnTo>
                    <a:lnTo>
                      <a:pt x="550" y="409"/>
                    </a:lnTo>
                    <a:lnTo>
                      <a:pt x="541" y="415"/>
                    </a:lnTo>
                    <a:lnTo>
                      <a:pt x="530" y="420"/>
                    </a:lnTo>
                    <a:lnTo>
                      <a:pt x="517" y="423"/>
                    </a:lnTo>
                    <a:lnTo>
                      <a:pt x="503" y="426"/>
                    </a:lnTo>
                    <a:lnTo>
                      <a:pt x="489" y="427"/>
                    </a:lnTo>
                    <a:lnTo>
                      <a:pt x="474" y="426"/>
                    </a:lnTo>
                    <a:lnTo>
                      <a:pt x="459" y="423"/>
                    </a:lnTo>
                    <a:lnTo>
                      <a:pt x="445" y="420"/>
                    </a:lnTo>
                    <a:lnTo>
                      <a:pt x="394" y="403"/>
                    </a:lnTo>
                    <a:lnTo>
                      <a:pt x="344" y="387"/>
                    </a:lnTo>
                    <a:lnTo>
                      <a:pt x="292" y="370"/>
                    </a:lnTo>
                    <a:lnTo>
                      <a:pt x="241" y="354"/>
                    </a:lnTo>
                    <a:lnTo>
                      <a:pt x="190" y="338"/>
                    </a:lnTo>
                    <a:lnTo>
                      <a:pt x="139" y="322"/>
                    </a:lnTo>
                    <a:lnTo>
                      <a:pt x="88" y="305"/>
                    </a:lnTo>
                    <a:lnTo>
                      <a:pt x="38" y="289"/>
                    </a:lnTo>
                    <a:lnTo>
                      <a:pt x="24" y="284"/>
                    </a:lnTo>
                    <a:lnTo>
                      <a:pt x="15" y="278"/>
                    </a:lnTo>
                    <a:lnTo>
                      <a:pt x="8" y="271"/>
                    </a:lnTo>
                    <a:lnTo>
                      <a:pt x="2" y="264"/>
                    </a:lnTo>
                    <a:lnTo>
                      <a:pt x="1" y="260"/>
                    </a:lnTo>
                    <a:lnTo>
                      <a:pt x="1" y="257"/>
                    </a:lnTo>
                    <a:lnTo>
                      <a:pt x="0" y="253"/>
                    </a:lnTo>
                    <a:lnTo>
                      <a:pt x="1" y="250"/>
                    </a:lnTo>
                    <a:lnTo>
                      <a:pt x="2" y="246"/>
                    </a:lnTo>
                    <a:lnTo>
                      <a:pt x="4" y="241"/>
                    </a:lnTo>
                    <a:lnTo>
                      <a:pt x="7" y="238"/>
                    </a:lnTo>
                    <a:lnTo>
                      <a:pt x="11" y="235"/>
                    </a:lnTo>
                    <a:lnTo>
                      <a:pt x="43" y="207"/>
                    </a:lnTo>
                    <a:lnTo>
                      <a:pt x="77" y="180"/>
                    </a:lnTo>
                    <a:lnTo>
                      <a:pt x="110" y="153"/>
                    </a:lnTo>
                    <a:lnTo>
                      <a:pt x="142" y="126"/>
                    </a:lnTo>
                    <a:lnTo>
                      <a:pt x="175" y="98"/>
                    </a:lnTo>
                    <a:lnTo>
                      <a:pt x="207" y="71"/>
                    </a:lnTo>
                    <a:lnTo>
                      <a:pt x="240" y="44"/>
                    </a:lnTo>
                    <a:lnTo>
                      <a:pt x="272" y="17"/>
                    </a:lnTo>
                    <a:lnTo>
                      <a:pt x="281" y="11"/>
                    </a:lnTo>
                    <a:lnTo>
                      <a:pt x="292" y="6"/>
                    </a:lnTo>
                    <a:lnTo>
                      <a:pt x="305" y="3"/>
                    </a:lnTo>
                    <a:lnTo>
                      <a:pt x="318" y="0"/>
                    </a:lnTo>
                    <a:lnTo>
                      <a:pt x="332" y="0"/>
                    </a:lnTo>
                    <a:lnTo>
                      <a:pt x="347" y="0"/>
                    </a:lnTo>
                    <a:lnTo>
                      <a:pt x="361" y="3"/>
                    </a:lnTo>
                    <a:lnTo>
                      <a:pt x="376" y="6"/>
                    </a:lnTo>
                    <a:close/>
                  </a:path>
                </a:pathLst>
              </a:custGeom>
              <a:solidFill>
                <a:schemeClr val="tx1"/>
              </a:solidFill>
              <a:ln>
                <a:noFill/>
              </a:ln>
              <a:effectLst>
                <a:outerShdw dist="28398" dir="3806097" algn="ctr" rotWithShape="0">
                  <a:schemeClr val="tx2">
                    <a:alpha val="50000"/>
                  </a:schemeClr>
                </a:outer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en-GB"/>
              </a:p>
            </p:txBody>
          </p:sp>
          <p:sp>
            <p:nvSpPr>
              <p:cNvPr id="76" name="Freeform 5227"/>
              <p:cNvSpPr>
                <a:spLocks/>
              </p:cNvSpPr>
              <p:nvPr userDrawn="1"/>
            </p:nvSpPr>
            <p:spPr bwMode="auto">
              <a:xfrm>
                <a:off x="3459" y="3056"/>
                <a:ext cx="828" cy="290"/>
              </a:xfrm>
              <a:custGeom>
                <a:avLst/>
                <a:gdLst>
                  <a:gd name="T0" fmla="*/ 3 w 4603"/>
                  <a:gd name="T1" fmla="*/ 0 h 1612"/>
                  <a:gd name="T2" fmla="*/ 5 w 4603"/>
                  <a:gd name="T3" fmla="*/ 1 h 1612"/>
                  <a:gd name="T4" fmla="*/ 6 w 4603"/>
                  <a:gd name="T5" fmla="*/ 1 h 1612"/>
                  <a:gd name="T6" fmla="*/ 8 w 4603"/>
                  <a:gd name="T7" fmla="*/ 2 h 1612"/>
                  <a:gd name="T8" fmla="*/ 9 w 4603"/>
                  <a:gd name="T9" fmla="*/ 2 h 1612"/>
                  <a:gd name="T10" fmla="*/ 10 w 4603"/>
                  <a:gd name="T11" fmla="*/ 3 h 1612"/>
                  <a:gd name="T12" fmla="*/ 12 w 4603"/>
                  <a:gd name="T13" fmla="*/ 3 h 1612"/>
                  <a:gd name="T14" fmla="*/ 13 w 4603"/>
                  <a:gd name="T15" fmla="*/ 4 h 1612"/>
                  <a:gd name="T16" fmla="*/ 15 w 4603"/>
                  <a:gd name="T17" fmla="*/ 4 h 1612"/>
                  <a:gd name="T18" fmla="*/ 16 w 4603"/>
                  <a:gd name="T19" fmla="*/ 4 h 1612"/>
                  <a:gd name="T20" fmla="*/ 18 w 4603"/>
                  <a:gd name="T21" fmla="*/ 5 h 1612"/>
                  <a:gd name="T22" fmla="*/ 19 w 4603"/>
                  <a:gd name="T23" fmla="*/ 5 h 1612"/>
                  <a:gd name="T24" fmla="*/ 21 w 4603"/>
                  <a:gd name="T25" fmla="*/ 6 h 1612"/>
                  <a:gd name="T26" fmla="*/ 22 w 4603"/>
                  <a:gd name="T27" fmla="*/ 6 h 1612"/>
                  <a:gd name="T28" fmla="*/ 24 w 4603"/>
                  <a:gd name="T29" fmla="*/ 7 h 1612"/>
                  <a:gd name="T30" fmla="*/ 26 w 4603"/>
                  <a:gd name="T31" fmla="*/ 7 h 1612"/>
                  <a:gd name="T32" fmla="*/ 26 w 4603"/>
                  <a:gd name="T33" fmla="*/ 8 h 1612"/>
                  <a:gd name="T34" fmla="*/ 27 w 4603"/>
                  <a:gd name="T35" fmla="*/ 8 h 1612"/>
                  <a:gd name="T36" fmla="*/ 27 w 4603"/>
                  <a:gd name="T37" fmla="*/ 8 h 1612"/>
                  <a:gd name="T38" fmla="*/ 27 w 4603"/>
                  <a:gd name="T39" fmla="*/ 8 h 1612"/>
                  <a:gd name="T40" fmla="*/ 26 w 4603"/>
                  <a:gd name="T41" fmla="*/ 8 h 1612"/>
                  <a:gd name="T42" fmla="*/ 26 w 4603"/>
                  <a:gd name="T43" fmla="*/ 9 h 1612"/>
                  <a:gd name="T44" fmla="*/ 25 w 4603"/>
                  <a:gd name="T45" fmla="*/ 9 h 1612"/>
                  <a:gd name="T46" fmla="*/ 25 w 4603"/>
                  <a:gd name="T47" fmla="*/ 9 h 1612"/>
                  <a:gd name="T48" fmla="*/ 25 w 4603"/>
                  <a:gd name="T49" fmla="*/ 9 h 1612"/>
                  <a:gd name="T50" fmla="*/ 24 w 4603"/>
                  <a:gd name="T51" fmla="*/ 9 h 1612"/>
                  <a:gd name="T52" fmla="*/ 23 w 4603"/>
                  <a:gd name="T53" fmla="*/ 9 h 1612"/>
                  <a:gd name="T54" fmla="*/ 22 w 4603"/>
                  <a:gd name="T55" fmla="*/ 8 h 1612"/>
                  <a:gd name="T56" fmla="*/ 20 w 4603"/>
                  <a:gd name="T57" fmla="*/ 8 h 1612"/>
                  <a:gd name="T58" fmla="*/ 19 w 4603"/>
                  <a:gd name="T59" fmla="*/ 8 h 1612"/>
                  <a:gd name="T60" fmla="*/ 17 w 4603"/>
                  <a:gd name="T61" fmla="*/ 7 h 1612"/>
                  <a:gd name="T62" fmla="*/ 16 w 4603"/>
                  <a:gd name="T63" fmla="*/ 6 h 1612"/>
                  <a:gd name="T64" fmla="*/ 14 w 4603"/>
                  <a:gd name="T65" fmla="*/ 6 h 1612"/>
                  <a:gd name="T66" fmla="*/ 13 w 4603"/>
                  <a:gd name="T67" fmla="*/ 6 h 1612"/>
                  <a:gd name="T68" fmla="*/ 11 w 4603"/>
                  <a:gd name="T69" fmla="*/ 5 h 1612"/>
                  <a:gd name="T70" fmla="*/ 10 w 4603"/>
                  <a:gd name="T71" fmla="*/ 4 h 1612"/>
                  <a:gd name="T72" fmla="*/ 8 w 4603"/>
                  <a:gd name="T73" fmla="*/ 4 h 1612"/>
                  <a:gd name="T74" fmla="*/ 7 w 4603"/>
                  <a:gd name="T75" fmla="*/ 4 h 1612"/>
                  <a:gd name="T76" fmla="*/ 5 w 4603"/>
                  <a:gd name="T77" fmla="*/ 3 h 1612"/>
                  <a:gd name="T78" fmla="*/ 4 w 4603"/>
                  <a:gd name="T79" fmla="*/ 3 h 1612"/>
                  <a:gd name="T80" fmla="*/ 3 w 4603"/>
                  <a:gd name="T81" fmla="*/ 2 h 1612"/>
                  <a:gd name="T82" fmla="*/ 1 w 4603"/>
                  <a:gd name="T83" fmla="*/ 2 h 1612"/>
                  <a:gd name="T84" fmla="*/ 0 w 4603"/>
                  <a:gd name="T85" fmla="*/ 1 h 1612"/>
                  <a:gd name="T86" fmla="*/ 0 w 4603"/>
                  <a:gd name="T87" fmla="*/ 1 h 1612"/>
                  <a:gd name="T88" fmla="*/ 0 w 4603"/>
                  <a:gd name="T89" fmla="*/ 1 h 1612"/>
                  <a:gd name="T90" fmla="*/ 0 w 4603"/>
                  <a:gd name="T91" fmla="*/ 1 h 1612"/>
                  <a:gd name="T92" fmla="*/ 1 w 4603"/>
                  <a:gd name="T93" fmla="*/ 1 h 1612"/>
                  <a:gd name="T94" fmla="*/ 1 w 4603"/>
                  <a:gd name="T95" fmla="*/ 1 h 1612"/>
                  <a:gd name="T96" fmla="*/ 2 w 4603"/>
                  <a:gd name="T97" fmla="*/ 0 h 1612"/>
                  <a:gd name="T98" fmla="*/ 2 w 4603"/>
                  <a:gd name="T99" fmla="*/ 0 h 1612"/>
                  <a:gd name="T100" fmla="*/ 2 w 4603"/>
                  <a:gd name="T101" fmla="*/ 0 h 16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603" h="1612">
                    <a:moveTo>
                      <a:pt x="447" y="22"/>
                    </a:moveTo>
                    <a:lnTo>
                      <a:pt x="568" y="60"/>
                    </a:lnTo>
                    <a:lnTo>
                      <a:pt x="690" y="99"/>
                    </a:lnTo>
                    <a:lnTo>
                      <a:pt x="811" y="138"/>
                    </a:lnTo>
                    <a:lnTo>
                      <a:pt x="933" y="176"/>
                    </a:lnTo>
                    <a:lnTo>
                      <a:pt x="1055" y="215"/>
                    </a:lnTo>
                    <a:lnTo>
                      <a:pt x="1178" y="254"/>
                    </a:lnTo>
                    <a:lnTo>
                      <a:pt x="1301" y="293"/>
                    </a:lnTo>
                    <a:lnTo>
                      <a:pt x="1424" y="332"/>
                    </a:lnTo>
                    <a:lnTo>
                      <a:pt x="1546" y="372"/>
                    </a:lnTo>
                    <a:lnTo>
                      <a:pt x="1671" y="411"/>
                    </a:lnTo>
                    <a:lnTo>
                      <a:pt x="1795" y="450"/>
                    </a:lnTo>
                    <a:lnTo>
                      <a:pt x="1919" y="490"/>
                    </a:lnTo>
                    <a:lnTo>
                      <a:pt x="2044" y="529"/>
                    </a:lnTo>
                    <a:lnTo>
                      <a:pt x="2168" y="569"/>
                    </a:lnTo>
                    <a:lnTo>
                      <a:pt x="2293" y="609"/>
                    </a:lnTo>
                    <a:lnTo>
                      <a:pt x="2420" y="648"/>
                    </a:lnTo>
                    <a:lnTo>
                      <a:pt x="2548" y="690"/>
                    </a:lnTo>
                    <a:lnTo>
                      <a:pt x="2676" y="731"/>
                    </a:lnTo>
                    <a:lnTo>
                      <a:pt x="2806" y="771"/>
                    </a:lnTo>
                    <a:lnTo>
                      <a:pt x="2935" y="813"/>
                    </a:lnTo>
                    <a:lnTo>
                      <a:pt x="3065" y="854"/>
                    </a:lnTo>
                    <a:lnTo>
                      <a:pt x="3195" y="895"/>
                    </a:lnTo>
                    <a:lnTo>
                      <a:pt x="3325" y="937"/>
                    </a:lnTo>
                    <a:lnTo>
                      <a:pt x="3457" y="978"/>
                    </a:lnTo>
                    <a:lnTo>
                      <a:pt x="3588" y="1021"/>
                    </a:lnTo>
                    <a:lnTo>
                      <a:pt x="3719" y="1062"/>
                    </a:lnTo>
                    <a:lnTo>
                      <a:pt x="3850" y="1103"/>
                    </a:lnTo>
                    <a:lnTo>
                      <a:pt x="3983" y="1146"/>
                    </a:lnTo>
                    <a:lnTo>
                      <a:pt x="4115" y="1188"/>
                    </a:lnTo>
                    <a:lnTo>
                      <a:pt x="4249" y="1230"/>
                    </a:lnTo>
                    <a:lnTo>
                      <a:pt x="4381" y="1272"/>
                    </a:lnTo>
                    <a:lnTo>
                      <a:pt x="4516" y="1315"/>
                    </a:lnTo>
                    <a:lnTo>
                      <a:pt x="4551" y="1327"/>
                    </a:lnTo>
                    <a:lnTo>
                      <a:pt x="4579" y="1339"/>
                    </a:lnTo>
                    <a:lnTo>
                      <a:pt x="4590" y="1342"/>
                    </a:lnTo>
                    <a:lnTo>
                      <a:pt x="4598" y="1346"/>
                    </a:lnTo>
                    <a:lnTo>
                      <a:pt x="4602" y="1349"/>
                    </a:lnTo>
                    <a:lnTo>
                      <a:pt x="4603" y="1350"/>
                    </a:lnTo>
                    <a:lnTo>
                      <a:pt x="4562" y="1383"/>
                    </a:lnTo>
                    <a:lnTo>
                      <a:pt x="4520" y="1415"/>
                    </a:lnTo>
                    <a:lnTo>
                      <a:pt x="4478" y="1447"/>
                    </a:lnTo>
                    <a:lnTo>
                      <a:pt x="4436" y="1480"/>
                    </a:lnTo>
                    <a:lnTo>
                      <a:pt x="4395" y="1512"/>
                    </a:lnTo>
                    <a:lnTo>
                      <a:pt x="4353" y="1545"/>
                    </a:lnTo>
                    <a:lnTo>
                      <a:pt x="4311" y="1577"/>
                    </a:lnTo>
                    <a:lnTo>
                      <a:pt x="4269" y="1610"/>
                    </a:lnTo>
                    <a:lnTo>
                      <a:pt x="4265" y="1612"/>
                    </a:lnTo>
                    <a:lnTo>
                      <a:pt x="4259" y="1610"/>
                    </a:lnTo>
                    <a:lnTo>
                      <a:pt x="4249" y="1608"/>
                    </a:lnTo>
                    <a:lnTo>
                      <a:pt x="4236" y="1606"/>
                    </a:lnTo>
                    <a:lnTo>
                      <a:pt x="4205" y="1596"/>
                    </a:lnTo>
                    <a:lnTo>
                      <a:pt x="4166" y="1584"/>
                    </a:lnTo>
                    <a:lnTo>
                      <a:pt x="4032" y="1542"/>
                    </a:lnTo>
                    <a:lnTo>
                      <a:pt x="3897" y="1498"/>
                    </a:lnTo>
                    <a:lnTo>
                      <a:pt x="3764" y="1456"/>
                    </a:lnTo>
                    <a:lnTo>
                      <a:pt x="3632" y="1412"/>
                    </a:lnTo>
                    <a:lnTo>
                      <a:pt x="3498" y="1369"/>
                    </a:lnTo>
                    <a:lnTo>
                      <a:pt x="3366" y="1326"/>
                    </a:lnTo>
                    <a:lnTo>
                      <a:pt x="3233" y="1283"/>
                    </a:lnTo>
                    <a:lnTo>
                      <a:pt x="3102" y="1240"/>
                    </a:lnTo>
                    <a:lnTo>
                      <a:pt x="2971" y="1198"/>
                    </a:lnTo>
                    <a:lnTo>
                      <a:pt x="2840" y="1155"/>
                    </a:lnTo>
                    <a:lnTo>
                      <a:pt x="2708" y="1114"/>
                    </a:lnTo>
                    <a:lnTo>
                      <a:pt x="2578" y="1071"/>
                    </a:lnTo>
                    <a:lnTo>
                      <a:pt x="2447" y="1029"/>
                    </a:lnTo>
                    <a:lnTo>
                      <a:pt x="2318" y="988"/>
                    </a:lnTo>
                    <a:lnTo>
                      <a:pt x="2188" y="945"/>
                    </a:lnTo>
                    <a:lnTo>
                      <a:pt x="2058" y="904"/>
                    </a:lnTo>
                    <a:lnTo>
                      <a:pt x="1933" y="862"/>
                    </a:lnTo>
                    <a:lnTo>
                      <a:pt x="1807" y="822"/>
                    </a:lnTo>
                    <a:lnTo>
                      <a:pt x="1681" y="781"/>
                    </a:lnTo>
                    <a:lnTo>
                      <a:pt x="1556" y="741"/>
                    </a:lnTo>
                    <a:lnTo>
                      <a:pt x="1432" y="700"/>
                    </a:lnTo>
                    <a:lnTo>
                      <a:pt x="1307" y="660"/>
                    </a:lnTo>
                    <a:lnTo>
                      <a:pt x="1182" y="620"/>
                    </a:lnTo>
                    <a:lnTo>
                      <a:pt x="1058" y="580"/>
                    </a:lnTo>
                    <a:lnTo>
                      <a:pt x="934" y="540"/>
                    </a:lnTo>
                    <a:lnTo>
                      <a:pt x="811" y="500"/>
                    </a:lnTo>
                    <a:lnTo>
                      <a:pt x="688" y="461"/>
                    </a:lnTo>
                    <a:lnTo>
                      <a:pt x="565" y="420"/>
                    </a:lnTo>
                    <a:lnTo>
                      <a:pt x="442" y="380"/>
                    </a:lnTo>
                    <a:lnTo>
                      <a:pt x="321" y="341"/>
                    </a:lnTo>
                    <a:lnTo>
                      <a:pt x="198" y="302"/>
                    </a:lnTo>
                    <a:lnTo>
                      <a:pt x="76" y="262"/>
                    </a:lnTo>
                    <a:lnTo>
                      <a:pt x="44" y="251"/>
                    </a:lnTo>
                    <a:lnTo>
                      <a:pt x="19" y="242"/>
                    </a:lnTo>
                    <a:lnTo>
                      <a:pt x="10" y="237"/>
                    </a:lnTo>
                    <a:lnTo>
                      <a:pt x="4" y="235"/>
                    </a:lnTo>
                    <a:lnTo>
                      <a:pt x="0" y="232"/>
                    </a:lnTo>
                    <a:lnTo>
                      <a:pt x="0" y="230"/>
                    </a:lnTo>
                    <a:lnTo>
                      <a:pt x="44" y="202"/>
                    </a:lnTo>
                    <a:lnTo>
                      <a:pt x="89" y="172"/>
                    </a:lnTo>
                    <a:lnTo>
                      <a:pt x="134" y="144"/>
                    </a:lnTo>
                    <a:lnTo>
                      <a:pt x="178" y="114"/>
                    </a:lnTo>
                    <a:lnTo>
                      <a:pt x="223" y="86"/>
                    </a:lnTo>
                    <a:lnTo>
                      <a:pt x="266" y="58"/>
                    </a:lnTo>
                    <a:lnTo>
                      <a:pt x="311" y="28"/>
                    </a:lnTo>
                    <a:lnTo>
                      <a:pt x="355" y="0"/>
                    </a:lnTo>
                    <a:lnTo>
                      <a:pt x="364" y="0"/>
                    </a:lnTo>
                    <a:lnTo>
                      <a:pt x="385" y="4"/>
                    </a:lnTo>
                    <a:lnTo>
                      <a:pt x="413" y="11"/>
                    </a:lnTo>
                    <a:lnTo>
                      <a:pt x="447" y="22"/>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7" name="Freeform 5228"/>
              <p:cNvSpPr>
                <a:spLocks/>
              </p:cNvSpPr>
              <p:nvPr userDrawn="1"/>
            </p:nvSpPr>
            <p:spPr bwMode="auto">
              <a:xfrm>
                <a:off x="2996" y="3216"/>
                <a:ext cx="890" cy="435"/>
              </a:xfrm>
              <a:custGeom>
                <a:avLst/>
                <a:gdLst>
                  <a:gd name="T0" fmla="*/ 1 w 4944"/>
                  <a:gd name="T1" fmla="*/ 6 h 2413"/>
                  <a:gd name="T2" fmla="*/ 2 w 4944"/>
                  <a:gd name="T3" fmla="*/ 7 h 2413"/>
                  <a:gd name="T4" fmla="*/ 3 w 4944"/>
                  <a:gd name="T5" fmla="*/ 7 h 2413"/>
                  <a:gd name="T6" fmla="*/ 4 w 4944"/>
                  <a:gd name="T7" fmla="*/ 8 h 2413"/>
                  <a:gd name="T8" fmla="*/ 5 w 4944"/>
                  <a:gd name="T9" fmla="*/ 8 h 2413"/>
                  <a:gd name="T10" fmla="*/ 7 w 4944"/>
                  <a:gd name="T11" fmla="*/ 9 h 2413"/>
                  <a:gd name="T12" fmla="*/ 8 w 4944"/>
                  <a:gd name="T13" fmla="*/ 9 h 2413"/>
                  <a:gd name="T14" fmla="*/ 9 w 4944"/>
                  <a:gd name="T15" fmla="*/ 10 h 2413"/>
                  <a:gd name="T16" fmla="*/ 10 w 4944"/>
                  <a:gd name="T17" fmla="*/ 10 h 2413"/>
                  <a:gd name="T18" fmla="*/ 12 w 4944"/>
                  <a:gd name="T19" fmla="*/ 11 h 2413"/>
                  <a:gd name="T20" fmla="*/ 13 w 4944"/>
                  <a:gd name="T21" fmla="*/ 11 h 2413"/>
                  <a:gd name="T22" fmla="*/ 14 w 4944"/>
                  <a:gd name="T23" fmla="*/ 12 h 2413"/>
                  <a:gd name="T24" fmla="*/ 16 w 4944"/>
                  <a:gd name="T25" fmla="*/ 12 h 2413"/>
                  <a:gd name="T26" fmla="*/ 17 w 4944"/>
                  <a:gd name="T27" fmla="*/ 13 h 2413"/>
                  <a:gd name="T28" fmla="*/ 19 w 4944"/>
                  <a:gd name="T29" fmla="*/ 13 h 2413"/>
                  <a:gd name="T30" fmla="*/ 20 w 4944"/>
                  <a:gd name="T31" fmla="*/ 14 h 2413"/>
                  <a:gd name="T32" fmla="*/ 21 w 4944"/>
                  <a:gd name="T33" fmla="*/ 14 h 2413"/>
                  <a:gd name="T34" fmla="*/ 22 w 4944"/>
                  <a:gd name="T35" fmla="*/ 13 h 2413"/>
                  <a:gd name="T36" fmla="*/ 23 w 4944"/>
                  <a:gd name="T37" fmla="*/ 12 h 2413"/>
                  <a:gd name="T38" fmla="*/ 24 w 4944"/>
                  <a:gd name="T39" fmla="*/ 11 h 2413"/>
                  <a:gd name="T40" fmla="*/ 25 w 4944"/>
                  <a:gd name="T41" fmla="*/ 10 h 2413"/>
                  <a:gd name="T42" fmla="*/ 26 w 4944"/>
                  <a:gd name="T43" fmla="*/ 9 h 2413"/>
                  <a:gd name="T44" fmla="*/ 27 w 4944"/>
                  <a:gd name="T45" fmla="*/ 8 h 2413"/>
                  <a:gd name="T46" fmla="*/ 28 w 4944"/>
                  <a:gd name="T47" fmla="*/ 7 h 2413"/>
                  <a:gd name="T48" fmla="*/ 28 w 4944"/>
                  <a:gd name="T49" fmla="*/ 7 h 2413"/>
                  <a:gd name="T50" fmla="*/ 27 w 4944"/>
                  <a:gd name="T51" fmla="*/ 6 h 2413"/>
                  <a:gd name="T52" fmla="*/ 25 w 4944"/>
                  <a:gd name="T53" fmla="*/ 6 h 2413"/>
                  <a:gd name="T54" fmla="*/ 24 w 4944"/>
                  <a:gd name="T55" fmla="*/ 5 h 2413"/>
                  <a:gd name="T56" fmla="*/ 23 w 4944"/>
                  <a:gd name="T57" fmla="*/ 5 h 2413"/>
                  <a:gd name="T58" fmla="*/ 21 w 4944"/>
                  <a:gd name="T59" fmla="*/ 4 h 2413"/>
                  <a:gd name="T60" fmla="*/ 20 w 4944"/>
                  <a:gd name="T61" fmla="*/ 4 h 2413"/>
                  <a:gd name="T62" fmla="*/ 19 w 4944"/>
                  <a:gd name="T63" fmla="*/ 3 h 2413"/>
                  <a:gd name="T64" fmla="*/ 17 w 4944"/>
                  <a:gd name="T65" fmla="*/ 3 h 2413"/>
                  <a:gd name="T66" fmla="*/ 16 w 4944"/>
                  <a:gd name="T67" fmla="*/ 3 h 2413"/>
                  <a:gd name="T68" fmla="*/ 15 w 4944"/>
                  <a:gd name="T69" fmla="*/ 2 h 2413"/>
                  <a:gd name="T70" fmla="*/ 14 w 4944"/>
                  <a:gd name="T71" fmla="*/ 2 h 2413"/>
                  <a:gd name="T72" fmla="*/ 12 w 4944"/>
                  <a:gd name="T73" fmla="*/ 1 h 2413"/>
                  <a:gd name="T74" fmla="*/ 11 w 4944"/>
                  <a:gd name="T75" fmla="*/ 1 h 2413"/>
                  <a:gd name="T76" fmla="*/ 10 w 4944"/>
                  <a:gd name="T77" fmla="*/ 1 h 2413"/>
                  <a:gd name="T78" fmla="*/ 9 w 4944"/>
                  <a:gd name="T79" fmla="*/ 0 h 2413"/>
                  <a:gd name="T80" fmla="*/ 8 w 4944"/>
                  <a:gd name="T81" fmla="*/ 0 h 2413"/>
                  <a:gd name="T82" fmla="*/ 7 w 4944"/>
                  <a:gd name="T83" fmla="*/ 1 h 2413"/>
                  <a:gd name="T84" fmla="*/ 6 w 4944"/>
                  <a:gd name="T85" fmla="*/ 2 h 2413"/>
                  <a:gd name="T86" fmla="*/ 5 w 4944"/>
                  <a:gd name="T87" fmla="*/ 3 h 2413"/>
                  <a:gd name="T88" fmla="*/ 4 w 4944"/>
                  <a:gd name="T89" fmla="*/ 3 h 2413"/>
                  <a:gd name="T90" fmla="*/ 3 w 4944"/>
                  <a:gd name="T91" fmla="*/ 4 h 2413"/>
                  <a:gd name="T92" fmla="*/ 2 w 4944"/>
                  <a:gd name="T93" fmla="*/ 5 h 2413"/>
                  <a:gd name="T94" fmla="*/ 1 w 4944"/>
                  <a:gd name="T95" fmla="*/ 6 h 24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944" h="2413">
                    <a:moveTo>
                      <a:pt x="0" y="1031"/>
                    </a:moveTo>
                    <a:lnTo>
                      <a:pt x="100" y="1070"/>
                    </a:lnTo>
                    <a:lnTo>
                      <a:pt x="202" y="1109"/>
                    </a:lnTo>
                    <a:lnTo>
                      <a:pt x="303" y="1148"/>
                    </a:lnTo>
                    <a:lnTo>
                      <a:pt x="405" y="1188"/>
                    </a:lnTo>
                    <a:lnTo>
                      <a:pt x="508" y="1228"/>
                    </a:lnTo>
                    <a:lnTo>
                      <a:pt x="611" y="1268"/>
                    </a:lnTo>
                    <a:lnTo>
                      <a:pt x="713" y="1308"/>
                    </a:lnTo>
                    <a:lnTo>
                      <a:pt x="819" y="1349"/>
                    </a:lnTo>
                    <a:lnTo>
                      <a:pt x="923" y="1390"/>
                    </a:lnTo>
                    <a:lnTo>
                      <a:pt x="1028" y="1430"/>
                    </a:lnTo>
                    <a:lnTo>
                      <a:pt x="1133" y="1471"/>
                    </a:lnTo>
                    <a:lnTo>
                      <a:pt x="1239" y="1513"/>
                    </a:lnTo>
                    <a:lnTo>
                      <a:pt x="1346" y="1554"/>
                    </a:lnTo>
                    <a:lnTo>
                      <a:pt x="1453" y="1596"/>
                    </a:lnTo>
                    <a:lnTo>
                      <a:pt x="1561" y="1638"/>
                    </a:lnTo>
                    <a:lnTo>
                      <a:pt x="1669" y="1679"/>
                    </a:lnTo>
                    <a:lnTo>
                      <a:pt x="1782" y="1724"/>
                    </a:lnTo>
                    <a:lnTo>
                      <a:pt x="1895" y="1768"/>
                    </a:lnTo>
                    <a:lnTo>
                      <a:pt x="2010" y="1813"/>
                    </a:lnTo>
                    <a:lnTo>
                      <a:pt x="2125" y="1858"/>
                    </a:lnTo>
                    <a:lnTo>
                      <a:pt x="2241" y="1903"/>
                    </a:lnTo>
                    <a:lnTo>
                      <a:pt x="2356" y="1948"/>
                    </a:lnTo>
                    <a:lnTo>
                      <a:pt x="2473" y="1993"/>
                    </a:lnTo>
                    <a:lnTo>
                      <a:pt x="2591" y="2039"/>
                    </a:lnTo>
                    <a:lnTo>
                      <a:pt x="2709" y="2085"/>
                    </a:lnTo>
                    <a:lnTo>
                      <a:pt x="2827" y="2131"/>
                    </a:lnTo>
                    <a:lnTo>
                      <a:pt x="2946" y="2177"/>
                    </a:lnTo>
                    <a:lnTo>
                      <a:pt x="3066" y="2224"/>
                    </a:lnTo>
                    <a:lnTo>
                      <a:pt x="3186" y="2270"/>
                    </a:lnTo>
                    <a:lnTo>
                      <a:pt x="3308" y="2318"/>
                    </a:lnTo>
                    <a:lnTo>
                      <a:pt x="3430" y="2365"/>
                    </a:lnTo>
                    <a:lnTo>
                      <a:pt x="3551" y="2413"/>
                    </a:lnTo>
                    <a:lnTo>
                      <a:pt x="3642" y="2332"/>
                    </a:lnTo>
                    <a:lnTo>
                      <a:pt x="3734" y="2250"/>
                    </a:lnTo>
                    <a:lnTo>
                      <a:pt x="3825" y="2170"/>
                    </a:lnTo>
                    <a:lnTo>
                      <a:pt x="3914" y="2091"/>
                    </a:lnTo>
                    <a:lnTo>
                      <a:pt x="4004" y="2010"/>
                    </a:lnTo>
                    <a:lnTo>
                      <a:pt x="4093" y="1931"/>
                    </a:lnTo>
                    <a:lnTo>
                      <a:pt x="4181" y="1853"/>
                    </a:lnTo>
                    <a:lnTo>
                      <a:pt x="4269" y="1775"/>
                    </a:lnTo>
                    <a:lnTo>
                      <a:pt x="4355" y="1698"/>
                    </a:lnTo>
                    <a:lnTo>
                      <a:pt x="4440" y="1623"/>
                    </a:lnTo>
                    <a:lnTo>
                      <a:pt x="4525" y="1547"/>
                    </a:lnTo>
                    <a:lnTo>
                      <a:pt x="4611" y="1471"/>
                    </a:lnTo>
                    <a:lnTo>
                      <a:pt x="4694" y="1397"/>
                    </a:lnTo>
                    <a:lnTo>
                      <a:pt x="4777" y="1323"/>
                    </a:lnTo>
                    <a:lnTo>
                      <a:pt x="4861" y="1248"/>
                    </a:lnTo>
                    <a:lnTo>
                      <a:pt x="4944" y="1175"/>
                    </a:lnTo>
                    <a:lnTo>
                      <a:pt x="4823" y="1135"/>
                    </a:lnTo>
                    <a:lnTo>
                      <a:pt x="4704" y="1094"/>
                    </a:lnTo>
                    <a:lnTo>
                      <a:pt x="4585" y="1054"/>
                    </a:lnTo>
                    <a:lnTo>
                      <a:pt x="4466" y="1015"/>
                    </a:lnTo>
                    <a:lnTo>
                      <a:pt x="4349" y="976"/>
                    </a:lnTo>
                    <a:lnTo>
                      <a:pt x="4232" y="936"/>
                    </a:lnTo>
                    <a:lnTo>
                      <a:pt x="4115" y="897"/>
                    </a:lnTo>
                    <a:lnTo>
                      <a:pt x="3999" y="858"/>
                    </a:lnTo>
                    <a:lnTo>
                      <a:pt x="3884" y="820"/>
                    </a:lnTo>
                    <a:lnTo>
                      <a:pt x="3769" y="781"/>
                    </a:lnTo>
                    <a:lnTo>
                      <a:pt x="3654" y="743"/>
                    </a:lnTo>
                    <a:lnTo>
                      <a:pt x="3541" y="704"/>
                    </a:lnTo>
                    <a:lnTo>
                      <a:pt x="3427" y="667"/>
                    </a:lnTo>
                    <a:lnTo>
                      <a:pt x="3314" y="629"/>
                    </a:lnTo>
                    <a:lnTo>
                      <a:pt x="3203" y="591"/>
                    </a:lnTo>
                    <a:lnTo>
                      <a:pt x="3090" y="554"/>
                    </a:lnTo>
                    <a:lnTo>
                      <a:pt x="2984" y="519"/>
                    </a:lnTo>
                    <a:lnTo>
                      <a:pt x="2878" y="482"/>
                    </a:lnTo>
                    <a:lnTo>
                      <a:pt x="2771" y="447"/>
                    </a:lnTo>
                    <a:lnTo>
                      <a:pt x="2666" y="411"/>
                    </a:lnTo>
                    <a:lnTo>
                      <a:pt x="2561" y="377"/>
                    </a:lnTo>
                    <a:lnTo>
                      <a:pt x="2456" y="342"/>
                    </a:lnTo>
                    <a:lnTo>
                      <a:pt x="2352" y="307"/>
                    </a:lnTo>
                    <a:lnTo>
                      <a:pt x="2249" y="272"/>
                    </a:lnTo>
                    <a:lnTo>
                      <a:pt x="2145" y="238"/>
                    </a:lnTo>
                    <a:lnTo>
                      <a:pt x="2043" y="203"/>
                    </a:lnTo>
                    <a:lnTo>
                      <a:pt x="1940" y="169"/>
                    </a:lnTo>
                    <a:lnTo>
                      <a:pt x="1839" y="135"/>
                    </a:lnTo>
                    <a:lnTo>
                      <a:pt x="1737" y="101"/>
                    </a:lnTo>
                    <a:lnTo>
                      <a:pt x="1637" y="68"/>
                    </a:lnTo>
                    <a:lnTo>
                      <a:pt x="1536" y="33"/>
                    </a:lnTo>
                    <a:lnTo>
                      <a:pt x="1437" y="0"/>
                    </a:lnTo>
                    <a:lnTo>
                      <a:pt x="1351" y="62"/>
                    </a:lnTo>
                    <a:lnTo>
                      <a:pt x="1264" y="124"/>
                    </a:lnTo>
                    <a:lnTo>
                      <a:pt x="1178" y="186"/>
                    </a:lnTo>
                    <a:lnTo>
                      <a:pt x="1091" y="248"/>
                    </a:lnTo>
                    <a:lnTo>
                      <a:pt x="1003" y="311"/>
                    </a:lnTo>
                    <a:lnTo>
                      <a:pt x="916" y="374"/>
                    </a:lnTo>
                    <a:lnTo>
                      <a:pt x="827" y="437"/>
                    </a:lnTo>
                    <a:lnTo>
                      <a:pt x="738" y="501"/>
                    </a:lnTo>
                    <a:lnTo>
                      <a:pt x="647" y="566"/>
                    </a:lnTo>
                    <a:lnTo>
                      <a:pt x="556" y="631"/>
                    </a:lnTo>
                    <a:lnTo>
                      <a:pt x="464" y="697"/>
                    </a:lnTo>
                    <a:lnTo>
                      <a:pt x="373" y="764"/>
                    </a:lnTo>
                    <a:lnTo>
                      <a:pt x="280" y="830"/>
                    </a:lnTo>
                    <a:lnTo>
                      <a:pt x="188" y="896"/>
                    </a:lnTo>
                    <a:lnTo>
                      <a:pt x="94" y="963"/>
                    </a:lnTo>
                    <a:lnTo>
                      <a:pt x="0" y="1031"/>
                    </a:lnTo>
                    <a:close/>
                  </a:path>
                </a:pathLst>
              </a:custGeom>
              <a:solidFill>
                <a:schemeClr val="accent1"/>
              </a:solidFill>
              <a:ln>
                <a:noFill/>
              </a:ln>
              <a:extLst>
                <a:ext uri="{91240B29-F687-4F45-9708-019B960494DF}">
                  <a14:hiddenLine xmlns:a14="http://schemas.microsoft.com/office/drawing/2010/main" w="28575" cmpd="sng">
                    <a:solidFill>
                      <a:schemeClr val="accent2"/>
                    </a:solidFill>
                    <a:round/>
                    <a:headEnd/>
                    <a:tailEnd/>
                  </a14:hiddenLine>
                </a:ext>
              </a:extLst>
            </p:spPr>
            <p:txBody>
              <a:bodyPr/>
              <a:lstStyle/>
              <a:p>
                <a:endParaRPr lang="en-GB"/>
              </a:p>
            </p:txBody>
          </p:sp>
          <p:sp>
            <p:nvSpPr>
              <p:cNvPr id="78" name="Freeform 5229"/>
              <p:cNvSpPr>
                <a:spLocks/>
              </p:cNvSpPr>
              <p:nvPr userDrawn="1"/>
            </p:nvSpPr>
            <p:spPr bwMode="auto">
              <a:xfrm>
                <a:off x="2996" y="3347"/>
                <a:ext cx="713" cy="304"/>
              </a:xfrm>
              <a:custGeom>
                <a:avLst/>
                <a:gdLst>
                  <a:gd name="T0" fmla="*/ 1 w 3958"/>
                  <a:gd name="T1" fmla="*/ 2 h 1681"/>
                  <a:gd name="T2" fmla="*/ 2 w 3958"/>
                  <a:gd name="T3" fmla="*/ 3 h 1681"/>
                  <a:gd name="T4" fmla="*/ 3 w 3958"/>
                  <a:gd name="T5" fmla="*/ 3 h 1681"/>
                  <a:gd name="T6" fmla="*/ 4 w 3958"/>
                  <a:gd name="T7" fmla="*/ 3 h 1681"/>
                  <a:gd name="T8" fmla="*/ 5 w 3958"/>
                  <a:gd name="T9" fmla="*/ 4 h 1681"/>
                  <a:gd name="T10" fmla="*/ 7 w 3958"/>
                  <a:gd name="T11" fmla="*/ 4 h 1681"/>
                  <a:gd name="T12" fmla="*/ 8 w 3958"/>
                  <a:gd name="T13" fmla="*/ 5 h 1681"/>
                  <a:gd name="T14" fmla="*/ 9 w 3958"/>
                  <a:gd name="T15" fmla="*/ 5 h 1681"/>
                  <a:gd name="T16" fmla="*/ 10 w 3958"/>
                  <a:gd name="T17" fmla="*/ 6 h 1681"/>
                  <a:gd name="T18" fmla="*/ 12 w 3958"/>
                  <a:gd name="T19" fmla="*/ 6 h 1681"/>
                  <a:gd name="T20" fmla="*/ 13 w 3958"/>
                  <a:gd name="T21" fmla="*/ 7 h 1681"/>
                  <a:gd name="T22" fmla="*/ 14 w 3958"/>
                  <a:gd name="T23" fmla="*/ 7 h 1681"/>
                  <a:gd name="T24" fmla="*/ 16 w 3958"/>
                  <a:gd name="T25" fmla="*/ 8 h 1681"/>
                  <a:gd name="T26" fmla="*/ 17 w 3958"/>
                  <a:gd name="T27" fmla="*/ 8 h 1681"/>
                  <a:gd name="T28" fmla="*/ 19 w 3958"/>
                  <a:gd name="T29" fmla="*/ 9 h 1681"/>
                  <a:gd name="T30" fmla="*/ 20 w 3958"/>
                  <a:gd name="T31" fmla="*/ 10 h 1681"/>
                  <a:gd name="T32" fmla="*/ 21 w 3958"/>
                  <a:gd name="T33" fmla="*/ 10 h 1681"/>
                  <a:gd name="T34" fmla="*/ 21 w 3958"/>
                  <a:gd name="T35" fmla="*/ 10 h 1681"/>
                  <a:gd name="T36" fmla="*/ 21 w 3958"/>
                  <a:gd name="T37" fmla="*/ 9 h 1681"/>
                  <a:gd name="T38" fmla="*/ 22 w 3958"/>
                  <a:gd name="T39" fmla="*/ 9 h 1681"/>
                  <a:gd name="T40" fmla="*/ 22 w 3958"/>
                  <a:gd name="T41" fmla="*/ 9 h 1681"/>
                  <a:gd name="T42" fmla="*/ 22 w 3958"/>
                  <a:gd name="T43" fmla="*/ 8 h 1681"/>
                  <a:gd name="T44" fmla="*/ 23 w 3958"/>
                  <a:gd name="T45" fmla="*/ 8 h 1681"/>
                  <a:gd name="T46" fmla="*/ 23 w 3958"/>
                  <a:gd name="T47" fmla="*/ 8 h 1681"/>
                  <a:gd name="T48" fmla="*/ 22 w 3958"/>
                  <a:gd name="T49" fmla="*/ 8 h 1681"/>
                  <a:gd name="T50" fmla="*/ 21 w 3958"/>
                  <a:gd name="T51" fmla="*/ 7 h 1681"/>
                  <a:gd name="T52" fmla="*/ 20 w 3958"/>
                  <a:gd name="T53" fmla="*/ 7 h 1681"/>
                  <a:gd name="T54" fmla="*/ 18 w 3958"/>
                  <a:gd name="T55" fmla="*/ 6 h 1681"/>
                  <a:gd name="T56" fmla="*/ 17 w 3958"/>
                  <a:gd name="T57" fmla="*/ 5 h 1681"/>
                  <a:gd name="T58" fmla="*/ 15 w 3958"/>
                  <a:gd name="T59" fmla="*/ 5 h 1681"/>
                  <a:gd name="T60" fmla="*/ 14 w 3958"/>
                  <a:gd name="T61" fmla="*/ 5 h 1681"/>
                  <a:gd name="T62" fmla="*/ 13 w 3958"/>
                  <a:gd name="T63" fmla="*/ 4 h 1681"/>
                  <a:gd name="T64" fmla="*/ 12 w 3958"/>
                  <a:gd name="T65" fmla="*/ 3 h 1681"/>
                  <a:gd name="T66" fmla="*/ 10 w 3958"/>
                  <a:gd name="T67" fmla="*/ 3 h 1681"/>
                  <a:gd name="T68" fmla="*/ 9 w 3958"/>
                  <a:gd name="T69" fmla="*/ 3 h 1681"/>
                  <a:gd name="T70" fmla="*/ 8 w 3958"/>
                  <a:gd name="T71" fmla="*/ 2 h 1681"/>
                  <a:gd name="T72" fmla="*/ 7 w 3958"/>
                  <a:gd name="T73" fmla="*/ 2 h 1681"/>
                  <a:gd name="T74" fmla="*/ 5 w 3958"/>
                  <a:gd name="T75" fmla="*/ 1 h 1681"/>
                  <a:gd name="T76" fmla="*/ 4 w 3958"/>
                  <a:gd name="T77" fmla="*/ 1 h 1681"/>
                  <a:gd name="T78" fmla="*/ 3 w 3958"/>
                  <a:gd name="T79" fmla="*/ 0 h 1681"/>
                  <a:gd name="T80" fmla="*/ 2 w 3958"/>
                  <a:gd name="T81" fmla="*/ 0 h 1681"/>
                  <a:gd name="T82" fmla="*/ 2 w 3958"/>
                  <a:gd name="T83" fmla="*/ 0 h 1681"/>
                  <a:gd name="T84" fmla="*/ 2 w 3958"/>
                  <a:gd name="T85" fmla="*/ 1 h 1681"/>
                  <a:gd name="T86" fmla="*/ 1 w 3958"/>
                  <a:gd name="T87" fmla="*/ 1 h 1681"/>
                  <a:gd name="T88" fmla="*/ 1 w 3958"/>
                  <a:gd name="T89" fmla="*/ 1 h 1681"/>
                  <a:gd name="T90" fmla="*/ 1 w 3958"/>
                  <a:gd name="T91" fmla="*/ 1 h 1681"/>
                  <a:gd name="T92" fmla="*/ 1 w 3958"/>
                  <a:gd name="T93" fmla="*/ 1 h 1681"/>
                  <a:gd name="T94" fmla="*/ 0 w 3958"/>
                  <a:gd name="T95" fmla="*/ 2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close/>
                  </a:path>
                </a:pathLst>
              </a:custGeom>
              <a:solidFill>
                <a:srgbClr val="C3C3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5230"/>
              <p:cNvSpPr>
                <a:spLocks/>
              </p:cNvSpPr>
              <p:nvPr userDrawn="1"/>
            </p:nvSpPr>
            <p:spPr bwMode="auto">
              <a:xfrm>
                <a:off x="2996" y="3347"/>
                <a:ext cx="713" cy="304"/>
              </a:xfrm>
              <a:custGeom>
                <a:avLst/>
                <a:gdLst>
                  <a:gd name="T0" fmla="*/ 1 w 3958"/>
                  <a:gd name="T1" fmla="*/ 2 h 1681"/>
                  <a:gd name="T2" fmla="*/ 2 w 3958"/>
                  <a:gd name="T3" fmla="*/ 3 h 1681"/>
                  <a:gd name="T4" fmla="*/ 3 w 3958"/>
                  <a:gd name="T5" fmla="*/ 3 h 1681"/>
                  <a:gd name="T6" fmla="*/ 4 w 3958"/>
                  <a:gd name="T7" fmla="*/ 3 h 1681"/>
                  <a:gd name="T8" fmla="*/ 5 w 3958"/>
                  <a:gd name="T9" fmla="*/ 4 h 1681"/>
                  <a:gd name="T10" fmla="*/ 7 w 3958"/>
                  <a:gd name="T11" fmla="*/ 4 h 1681"/>
                  <a:gd name="T12" fmla="*/ 8 w 3958"/>
                  <a:gd name="T13" fmla="*/ 5 h 1681"/>
                  <a:gd name="T14" fmla="*/ 9 w 3958"/>
                  <a:gd name="T15" fmla="*/ 5 h 1681"/>
                  <a:gd name="T16" fmla="*/ 10 w 3958"/>
                  <a:gd name="T17" fmla="*/ 6 h 1681"/>
                  <a:gd name="T18" fmla="*/ 12 w 3958"/>
                  <a:gd name="T19" fmla="*/ 6 h 1681"/>
                  <a:gd name="T20" fmla="*/ 13 w 3958"/>
                  <a:gd name="T21" fmla="*/ 7 h 1681"/>
                  <a:gd name="T22" fmla="*/ 14 w 3958"/>
                  <a:gd name="T23" fmla="*/ 7 h 1681"/>
                  <a:gd name="T24" fmla="*/ 16 w 3958"/>
                  <a:gd name="T25" fmla="*/ 8 h 1681"/>
                  <a:gd name="T26" fmla="*/ 17 w 3958"/>
                  <a:gd name="T27" fmla="*/ 8 h 1681"/>
                  <a:gd name="T28" fmla="*/ 19 w 3958"/>
                  <a:gd name="T29" fmla="*/ 9 h 1681"/>
                  <a:gd name="T30" fmla="*/ 20 w 3958"/>
                  <a:gd name="T31" fmla="*/ 10 h 1681"/>
                  <a:gd name="T32" fmla="*/ 21 w 3958"/>
                  <a:gd name="T33" fmla="*/ 10 h 1681"/>
                  <a:gd name="T34" fmla="*/ 21 w 3958"/>
                  <a:gd name="T35" fmla="*/ 10 h 1681"/>
                  <a:gd name="T36" fmla="*/ 21 w 3958"/>
                  <a:gd name="T37" fmla="*/ 9 h 1681"/>
                  <a:gd name="T38" fmla="*/ 22 w 3958"/>
                  <a:gd name="T39" fmla="*/ 9 h 1681"/>
                  <a:gd name="T40" fmla="*/ 22 w 3958"/>
                  <a:gd name="T41" fmla="*/ 9 h 1681"/>
                  <a:gd name="T42" fmla="*/ 22 w 3958"/>
                  <a:gd name="T43" fmla="*/ 8 h 1681"/>
                  <a:gd name="T44" fmla="*/ 23 w 3958"/>
                  <a:gd name="T45" fmla="*/ 8 h 1681"/>
                  <a:gd name="T46" fmla="*/ 23 w 3958"/>
                  <a:gd name="T47" fmla="*/ 8 h 1681"/>
                  <a:gd name="T48" fmla="*/ 22 w 3958"/>
                  <a:gd name="T49" fmla="*/ 8 h 1681"/>
                  <a:gd name="T50" fmla="*/ 21 w 3958"/>
                  <a:gd name="T51" fmla="*/ 7 h 1681"/>
                  <a:gd name="T52" fmla="*/ 20 w 3958"/>
                  <a:gd name="T53" fmla="*/ 7 h 1681"/>
                  <a:gd name="T54" fmla="*/ 18 w 3958"/>
                  <a:gd name="T55" fmla="*/ 6 h 1681"/>
                  <a:gd name="T56" fmla="*/ 17 w 3958"/>
                  <a:gd name="T57" fmla="*/ 5 h 1681"/>
                  <a:gd name="T58" fmla="*/ 15 w 3958"/>
                  <a:gd name="T59" fmla="*/ 5 h 1681"/>
                  <a:gd name="T60" fmla="*/ 14 w 3958"/>
                  <a:gd name="T61" fmla="*/ 5 h 1681"/>
                  <a:gd name="T62" fmla="*/ 13 w 3958"/>
                  <a:gd name="T63" fmla="*/ 4 h 1681"/>
                  <a:gd name="T64" fmla="*/ 12 w 3958"/>
                  <a:gd name="T65" fmla="*/ 3 h 1681"/>
                  <a:gd name="T66" fmla="*/ 10 w 3958"/>
                  <a:gd name="T67" fmla="*/ 3 h 1681"/>
                  <a:gd name="T68" fmla="*/ 9 w 3958"/>
                  <a:gd name="T69" fmla="*/ 3 h 1681"/>
                  <a:gd name="T70" fmla="*/ 8 w 3958"/>
                  <a:gd name="T71" fmla="*/ 2 h 1681"/>
                  <a:gd name="T72" fmla="*/ 7 w 3958"/>
                  <a:gd name="T73" fmla="*/ 2 h 1681"/>
                  <a:gd name="T74" fmla="*/ 5 w 3958"/>
                  <a:gd name="T75" fmla="*/ 1 h 1681"/>
                  <a:gd name="T76" fmla="*/ 4 w 3958"/>
                  <a:gd name="T77" fmla="*/ 1 h 1681"/>
                  <a:gd name="T78" fmla="*/ 3 w 3958"/>
                  <a:gd name="T79" fmla="*/ 0 h 1681"/>
                  <a:gd name="T80" fmla="*/ 2 w 3958"/>
                  <a:gd name="T81" fmla="*/ 0 h 1681"/>
                  <a:gd name="T82" fmla="*/ 2 w 3958"/>
                  <a:gd name="T83" fmla="*/ 0 h 1681"/>
                  <a:gd name="T84" fmla="*/ 2 w 3958"/>
                  <a:gd name="T85" fmla="*/ 1 h 1681"/>
                  <a:gd name="T86" fmla="*/ 1 w 3958"/>
                  <a:gd name="T87" fmla="*/ 1 h 1681"/>
                  <a:gd name="T88" fmla="*/ 1 w 3958"/>
                  <a:gd name="T89" fmla="*/ 1 h 1681"/>
                  <a:gd name="T90" fmla="*/ 1 w 3958"/>
                  <a:gd name="T91" fmla="*/ 1 h 1681"/>
                  <a:gd name="T92" fmla="*/ 1 w 3958"/>
                  <a:gd name="T93" fmla="*/ 1 h 1681"/>
                  <a:gd name="T94" fmla="*/ 0 w 3958"/>
                  <a:gd name="T95" fmla="*/ 2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path>
                </a:pathLst>
              </a:custGeom>
              <a:solidFill>
                <a:schemeClr val="bg2"/>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80" name="Freeform 5231"/>
              <p:cNvSpPr>
                <a:spLocks/>
              </p:cNvSpPr>
              <p:nvPr userDrawn="1"/>
            </p:nvSpPr>
            <p:spPr bwMode="auto">
              <a:xfrm>
                <a:off x="3407" y="1168"/>
                <a:ext cx="2204" cy="1819"/>
              </a:xfrm>
              <a:custGeom>
                <a:avLst/>
                <a:gdLst>
                  <a:gd name="T0" fmla="*/ 18 w 12256"/>
                  <a:gd name="T1" fmla="*/ 1 h 10111"/>
                  <a:gd name="T2" fmla="*/ 23 w 12256"/>
                  <a:gd name="T3" fmla="*/ 2 h 10111"/>
                  <a:gd name="T4" fmla="*/ 28 w 12256"/>
                  <a:gd name="T5" fmla="*/ 3 h 10111"/>
                  <a:gd name="T6" fmla="*/ 33 w 12256"/>
                  <a:gd name="T7" fmla="*/ 3 h 10111"/>
                  <a:gd name="T8" fmla="*/ 38 w 12256"/>
                  <a:gd name="T9" fmla="*/ 4 h 10111"/>
                  <a:gd name="T10" fmla="*/ 44 w 12256"/>
                  <a:gd name="T11" fmla="*/ 5 h 10111"/>
                  <a:gd name="T12" fmla="*/ 49 w 12256"/>
                  <a:gd name="T13" fmla="*/ 6 h 10111"/>
                  <a:gd name="T14" fmla="*/ 54 w 12256"/>
                  <a:gd name="T15" fmla="*/ 7 h 10111"/>
                  <a:gd name="T16" fmla="*/ 60 w 12256"/>
                  <a:gd name="T17" fmla="*/ 8 h 10111"/>
                  <a:gd name="T18" fmla="*/ 66 w 12256"/>
                  <a:gd name="T19" fmla="*/ 10 h 10111"/>
                  <a:gd name="T20" fmla="*/ 71 w 12256"/>
                  <a:gd name="T21" fmla="*/ 11 h 10111"/>
                  <a:gd name="T22" fmla="*/ 69 w 12256"/>
                  <a:gd name="T23" fmla="*/ 15 h 10111"/>
                  <a:gd name="T24" fmla="*/ 68 w 12256"/>
                  <a:gd name="T25" fmla="*/ 20 h 10111"/>
                  <a:gd name="T26" fmla="*/ 66 w 12256"/>
                  <a:gd name="T27" fmla="*/ 24 h 10111"/>
                  <a:gd name="T28" fmla="*/ 64 w 12256"/>
                  <a:gd name="T29" fmla="*/ 29 h 10111"/>
                  <a:gd name="T30" fmla="*/ 62 w 12256"/>
                  <a:gd name="T31" fmla="*/ 34 h 10111"/>
                  <a:gd name="T32" fmla="*/ 61 w 12256"/>
                  <a:gd name="T33" fmla="*/ 38 h 10111"/>
                  <a:gd name="T34" fmla="*/ 59 w 12256"/>
                  <a:gd name="T35" fmla="*/ 43 h 10111"/>
                  <a:gd name="T36" fmla="*/ 57 w 12256"/>
                  <a:gd name="T37" fmla="*/ 47 h 10111"/>
                  <a:gd name="T38" fmla="*/ 56 w 12256"/>
                  <a:gd name="T39" fmla="*/ 52 h 10111"/>
                  <a:gd name="T40" fmla="*/ 54 w 12256"/>
                  <a:gd name="T41" fmla="*/ 56 h 10111"/>
                  <a:gd name="T42" fmla="*/ 51 w 12256"/>
                  <a:gd name="T43" fmla="*/ 58 h 10111"/>
                  <a:gd name="T44" fmla="*/ 46 w 12256"/>
                  <a:gd name="T45" fmla="*/ 57 h 10111"/>
                  <a:gd name="T46" fmla="*/ 40 w 12256"/>
                  <a:gd name="T47" fmla="*/ 56 h 10111"/>
                  <a:gd name="T48" fmla="*/ 35 w 12256"/>
                  <a:gd name="T49" fmla="*/ 54 h 10111"/>
                  <a:gd name="T50" fmla="*/ 30 w 12256"/>
                  <a:gd name="T51" fmla="*/ 53 h 10111"/>
                  <a:gd name="T52" fmla="*/ 25 w 12256"/>
                  <a:gd name="T53" fmla="*/ 52 h 10111"/>
                  <a:gd name="T54" fmla="*/ 20 w 12256"/>
                  <a:gd name="T55" fmla="*/ 50 h 10111"/>
                  <a:gd name="T56" fmla="*/ 16 w 12256"/>
                  <a:gd name="T57" fmla="*/ 49 h 10111"/>
                  <a:gd name="T58" fmla="*/ 11 w 12256"/>
                  <a:gd name="T59" fmla="*/ 48 h 10111"/>
                  <a:gd name="T60" fmla="*/ 6 w 12256"/>
                  <a:gd name="T61" fmla="*/ 46 h 10111"/>
                  <a:gd name="T62" fmla="*/ 1 w 12256"/>
                  <a:gd name="T63" fmla="*/ 45 h 10111"/>
                  <a:gd name="T64" fmla="*/ 1 w 12256"/>
                  <a:gd name="T65" fmla="*/ 42 h 10111"/>
                  <a:gd name="T66" fmla="*/ 2 w 12256"/>
                  <a:gd name="T67" fmla="*/ 38 h 10111"/>
                  <a:gd name="T68" fmla="*/ 4 w 12256"/>
                  <a:gd name="T69" fmla="*/ 34 h 10111"/>
                  <a:gd name="T70" fmla="*/ 5 w 12256"/>
                  <a:gd name="T71" fmla="*/ 30 h 10111"/>
                  <a:gd name="T72" fmla="*/ 6 w 12256"/>
                  <a:gd name="T73" fmla="*/ 26 h 10111"/>
                  <a:gd name="T74" fmla="*/ 8 w 12256"/>
                  <a:gd name="T75" fmla="*/ 21 h 10111"/>
                  <a:gd name="T76" fmla="*/ 9 w 12256"/>
                  <a:gd name="T77" fmla="*/ 17 h 10111"/>
                  <a:gd name="T78" fmla="*/ 11 w 12256"/>
                  <a:gd name="T79" fmla="*/ 13 h 10111"/>
                  <a:gd name="T80" fmla="*/ 12 w 12256"/>
                  <a:gd name="T81" fmla="*/ 9 h 10111"/>
                  <a:gd name="T82" fmla="*/ 13 w 12256"/>
                  <a:gd name="T83" fmla="*/ 4 h 10111"/>
                  <a:gd name="T84" fmla="*/ 15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5232"/>
              <p:cNvSpPr>
                <a:spLocks/>
              </p:cNvSpPr>
              <p:nvPr userDrawn="1"/>
            </p:nvSpPr>
            <p:spPr bwMode="auto">
              <a:xfrm>
                <a:off x="3407" y="1168"/>
                <a:ext cx="2204" cy="1819"/>
              </a:xfrm>
              <a:custGeom>
                <a:avLst/>
                <a:gdLst>
                  <a:gd name="T0" fmla="*/ 18 w 12256"/>
                  <a:gd name="T1" fmla="*/ 1 h 10111"/>
                  <a:gd name="T2" fmla="*/ 23 w 12256"/>
                  <a:gd name="T3" fmla="*/ 2 h 10111"/>
                  <a:gd name="T4" fmla="*/ 28 w 12256"/>
                  <a:gd name="T5" fmla="*/ 3 h 10111"/>
                  <a:gd name="T6" fmla="*/ 33 w 12256"/>
                  <a:gd name="T7" fmla="*/ 3 h 10111"/>
                  <a:gd name="T8" fmla="*/ 38 w 12256"/>
                  <a:gd name="T9" fmla="*/ 4 h 10111"/>
                  <a:gd name="T10" fmla="*/ 44 w 12256"/>
                  <a:gd name="T11" fmla="*/ 5 h 10111"/>
                  <a:gd name="T12" fmla="*/ 49 w 12256"/>
                  <a:gd name="T13" fmla="*/ 6 h 10111"/>
                  <a:gd name="T14" fmla="*/ 54 w 12256"/>
                  <a:gd name="T15" fmla="*/ 7 h 10111"/>
                  <a:gd name="T16" fmla="*/ 60 w 12256"/>
                  <a:gd name="T17" fmla="*/ 8 h 10111"/>
                  <a:gd name="T18" fmla="*/ 66 w 12256"/>
                  <a:gd name="T19" fmla="*/ 10 h 10111"/>
                  <a:gd name="T20" fmla="*/ 71 w 12256"/>
                  <a:gd name="T21" fmla="*/ 11 h 10111"/>
                  <a:gd name="T22" fmla="*/ 69 w 12256"/>
                  <a:gd name="T23" fmla="*/ 15 h 10111"/>
                  <a:gd name="T24" fmla="*/ 68 w 12256"/>
                  <a:gd name="T25" fmla="*/ 20 h 10111"/>
                  <a:gd name="T26" fmla="*/ 66 w 12256"/>
                  <a:gd name="T27" fmla="*/ 24 h 10111"/>
                  <a:gd name="T28" fmla="*/ 64 w 12256"/>
                  <a:gd name="T29" fmla="*/ 29 h 10111"/>
                  <a:gd name="T30" fmla="*/ 62 w 12256"/>
                  <a:gd name="T31" fmla="*/ 34 h 10111"/>
                  <a:gd name="T32" fmla="*/ 61 w 12256"/>
                  <a:gd name="T33" fmla="*/ 38 h 10111"/>
                  <a:gd name="T34" fmla="*/ 59 w 12256"/>
                  <a:gd name="T35" fmla="*/ 43 h 10111"/>
                  <a:gd name="T36" fmla="*/ 57 w 12256"/>
                  <a:gd name="T37" fmla="*/ 47 h 10111"/>
                  <a:gd name="T38" fmla="*/ 56 w 12256"/>
                  <a:gd name="T39" fmla="*/ 52 h 10111"/>
                  <a:gd name="T40" fmla="*/ 54 w 12256"/>
                  <a:gd name="T41" fmla="*/ 56 h 10111"/>
                  <a:gd name="T42" fmla="*/ 51 w 12256"/>
                  <a:gd name="T43" fmla="*/ 58 h 10111"/>
                  <a:gd name="T44" fmla="*/ 46 w 12256"/>
                  <a:gd name="T45" fmla="*/ 57 h 10111"/>
                  <a:gd name="T46" fmla="*/ 40 w 12256"/>
                  <a:gd name="T47" fmla="*/ 56 h 10111"/>
                  <a:gd name="T48" fmla="*/ 35 w 12256"/>
                  <a:gd name="T49" fmla="*/ 54 h 10111"/>
                  <a:gd name="T50" fmla="*/ 30 w 12256"/>
                  <a:gd name="T51" fmla="*/ 53 h 10111"/>
                  <a:gd name="T52" fmla="*/ 25 w 12256"/>
                  <a:gd name="T53" fmla="*/ 52 h 10111"/>
                  <a:gd name="T54" fmla="*/ 20 w 12256"/>
                  <a:gd name="T55" fmla="*/ 50 h 10111"/>
                  <a:gd name="T56" fmla="*/ 16 w 12256"/>
                  <a:gd name="T57" fmla="*/ 49 h 10111"/>
                  <a:gd name="T58" fmla="*/ 11 w 12256"/>
                  <a:gd name="T59" fmla="*/ 48 h 10111"/>
                  <a:gd name="T60" fmla="*/ 6 w 12256"/>
                  <a:gd name="T61" fmla="*/ 46 h 10111"/>
                  <a:gd name="T62" fmla="*/ 1 w 12256"/>
                  <a:gd name="T63" fmla="*/ 45 h 10111"/>
                  <a:gd name="T64" fmla="*/ 1 w 12256"/>
                  <a:gd name="T65" fmla="*/ 42 h 10111"/>
                  <a:gd name="T66" fmla="*/ 2 w 12256"/>
                  <a:gd name="T67" fmla="*/ 38 h 10111"/>
                  <a:gd name="T68" fmla="*/ 4 w 12256"/>
                  <a:gd name="T69" fmla="*/ 34 h 10111"/>
                  <a:gd name="T70" fmla="*/ 5 w 12256"/>
                  <a:gd name="T71" fmla="*/ 30 h 10111"/>
                  <a:gd name="T72" fmla="*/ 6 w 12256"/>
                  <a:gd name="T73" fmla="*/ 26 h 10111"/>
                  <a:gd name="T74" fmla="*/ 8 w 12256"/>
                  <a:gd name="T75" fmla="*/ 21 h 10111"/>
                  <a:gd name="T76" fmla="*/ 9 w 12256"/>
                  <a:gd name="T77" fmla="*/ 17 h 10111"/>
                  <a:gd name="T78" fmla="*/ 11 w 12256"/>
                  <a:gd name="T79" fmla="*/ 13 h 10111"/>
                  <a:gd name="T80" fmla="*/ 12 w 12256"/>
                  <a:gd name="T81" fmla="*/ 9 h 10111"/>
                  <a:gd name="T82" fmla="*/ 13 w 12256"/>
                  <a:gd name="T83" fmla="*/ 4 h 10111"/>
                  <a:gd name="T84" fmla="*/ 15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path>
                </a:pathLst>
              </a:custGeom>
              <a:solidFill>
                <a:schemeClr val="hlink"/>
              </a:solidFill>
              <a:ln w="9525" cmpd="sng">
                <a:solidFill>
                  <a:schemeClr val="accent1"/>
                </a:solidFill>
                <a:prstDash val="solid"/>
                <a:round/>
                <a:headEnd/>
                <a:tailEnd/>
              </a:ln>
            </p:spPr>
            <p:txBody>
              <a:bodyPr/>
              <a:lstStyle/>
              <a:p>
                <a:endParaRPr lang="en-GB"/>
              </a:p>
            </p:txBody>
          </p:sp>
          <p:sp>
            <p:nvSpPr>
              <p:cNvPr id="82" name="Freeform 5233"/>
              <p:cNvSpPr>
                <a:spLocks/>
              </p:cNvSpPr>
              <p:nvPr userDrawn="1"/>
            </p:nvSpPr>
            <p:spPr bwMode="auto">
              <a:xfrm>
                <a:off x="5067" y="1431"/>
                <a:ext cx="671" cy="1727"/>
              </a:xfrm>
              <a:custGeom>
                <a:avLst/>
                <a:gdLst>
                  <a:gd name="T0" fmla="*/ 21 w 3730"/>
                  <a:gd name="T1" fmla="*/ 0 h 9601"/>
                  <a:gd name="T2" fmla="*/ 21 w 3730"/>
                  <a:gd name="T3" fmla="*/ 0 h 9601"/>
                  <a:gd name="T4" fmla="*/ 21 w 3730"/>
                  <a:gd name="T5" fmla="*/ 1 h 9601"/>
                  <a:gd name="T6" fmla="*/ 21 w 3730"/>
                  <a:gd name="T7" fmla="*/ 1 h 9601"/>
                  <a:gd name="T8" fmla="*/ 21 w 3730"/>
                  <a:gd name="T9" fmla="*/ 1 h 9601"/>
                  <a:gd name="T10" fmla="*/ 22 w 3730"/>
                  <a:gd name="T11" fmla="*/ 2 h 9601"/>
                  <a:gd name="T12" fmla="*/ 21 w 3730"/>
                  <a:gd name="T13" fmla="*/ 4 h 9601"/>
                  <a:gd name="T14" fmla="*/ 19 w 3730"/>
                  <a:gd name="T15" fmla="*/ 10 h 9601"/>
                  <a:gd name="T16" fmla="*/ 17 w 3730"/>
                  <a:gd name="T17" fmla="*/ 14 h 9601"/>
                  <a:gd name="T18" fmla="*/ 15 w 3730"/>
                  <a:gd name="T19" fmla="*/ 19 h 9601"/>
                  <a:gd name="T20" fmla="*/ 14 w 3730"/>
                  <a:gd name="T21" fmla="*/ 23 h 9601"/>
                  <a:gd name="T22" fmla="*/ 12 w 3730"/>
                  <a:gd name="T23" fmla="*/ 27 h 9601"/>
                  <a:gd name="T24" fmla="*/ 11 w 3730"/>
                  <a:gd name="T25" fmla="*/ 31 h 9601"/>
                  <a:gd name="T26" fmla="*/ 9 w 3730"/>
                  <a:gd name="T27" fmla="*/ 34 h 9601"/>
                  <a:gd name="T28" fmla="*/ 8 w 3730"/>
                  <a:gd name="T29" fmla="*/ 37 h 9601"/>
                  <a:gd name="T30" fmla="*/ 7 w 3730"/>
                  <a:gd name="T31" fmla="*/ 40 h 9601"/>
                  <a:gd name="T32" fmla="*/ 6 w 3730"/>
                  <a:gd name="T33" fmla="*/ 43 h 9601"/>
                  <a:gd name="T34" fmla="*/ 5 w 3730"/>
                  <a:gd name="T35" fmla="*/ 45 h 9601"/>
                  <a:gd name="T36" fmla="*/ 4 w 3730"/>
                  <a:gd name="T37" fmla="*/ 48 h 9601"/>
                  <a:gd name="T38" fmla="*/ 3 w 3730"/>
                  <a:gd name="T39" fmla="*/ 50 h 9601"/>
                  <a:gd name="T40" fmla="*/ 2 w 3730"/>
                  <a:gd name="T41" fmla="*/ 53 h 9601"/>
                  <a:gd name="T42" fmla="*/ 1 w 3730"/>
                  <a:gd name="T43" fmla="*/ 55 h 9601"/>
                  <a:gd name="T44" fmla="*/ 1 w 3730"/>
                  <a:gd name="T45" fmla="*/ 56 h 9601"/>
                  <a:gd name="T46" fmla="*/ 1 w 3730"/>
                  <a:gd name="T47" fmla="*/ 56 h 9601"/>
                  <a:gd name="T48" fmla="*/ 0 w 3730"/>
                  <a:gd name="T49" fmla="*/ 56 h 9601"/>
                  <a:gd name="T50" fmla="*/ 0 w 3730"/>
                  <a:gd name="T51" fmla="*/ 55 h 9601"/>
                  <a:gd name="T52" fmla="*/ 0 w 3730"/>
                  <a:gd name="T53" fmla="*/ 54 h 9601"/>
                  <a:gd name="T54" fmla="*/ 1 w 3730"/>
                  <a:gd name="T55" fmla="*/ 52 h 9601"/>
                  <a:gd name="T56" fmla="*/ 2 w 3730"/>
                  <a:gd name="T57" fmla="*/ 50 h 9601"/>
                  <a:gd name="T58" fmla="*/ 3 w 3730"/>
                  <a:gd name="T59" fmla="*/ 47 h 9601"/>
                  <a:gd name="T60" fmla="*/ 4 w 3730"/>
                  <a:gd name="T61" fmla="*/ 45 h 9601"/>
                  <a:gd name="T62" fmla="*/ 5 w 3730"/>
                  <a:gd name="T63" fmla="*/ 42 h 9601"/>
                  <a:gd name="T64" fmla="*/ 6 w 3730"/>
                  <a:gd name="T65" fmla="*/ 39 h 9601"/>
                  <a:gd name="T66" fmla="*/ 7 w 3730"/>
                  <a:gd name="T67" fmla="*/ 36 h 9601"/>
                  <a:gd name="T68" fmla="*/ 8 w 3730"/>
                  <a:gd name="T69" fmla="*/ 33 h 9601"/>
                  <a:gd name="T70" fmla="*/ 10 w 3730"/>
                  <a:gd name="T71" fmla="*/ 29 h 9601"/>
                  <a:gd name="T72" fmla="*/ 11 w 3730"/>
                  <a:gd name="T73" fmla="*/ 26 h 9601"/>
                  <a:gd name="T74" fmla="*/ 13 w 3730"/>
                  <a:gd name="T75" fmla="*/ 21 h 9601"/>
                  <a:gd name="T76" fmla="*/ 15 w 3730"/>
                  <a:gd name="T77" fmla="*/ 17 h 9601"/>
                  <a:gd name="T78" fmla="*/ 16 w 3730"/>
                  <a:gd name="T79" fmla="*/ 12 h 9601"/>
                  <a:gd name="T80" fmla="*/ 18 w 3730"/>
                  <a:gd name="T81" fmla="*/ 8 h 9601"/>
                  <a:gd name="T82" fmla="*/ 20 w 3730"/>
                  <a:gd name="T83" fmla="*/ 3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5234"/>
              <p:cNvSpPr>
                <a:spLocks/>
              </p:cNvSpPr>
              <p:nvPr userDrawn="1"/>
            </p:nvSpPr>
            <p:spPr bwMode="auto">
              <a:xfrm>
                <a:off x="5067" y="1431"/>
                <a:ext cx="671" cy="1727"/>
              </a:xfrm>
              <a:custGeom>
                <a:avLst/>
                <a:gdLst>
                  <a:gd name="T0" fmla="*/ 21 w 3730"/>
                  <a:gd name="T1" fmla="*/ 0 h 9601"/>
                  <a:gd name="T2" fmla="*/ 21 w 3730"/>
                  <a:gd name="T3" fmla="*/ 0 h 9601"/>
                  <a:gd name="T4" fmla="*/ 21 w 3730"/>
                  <a:gd name="T5" fmla="*/ 1 h 9601"/>
                  <a:gd name="T6" fmla="*/ 21 w 3730"/>
                  <a:gd name="T7" fmla="*/ 1 h 9601"/>
                  <a:gd name="T8" fmla="*/ 21 w 3730"/>
                  <a:gd name="T9" fmla="*/ 1 h 9601"/>
                  <a:gd name="T10" fmla="*/ 22 w 3730"/>
                  <a:gd name="T11" fmla="*/ 2 h 9601"/>
                  <a:gd name="T12" fmla="*/ 21 w 3730"/>
                  <a:gd name="T13" fmla="*/ 4 h 9601"/>
                  <a:gd name="T14" fmla="*/ 19 w 3730"/>
                  <a:gd name="T15" fmla="*/ 10 h 9601"/>
                  <a:gd name="T16" fmla="*/ 17 w 3730"/>
                  <a:gd name="T17" fmla="*/ 14 h 9601"/>
                  <a:gd name="T18" fmla="*/ 15 w 3730"/>
                  <a:gd name="T19" fmla="*/ 19 h 9601"/>
                  <a:gd name="T20" fmla="*/ 14 w 3730"/>
                  <a:gd name="T21" fmla="*/ 23 h 9601"/>
                  <a:gd name="T22" fmla="*/ 12 w 3730"/>
                  <a:gd name="T23" fmla="*/ 27 h 9601"/>
                  <a:gd name="T24" fmla="*/ 11 w 3730"/>
                  <a:gd name="T25" fmla="*/ 31 h 9601"/>
                  <a:gd name="T26" fmla="*/ 9 w 3730"/>
                  <a:gd name="T27" fmla="*/ 34 h 9601"/>
                  <a:gd name="T28" fmla="*/ 8 w 3730"/>
                  <a:gd name="T29" fmla="*/ 37 h 9601"/>
                  <a:gd name="T30" fmla="*/ 7 w 3730"/>
                  <a:gd name="T31" fmla="*/ 40 h 9601"/>
                  <a:gd name="T32" fmla="*/ 6 w 3730"/>
                  <a:gd name="T33" fmla="*/ 43 h 9601"/>
                  <a:gd name="T34" fmla="*/ 5 w 3730"/>
                  <a:gd name="T35" fmla="*/ 45 h 9601"/>
                  <a:gd name="T36" fmla="*/ 4 w 3730"/>
                  <a:gd name="T37" fmla="*/ 48 h 9601"/>
                  <a:gd name="T38" fmla="*/ 3 w 3730"/>
                  <a:gd name="T39" fmla="*/ 50 h 9601"/>
                  <a:gd name="T40" fmla="*/ 2 w 3730"/>
                  <a:gd name="T41" fmla="*/ 53 h 9601"/>
                  <a:gd name="T42" fmla="*/ 1 w 3730"/>
                  <a:gd name="T43" fmla="*/ 55 h 9601"/>
                  <a:gd name="T44" fmla="*/ 1 w 3730"/>
                  <a:gd name="T45" fmla="*/ 56 h 9601"/>
                  <a:gd name="T46" fmla="*/ 1 w 3730"/>
                  <a:gd name="T47" fmla="*/ 56 h 9601"/>
                  <a:gd name="T48" fmla="*/ 0 w 3730"/>
                  <a:gd name="T49" fmla="*/ 56 h 9601"/>
                  <a:gd name="T50" fmla="*/ 0 w 3730"/>
                  <a:gd name="T51" fmla="*/ 55 h 9601"/>
                  <a:gd name="T52" fmla="*/ 0 w 3730"/>
                  <a:gd name="T53" fmla="*/ 54 h 9601"/>
                  <a:gd name="T54" fmla="*/ 1 w 3730"/>
                  <a:gd name="T55" fmla="*/ 52 h 9601"/>
                  <a:gd name="T56" fmla="*/ 2 w 3730"/>
                  <a:gd name="T57" fmla="*/ 50 h 9601"/>
                  <a:gd name="T58" fmla="*/ 3 w 3730"/>
                  <a:gd name="T59" fmla="*/ 47 h 9601"/>
                  <a:gd name="T60" fmla="*/ 4 w 3730"/>
                  <a:gd name="T61" fmla="*/ 45 h 9601"/>
                  <a:gd name="T62" fmla="*/ 5 w 3730"/>
                  <a:gd name="T63" fmla="*/ 42 h 9601"/>
                  <a:gd name="T64" fmla="*/ 6 w 3730"/>
                  <a:gd name="T65" fmla="*/ 39 h 9601"/>
                  <a:gd name="T66" fmla="*/ 7 w 3730"/>
                  <a:gd name="T67" fmla="*/ 36 h 9601"/>
                  <a:gd name="T68" fmla="*/ 8 w 3730"/>
                  <a:gd name="T69" fmla="*/ 33 h 9601"/>
                  <a:gd name="T70" fmla="*/ 10 w 3730"/>
                  <a:gd name="T71" fmla="*/ 29 h 9601"/>
                  <a:gd name="T72" fmla="*/ 11 w 3730"/>
                  <a:gd name="T73" fmla="*/ 26 h 9601"/>
                  <a:gd name="T74" fmla="*/ 13 w 3730"/>
                  <a:gd name="T75" fmla="*/ 21 h 9601"/>
                  <a:gd name="T76" fmla="*/ 15 w 3730"/>
                  <a:gd name="T77" fmla="*/ 17 h 9601"/>
                  <a:gd name="T78" fmla="*/ 16 w 3730"/>
                  <a:gd name="T79" fmla="*/ 12 h 9601"/>
                  <a:gd name="T80" fmla="*/ 18 w 3730"/>
                  <a:gd name="T81" fmla="*/ 8 h 9601"/>
                  <a:gd name="T82" fmla="*/ 20 w 3730"/>
                  <a:gd name="T83" fmla="*/ 3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path>
                </a:pathLst>
              </a:custGeom>
              <a:solidFill>
                <a:schemeClr val="bg2"/>
              </a:solidFill>
              <a:ln w="3175">
                <a:solidFill>
                  <a:schemeClr val="accent1"/>
                </a:solidFill>
                <a:prstDash val="solid"/>
                <a:round/>
                <a:headEnd/>
                <a:tailEnd/>
              </a:ln>
            </p:spPr>
            <p:txBody>
              <a:bodyPr/>
              <a:lstStyle/>
              <a:p>
                <a:endParaRPr lang="en-GB"/>
              </a:p>
            </p:txBody>
          </p:sp>
          <p:sp>
            <p:nvSpPr>
              <p:cNvPr id="84" name="Freeform 5235"/>
              <p:cNvSpPr>
                <a:spLocks/>
              </p:cNvSpPr>
              <p:nvPr userDrawn="1"/>
            </p:nvSpPr>
            <p:spPr bwMode="auto">
              <a:xfrm>
                <a:off x="4138" y="3158"/>
                <a:ext cx="959" cy="907"/>
              </a:xfrm>
              <a:custGeom>
                <a:avLst/>
                <a:gdLst>
                  <a:gd name="T0" fmla="*/ 959 w 959"/>
                  <a:gd name="T1" fmla="*/ 34 h 907"/>
                  <a:gd name="T2" fmla="*/ 15 w 959"/>
                  <a:gd name="T3" fmla="*/ 907 h 907"/>
                  <a:gd name="T4" fmla="*/ 0 w 959"/>
                  <a:gd name="T5" fmla="*/ 856 h 907"/>
                  <a:gd name="T6" fmla="*/ 0 w 959"/>
                  <a:gd name="T7" fmla="*/ 834 h 907"/>
                  <a:gd name="T8" fmla="*/ 7 w 959"/>
                  <a:gd name="T9" fmla="*/ 805 h 907"/>
                  <a:gd name="T10" fmla="*/ 122 w 959"/>
                  <a:gd name="T11" fmla="*/ 689 h 907"/>
                  <a:gd name="T12" fmla="*/ 906 w 959"/>
                  <a:gd name="T13" fmla="*/ 4 h 907"/>
                  <a:gd name="T14" fmla="*/ 930 w 959"/>
                  <a:gd name="T15" fmla="*/ 0 h 907"/>
                  <a:gd name="T16" fmla="*/ 950 w 959"/>
                  <a:gd name="T17" fmla="*/ 4 h 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59" h="907">
                    <a:moveTo>
                      <a:pt x="959" y="34"/>
                    </a:moveTo>
                    <a:lnTo>
                      <a:pt x="15" y="907"/>
                    </a:lnTo>
                    <a:lnTo>
                      <a:pt x="0" y="856"/>
                    </a:lnTo>
                    <a:lnTo>
                      <a:pt x="0" y="834"/>
                    </a:lnTo>
                    <a:lnTo>
                      <a:pt x="7" y="805"/>
                    </a:lnTo>
                    <a:lnTo>
                      <a:pt x="122" y="689"/>
                    </a:lnTo>
                    <a:lnTo>
                      <a:pt x="906" y="4"/>
                    </a:lnTo>
                    <a:lnTo>
                      <a:pt x="930" y="0"/>
                    </a:lnTo>
                    <a:lnTo>
                      <a:pt x="950" y="4"/>
                    </a:lnTo>
                  </a:path>
                </a:pathLst>
              </a:custGeom>
              <a:solidFill>
                <a:schemeClr val="accent1"/>
              </a:solidFill>
              <a:ln w="0">
                <a:solidFill>
                  <a:schemeClr val="accent1"/>
                </a:solidFill>
                <a:prstDash val="solid"/>
                <a:round/>
                <a:headEnd/>
                <a:tailEnd/>
              </a:ln>
            </p:spPr>
            <p:txBody>
              <a:bodyPr/>
              <a:lstStyle/>
              <a:p>
                <a:endParaRPr lang="en-GB"/>
              </a:p>
            </p:txBody>
          </p:sp>
        </p:grpSp>
      </p:grpSp>
      <p:sp>
        <p:nvSpPr>
          <p:cNvPr id="85" name="Rectangle 1339"/>
          <p:cNvSpPr>
            <a:spLocks noChangeArrowheads="1"/>
          </p:cNvSpPr>
          <p:nvPr/>
        </p:nvSpPr>
        <p:spPr bwMode="auto">
          <a:xfrm>
            <a:off x="1527175" y="873125"/>
            <a:ext cx="7616825" cy="4222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sz="3600"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noProof="0" smtClean="0"/>
              <a:t>Click to edit Master title style</a:t>
            </a:r>
          </a:p>
        </p:txBody>
      </p:sp>
      <p:sp>
        <p:nvSpPr>
          <p:cNvPr id="4103" name="Rectangle 7"/>
          <p:cNvSpPr>
            <a:spLocks noGrp="1" noChangeArrowheads="1"/>
          </p:cNvSpPr>
          <p:nvPr>
            <p:ph type="subTitle" idx="1"/>
          </p:nvPr>
        </p:nvSpPr>
        <p:spPr>
          <a:xfrm>
            <a:off x="1554163" y="3813175"/>
            <a:ext cx="2406650" cy="1046163"/>
          </a:xfrm>
        </p:spPr>
        <p:txBody>
          <a:bodyPr/>
          <a:lstStyle>
            <a:lvl1pPr marL="0" indent="0">
              <a:buFontTx/>
              <a:buNone/>
              <a:defRPr sz="2000"/>
            </a:lvl1pPr>
          </a:lstStyle>
          <a:p>
            <a:pPr lvl="0"/>
            <a:r>
              <a:rPr lang="en-US" noProof="0" smtClean="0"/>
              <a:t>Click to edit Master subtitle style</a:t>
            </a:r>
          </a:p>
        </p:txBody>
      </p:sp>
      <p:sp>
        <p:nvSpPr>
          <p:cNvPr id="86" name="Rectangle 258"/>
          <p:cNvSpPr>
            <a:spLocks noGrp="1" noChangeArrowheads="1"/>
          </p:cNvSpPr>
          <p:nvPr>
            <p:ph type="dt" sz="half" idx="10"/>
          </p:nvPr>
        </p:nvSpPr>
        <p:spPr>
          <a:xfrm>
            <a:off x="3402013" y="6308725"/>
            <a:ext cx="2133600" cy="279400"/>
          </a:xfrm>
        </p:spPr>
        <p:txBody>
          <a:bodyPr/>
          <a:lstStyle>
            <a:lvl1pPr>
              <a:defRPr/>
            </a:lvl1pPr>
          </a:lstStyle>
          <a:p>
            <a:pPr>
              <a:defRPr/>
            </a:pPr>
            <a:endParaRPr lang="en-US"/>
          </a:p>
        </p:txBody>
      </p:sp>
      <p:sp>
        <p:nvSpPr>
          <p:cNvPr id="87" name="Rectangle 259"/>
          <p:cNvSpPr>
            <a:spLocks noGrp="1" noChangeArrowheads="1"/>
          </p:cNvSpPr>
          <p:nvPr>
            <p:ph type="ftr" sz="quarter" idx="11"/>
          </p:nvPr>
        </p:nvSpPr>
        <p:spPr>
          <a:xfrm>
            <a:off x="6069013" y="6308725"/>
            <a:ext cx="2895600" cy="279400"/>
          </a:xfrm>
        </p:spPr>
        <p:txBody>
          <a:bodyPr/>
          <a:lstStyle>
            <a:lvl1pPr>
              <a:defRPr/>
            </a:lvl1pPr>
          </a:lstStyle>
          <a:p>
            <a:pPr>
              <a:defRPr/>
            </a:pPr>
            <a:endParaRPr lang="en-US"/>
          </a:p>
        </p:txBody>
      </p:sp>
    </p:spTree>
    <p:extLst>
      <p:ext uri="{BB962C8B-B14F-4D97-AF65-F5344CB8AC3E}">
        <p14:creationId xmlns:p14="http://schemas.microsoft.com/office/powerpoint/2010/main" val="350243287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9480720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9053974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0662816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6514440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0667519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7855380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2465140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1081613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5315954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9533268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9859160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2467837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4735340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6203"/>
          <p:cNvSpPr>
            <a:spLocks noEditPoints="1"/>
          </p:cNvSpPr>
          <p:nvPr/>
        </p:nvSpPr>
        <p:spPr bwMode="auto">
          <a:xfrm>
            <a:off x="-252413" y="0"/>
            <a:ext cx="9396413" cy="5961063"/>
          </a:xfrm>
          <a:custGeom>
            <a:avLst/>
            <a:gdLst>
              <a:gd name="T0" fmla="*/ 2147483646 w 19962"/>
              <a:gd name="T1" fmla="*/ 2147483646 h 15019"/>
              <a:gd name="T2" fmla="*/ 2147483646 w 19962"/>
              <a:gd name="T3" fmla="*/ 2147483646 h 15019"/>
              <a:gd name="T4" fmla="*/ 2147483646 w 19962"/>
              <a:gd name="T5" fmla="*/ 2147483646 h 15019"/>
              <a:gd name="T6" fmla="*/ 2147483646 w 19962"/>
              <a:gd name="T7" fmla="*/ 2147483646 h 15019"/>
              <a:gd name="T8" fmla="*/ 2147483646 w 19962"/>
              <a:gd name="T9" fmla="*/ 2147483646 h 15019"/>
              <a:gd name="T10" fmla="*/ 2147483646 w 19962"/>
              <a:gd name="T11" fmla="*/ 2147483646 h 15019"/>
              <a:gd name="T12" fmla="*/ 2147483646 w 19962"/>
              <a:gd name="T13" fmla="*/ 2147483646 h 15019"/>
              <a:gd name="T14" fmla="*/ 2147483646 w 19962"/>
              <a:gd name="T15" fmla="*/ 2147483646 h 15019"/>
              <a:gd name="T16" fmla="*/ 2147483646 w 19962"/>
              <a:gd name="T17" fmla="*/ 2147483646 h 15019"/>
              <a:gd name="T18" fmla="*/ 2147483646 w 19962"/>
              <a:gd name="T19" fmla="*/ 2147483646 h 15019"/>
              <a:gd name="T20" fmla="*/ 2147483646 w 19962"/>
              <a:gd name="T21" fmla="*/ 2147483646 h 15019"/>
              <a:gd name="T22" fmla="*/ 2147483646 w 19962"/>
              <a:gd name="T23" fmla="*/ 2147483646 h 15019"/>
              <a:gd name="T24" fmla="*/ 2147483646 w 19962"/>
              <a:gd name="T25" fmla="*/ 2147483646 h 15019"/>
              <a:gd name="T26" fmla="*/ 2147483646 w 19962"/>
              <a:gd name="T27" fmla="*/ 2147483646 h 15019"/>
              <a:gd name="T28" fmla="*/ 2147483646 w 19962"/>
              <a:gd name="T29" fmla="*/ 2147483646 h 15019"/>
              <a:gd name="T30" fmla="*/ 2147483646 w 19962"/>
              <a:gd name="T31" fmla="*/ 2147483646 h 15019"/>
              <a:gd name="T32" fmla="*/ 2147483646 w 19962"/>
              <a:gd name="T33" fmla="*/ 2147483646 h 15019"/>
              <a:gd name="T34" fmla="*/ 2147483646 w 19962"/>
              <a:gd name="T35" fmla="*/ 2147483646 h 15019"/>
              <a:gd name="T36" fmla="*/ 2147483646 w 19962"/>
              <a:gd name="T37" fmla="*/ 2147483646 h 15019"/>
              <a:gd name="T38" fmla="*/ 2147483646 w 19962"/>
              <a:gd name="T39" fmla="*/ 2147483646 h 15019"/>
              <a:gd name="T40" fmla="*/ 2147483646 w 19962"/>
              <a:gd name="T41" fmla="*/ 2147483646 h 15019"/>
              <a:gd name="T42" fmla="*/ 2147483646 w 19962"/>
              <a:gd name="T43" fmla="*/ 2147483646 h 15019"/>
              <a:gd name="T44" fmla="*/ 2147483646 w 19962"/>
              <a:gd name="T45" fmla="*/ 2147483646 h 15019"/>
              <a:gd name="T46" fmla="*/ 2147483646 w 19962"/>
              <a:gd name="T47" fmla="*/ 2147483646 h 15019"/>
              <a:gd name="T48" fmla="*/ 2147483646 w 19962"/>
              <a:gd name="T49" fmla="*/ 2147483646 h 15019"/>
              <a:gd name="T50" fmla="*/ 2147483646 w 19962"/>
              <a:gd name="T51" fmla="*/ 2147483646 h 15019"/>
              <a:gd name="T52" fmla="*/ 2147483646 w 19962"/>
              <a:gd name="T53" fmla="*/ 2147483646 h 15019"/>
              <a:gd name="T54" fmla="*/ 2147483646 w 19962"/>
              <a:gd name="T55" fmla="*/ 2147483646 h 15019"/>
              <a:gd name="T56" fmla="*/ 2147483646 w 19962"/>
              <a:gd name="T57" fmla="*/ 2147483646 h 15019"/>
              <a:gd name="T58" fmla="*/ 2147483646 w 19962"/>
              <a:gd name="T59" fmla="*/ 2147483646 h 15019"/>
              <a:gd name="T60" fmla="*/ 2147483646 w 19962"/>
              <a:gd name="T61" fmla="*/ 2147483646 h 15019"/>
              <a:gd name="T62" fmla="*/ 2147483646 w 19962"/>
              <a:gd name="T63" fmla="*/ 2147483646 h 15019"/>
              <a:gd name="T64" fmla="*/ 2147483646 w 19962"/>
              <a:gd name="T65" fmla="*/ 2147483646 h 15019"/>
              <a:gd name="T66" fmla="*/ 2147483646 w 19962"/>
              <a:gd name="T67" fmla="*/ 2147483646 h 15019"/>
              <a:gd name="T68" fmla="*/ 2147483646 w 19962"/>
              <a:gd name="T69" fmla="*/ 2147483646 h 15019"/>
              <a:gd name="T70" fmla="*/ 2147483646 w 19962"/>
              <a:gd name="T71" fmla="*/ 2147483646 h 15019"/>
              <a:gd name="T72" fmla="*/ 2147483646 w 19962"/>
              <a:gd name="T73" fmla="*/ 2147483646 h 15019"/>
              <a:gd name="T74" fmla="*/ 2147483646 w 19962"/>
              <a:gd name="T75" fmla="*/ 2147483646 h 15019"/>
              <a:gd name="T76" fmla="*/ 2147483646 w 19962"/>
              <a:gd name="T77" fmla="*/ 2147483646 h 15019"/>
              <a:gd name="T78" fmla="*/ 2147483646 w 19962"/>
              <a:gd name="T79" fmla="*/ 2147483646 h 15019"/>
              <a:gd name="T80" fmla="*/ 2147483646 w 19962"/>
              <a:gd name="T81" fmla="*/ 2147483646 h 15019"/>
              <a:gd name="T82" fmla="*/ 2147483646 w 19962"/>
              <a:gd name="T83" fmla="*/ 2147483646 h 15019"/>
              <a:gd name="T84" fmla="*/ 2147483646 w 19962"/>
              <a:gd name="T85" fmla="*/ 2147483646 h 15019"/>
              <a:gd name="T86" fmla="*/ 2147483646 w 19962"/>
              <a:gd name="T87" fmla="*/ 2147483646 h 15019"/>
              <a:gd name="T88" fmla="*/ 2147483646 w 19962"/>
              <a:gd name="T89" fmla="*/ 2147483646 h 15019"/>
              <a:gd name="T90" fmla="*/ 2147483646 w 19962"/>
              <a:gd name="T91" fmla="*/ 2147483646 h 15019"/>
              <a:gd name="T92" fmla="*/ 2147483646 w 19962"/>
              <a:gd name="T93" fmla="*/ 2147483646 h 15019"/>
              <a:gd name="T94" fmla="*/ 2147483646 w 19962"/>
              <a:gd name="T95" fmla="*/ 2147483646 h 15019"/>
              <a:gd name="T96" fmla="*/ 2147483646 w 19962"/>
              <a:gd name="T97" fmla="*/ 2147483646 h 15019"/>
              <a:gd name="T98" fmla="*/ 2147483646 w 19962"/>
              <a:gd name="T99" fmla="*/ 2147483646 h 15019"/>
              <a:gd name="T100" fmla="*/ 2147483646 w 19962"/>
              <a:gd name="T101" fmla="*/ 2147483646 h 15019"/>
              <a:gd name="T102" fmla="*/ 2147483646 w 19962"/>
              <a:gd name="T103" fmla="*/ 2147483646 h 15019"/>
              <a:gd name="T104" fmla="*/ 2147483646 w 19962"/>
              <a:gd name="T105" fmla="*/ 2147483646 h 15019"/>
              <a:gd name="T106" fmla="*/ 2147483646 w 19962"/>
              <a:gd name="T107" fmla="*/ 2147483646 h 15019"/>
              <a:gd name="T108" fmla="*/ 2147483646 w 19962"/>
              <a:gd name="T109" fmla="*/ 2147483646 h 15019"/>
              <a:gd name="T110" fmla="*/ 2147483646 w 19962"/>
              <a:gd name="T111" fmla="*/ 2147483646 h 15019"/>
              <a:gd name="T112" fmla="*/ 2147483646 w 19962"/>
              <a:gd name="T113" fmla="*/ 2147483646 h 15019"/>
              <a:gd name="T114" fmla="*/ 2147483646 w 19962"/>
              <a:gd name="T115" fmla="*/ 2147483646 h 15019"/>
              <a:gd name="T116" fmla="*/ 2147483646 w 19962"/>
              <a:gd name="T117" fmla="*/ 2147483646 h 15019"/>
              <a:gd name="T118" fmla="*/ 2147483646 w 19962"/>
              <a:gd name="T119" fmla="*/ 2147483646 h 15019"/>
              <a:gd name="T120" fmla="*/ 2147483646 w 19962"/>
              <a:gd name="T121" fmla="*/ 2147483646 h 15019"/>
              <a:gd name="T122" fmla="*/ 2147483646 w 19962"/>
              <a:gd name="T123" fmla="*/ 2147483646 h 15019"/>
              <a:gd name="T124" fmla="*/ 2147483646 w 19962"/>
              <a:gd name="T125" fmla="*/ 2147483646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Rectangle 4"/>
          <p:cNvSpPr>
            <a:spLocks noGrp="1" noChangeArrowheads="1"/>
          </p:cNvSpPr>
          <p:nvPr>
            <p:ph type="dt" sz="half" idx="2"/>
          </p:nvPr>
        </p:nvSpPr>
        <p:spPr bwMode="auto">
          <a:xfrm>
            <a:off x="19796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6466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cs typeface="Arial" charset="0"/>
              </a:defRPr>
            </a:lvl1pPr>
          </a:lstStyle>
          <a:p>
            <a:pPr>
              <a:defRPr/>
            </a:pPr>
            <a:endParaRPr 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707"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cs typeface="Arial" charset="0"/>
        </a:defRPr>
      </a:lvl2pPr>
      <a:lvl3pPr algn="l" rtl="0" eaLnBrk="0" fontAlgn="base" hangingPunct="0">
        <a:spcBef>
          <a:spcPct val="0"/>
        </a:spcBef>
        <a:spcAft>
          <a:spcPct val="0"/>
        </a:spcAft>
        <a:defRPr sz="3200">
          <a:solidFill>
            <a:schemeClr val="tx2"/>
          </a:solidFill>
          <a:latin typeface="Arial" charset="0"/>
          <a:cs typeface="Arial" charset="0"/>
        </a:defRPr>
      </a:lvl3pPr>
      <a:lvl4pPr algn="l" rtl="0" eaLnBrk="0" fontAlgn="base" hangingPunct="0">
        <a:spcBef>
          <a:spcPct val="0"/>
        </a:spcBef>
        <a:spcAft>
          <a:spcPct val="0"/>
        </a:spcAft>
        <a:defRPr sz="3200">
          <a:solidFill>
            <a:schemeClr val="tx2"/>
          </a:solidFill>
          <a:latin typeface="Arial" charset="0"/>
          <a:cs typeface="Arial" charset="0"/>
        </a:defRPr>
      </a:lvl4pPr>
      <a:lvl5pPr algn="l" rtl="0" eaLnBrk="0" fontAlgn="base" hangingPunct="0">
        <a:spcBef>
          <a:spcPct val="0"/>
        </a:spcBef>
        <a:spcAft>
          <a:spcPct val="0"/>
        </a:spcAft>
        <a:defRPr sz="3200">
          <a:solidFill>
            <a:schemeClr val="tx2"/>
          </a:solidFill>
          <a:latin typeface="Arial" charset="0"/>
          <a:cs typeface="Arial" charset="0"/>
        </a:defRPr>
      </a:lvl5pPr>
      <a:lvl6pPr marL="457200" algn="l" rtl="0" fontAlgn="base">
        <a:spcBef>
          <a:spcPct val="0"/>
        </a:spcBef>
        <a:spcAft>
          <a:spcPct val="0"/>
        </a:spcAft>
        <a:defRPr sz="3200">
          <a:solidFill>
            <a:schemeClr val="tx2"/>
          </a:solidFill>
          <a:latin typeface="Arial" charset="0"/>
          <a:cs typeface="Arial" charset="0"/>
        </a:defRPr>
      </a:lvl6pPr>
      <a:lvl7pPr marL="914400" algn="l" rtl="0" fontAlgn="base">
        <a:spcBef>
          <a:spcPct val="0"/>
        </a:spcBef>
        <a:spcAft>
          <a:spcPct val="0"/>
        </a:spcAft>
        <a:defRPr sz="3200">
          <a:solidFill>
            <a:schemeClr val="tx2"/>
          </a:solidFill>
          <a:latin typeface="Arial" charset="0"/>
          <a:cs typeface="Arial" charset="0"/>
        </a:defRPr>
      </a:lvl7pPr>
      <a:lvl8pPr marL="1371600" algn="l" rtl="0" fontAlgn="base">
        <a:spcBef>
          <a:spcPct val="0"/>
        </a:spcBef>
        <a:spcAft>
          <a:spcPct val="0"/>
        </a:spcAft>
        <a:defRPr sz="3200">
          <a:solidFill>
            <a:schemeClr val="tx2"/>
          </a:solidFill>
          <a:latin typeface="Arial" charset="0"/>
          <a:cs typeface="Arial" charset="0"/>
        </a:defRPr>
      </a:lvl8pPr>
      <a:lvl9pPr marL="1828800" algn="l" rtl="0" fontAlgn="base">
        <a:spcBef>
          <a:spcPct val="0"/>
        </a:spcBef>
        <a:spcAft>
          <a:spcPct val="0"/>
        </a:spcAft>
        <a:defRPr sz="32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mtClean="0"/>
              <a:t>Bullets go in here</a:t>
            </a:r>
            <a:endParaRPr lang="en-US" altLang="en-US"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mtClean="0"/>
              <a:t>And also in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7475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bg1"/>
                          </a:solidFill>
                          <a:effectLst/>
                          <a:latin typeface="Arial" charset="0"/>
                          <a:cs typeface="Arial" charset="0"/>
                        </a:rPr>
                        <a:t>Title</a:t>
                      </a:r>
                      <a:endParaRPr kumimoji="0" lang="en-US" sz="2800" b="1" i="0" u="none" strike="noStrike" cap="none" normalizeH="0" baseline="0" smtClean="0">
                        <a:ln>
                          <a:noFill/>
                        </a:ln>
                        <a:solidFill>
                          <a:schemeClr val="bg1"/>
                        </a:solidFill>
                        <a:effectLst/>
                        <a:latin typeface="Arial" charset="0"/>
                        <a:cs typeface="Arial"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bg1"/>
                          </a:solidFill>
                          <a:effectLst/>
                          <a:latin typeface="Arial" charset="0"/>
                          <a:cs typeface="Arial" charset="0"/>
                        </a:rPr>
                        <a:t>Title</a:t>
                      </a:r>
                      <a:endParaRPr kumimoji="0" lang="en-US" sz="2800" b="1" i="0" u="none" strike="noStrike" cap="none" normalizeH="0" baseline="0" smtClean="0">
                        <a:ln>
                          <a:noFill/>
                        </a:ln>
                        <a:solidFill>
                          <a:schemeClr val="bg1"/>
                        </a:solidFill>
                        <a:effectLst/>
                        <a:latin typeface="Arial" charset="0"/>
                        <a:cs typeface="Arial"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cs typeface="Arial"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a:t>Note:  </a:t>
            </a:r>
            <a:r>
              <a:rPr lang="en-GB" altLang="en-US" sz="1800" b="0"/>
              <a:t>PowerPoint does not allow have nice default tables – but you can cut and paste this one</a:t>
            </a:r>
            <a:endParaRPr lang="en-US" altLang="en-US" sz="1800"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mtClean="0"/>
              <a:t>Bullet 1</a:t>
            </a:r>
          </a:p>
          <a:p>
            <a:pPr eaLnBrk="1" hangingPunct="1"/>
            <a:r>
              <a:rPr lang="en-GB" altLang="en-US" smtClean="0"/>
              <a:t>Bullet 2</a:t>
            </a:r>
            <a:endParaRPr lang="en-US" altLang="en-US"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8852"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cs typeface="Arial" charset="0"/>
                        </a:rPr>
                        <a:t>Table</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endParaRPr lang="en-US" altLang="en-US" sz="1800"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p>
          <a:p>
            <a:pPr algn="ctr" eaLnBrk="1" hangingPunct="1">
              <a:spcBef>
                <a:spcPct val="0"/>
              </a:spcBef>
              <a:buFontTx/>
              <a:buNone/>
            </a:pPr>
            <a:r>
              <a:rPr lang="en-GB" altLang="en-US" sz="1800" b="0"/>
              <a:t>With shadow</a:t>
            </a:r>
            <a:endParaRPr lang="en-US" altLang="en-US" sz="1800"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a:t>
            </a:r>
          </a:p>
          <a:p>
            <a:pPr eaLnBrk="1" hangingPunct="1">
              <a:spcBef>
                <a:spcPct val="0"/>
              </a:spcBef>
              <a:buFont typeface="Wingdings" panose="05000000000000000000" pitchFamily="2" charset="2"/>
              <a:buChar char="ü"/>
            </a:pPr>
            <a:r>
              <a:rPr lang="en-GB" altLang="en-US" sz="1400" b="0"/>
              <a:t>Use these templates for your presentations</a:t>
            </a:r>
          </a:p>
          <a:p>
            <a:pPr eaLnBrk="1" hangingPunct="1">
              <a:spcBef>
                <a:spcPct val="0"/>
              </a:spcBef>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Don’t</a:t>
            </a:r>
          </a:p>
          <a:p>
            <a:pPr eaLnBrk="1" hangingPunct="1">
              <a:spcBef>
                <a:spcPct val="0"/>
              </a:spcBef>
              <a:buFont typeface="Wingdings" panose="05000000000000000000" pitchFamily="2" charset="2"/>
              <a:buChar char="û"/>
            </a:pPr>
            <a:r>
              <a:rPr lang="en-GB" altLang="en-US" sz="1400" b="0"/>
              <a:t>Resell or distribute these templates</a:t>
            </a:r>
          </a:p>
          <a:p>
            <a:pPr eaLnBrk="1" hangingPunct="1">
              <a:spcBef>
                <a:spcPct val="0"/>
              </a:spcBef>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buClr>
                <a:schemeClr val="accent1"/>
              </a:buClr>
              <a:buFontTx/>
              <a:buNone/>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8E8B"/>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E68A00"/>
        </a:accent2>
        <a:accent3>
          <a:srgbClr val="FFEAD0"/>
        </a:accent3>
        <a:accent4>
          <a:srgbClr val="000000"/>
        </a:accent4>
        <a:accent5>
          <a:srgbClr val="FFCAAA"/>
        </a:accent5>
        <a:accent6>
          <a:srgbClr val="D07D00"/>
        </a:accent6>
        <a:hlink>
          <a:srgbClr val="FFCC8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46A6A4"/>
        </a:dk2>
        <a:lt2>
          <a:srgbClr val="2E6B6B"/>
        </a:lt2>
        <a:accent1>
          <a:srgbClr val="45A3A1"/>
        </a:accent1>
        <a:accent2>
          <a:srgbClr val="9ADEDC"/>
        </a:accent2>
        <a:accent3>
          <a:srgbClr val="B0D0CF"/>
        </a:accent3>
        <a:accent4>
          <a:srgbClr val="DADADA"/>
        </a:accent4>
        <a:accent5>
          <a:srgbClr val="B0CECD"/>
        </a:accent5>
        <a:accent6>
          <a:srgbClr val="8BC9C7"/>
        </a:accent6>
        <a:hlink>
          <a:srgbClr val="329A98"/>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1786</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Blue Template</dc:title>
  <dc:creator>Presentation Magazine</dc:creator>
  <cp:lastModifiedBy>Jonty Pearce</cp:lastModifiedBy>
  <cp:revision>44</cp:revision>
  <dcterms:created xsi:type="dcterms:W3CDTF">2005-03-15T10:04:38Z</dcterms:created>
  <dcterms:modified xsi:type="dcterms:W3CDTF">2015-02-22T11:06:30Z</dcterms:modified>
</cp:coreProperties>
</file>