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7437ECBD-942D-4BAA-BBCB-ACA9A95794F2}" type="slidenum">
              <a:rPr lang="en-US" altLang="en-US"/>
              <a:pPr>
                <a:defRPr/>
              </a:pPr>
              <a:t>‹#›</a:t>
            </a:fld>
            <a:endParaRPr lang="en-US" altLang="en-US"/>
          </a:p>
        </p:txBody>
      </p:sp>
    </p:spTree>
    <p:extLst>
      <p:ext uri="{BB962C8B-B14F-4D97-AF65-F5344CB8AC3E}">
        <p14:creationId xmlns:p14="http://schemas.microsoft.com/office/powerpoint/2010/main" val="1527459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5BFD5F0-D01D-43AF-9E9A-B57FD17144D1}" type="slidenum">
              <a:rPr lang="en-GB" altLang="en-US"/>
              <a:pPr>
                <a:defRPr/>
              </a:pPr>
              <a:t>‹#›</a:t>
            </a:fld>
            <a:endParaRPr lang="en-GB" altLang="en-US"/>
          </a:p>
        </p:txBody>
      </p:sp>
    </p:spTree>
    <p:extLst>
      <p:ext uri="{BB962C8B-B14F-4D97-AF65-F5344CB8AC3E}">
        <p14:creationId xmlns:p14="http://schemas.microsoft.com/office/powerpoint/2010/main" val="4106023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33E1FF4-A128-4064-83BD-52C2A195C18C}"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9674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A73400B-101C-4118-9721-810A77A6B22F}"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17945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8B5FA4E-3A3F-4019-B489-70E125A1ADC5}"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3750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CEB5E2F-572D-43EB-89E0-9625CF295590}"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5848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608CF55-1D9A-4ECB-8314-16F9CD1686DA}"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8368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5B38B35-F0A7-424D-8E9C-DCFE0F7954DA}"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4008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89ACC8B-569A-404E-B7E0-DA722B854197}"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27827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60A80A0-2FCC-4DC0-AFDC-09E0EFB1F55F}"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3923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EEF4E45-27DB-4AC8-8684-85E60FEC5942}"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2193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3323 w 18851"/>
                <a:gd name="T1" fmla="*/ 561 h 16550"/>
                <a:gd name="T2" fmla="*/ 3113 w 18851"/>
                <a:gd name="T3" fmla="*/ 1109 h 16550"/>
                <a:gd name="T4" fmla="*/ 2762 w 18851"/>
                <a:gd name="T5" fmla="*/ 1991 h 16550"/>
                <a:gd name="T6" fmla="*/ 2762 w 18851"/>
                <a:gd name="T7" fmla="*/ 2021 h 16550"/>
                <a:gd name="T8" fmla="*/ 2756 w 18851"/>
                <a:gd name="T9" fmla="*/ 2046 h 16550"/>
                <a:gd name="T10" fmla="*/ 2750 w 18851"/>
                <a:gd name="T11" fmla="*/ 2077 h 16550"/>
                <a:gd name="T12" fmla="*/ 2756 w 18851"/>
                <a:gd name="T13" fmla="*/ 2108 h 16550"/>
                <a:gd name="T14" fmla="*/ 1806 w 18851"/>
                <a:gd name="T15" fmla="*/ 2977 h 16550"/>
                <a:gd name="T16" fmla="*/ 949 w 18851"/>
                <a:gd name="T17" fmla="*/ 2626 h 16550"/>
                <a:gd name="T18" fmla="*/ 891 w 18851"/>
                <a:gd name="T19" fmla="*/ 2602 h 16550"/>
                <a:gd name="T20" fmla="*/ 832 w 18851"/>
                <a:gd name="T21" fmla="*/ 2579 h 16550"/>
                <a:gd name="T22" fmla="*/ 774 w 18851"/>
                <a:gd name="T23" fmla="*/ 2555 h 16550"/>
                <a:gd name="T24" fmla="*/ 715 w 18851"/>
                <a:gd name="T25" fmla="*/ 2532 h 16550"/>
                <a:gd name="T26" fmla="*/ 657 w 18851"/>
                <a:gd name="T27" fmla="*/ 2508 h 16550"/>
                <a:gd name="T28" fmla="*/ 598 w 18851"/>
                <a:gd name="T29" fmla="*/ 2485 h 16550"/>
                <a:gd name="T30" fmla="*/ 539 w 18851"/>
                <a:gd name="T31" fmla="*/ 2461 h 16550"/>
                <a:gd name="T32" fmla="*/ 481 w 18851"/>
                <a:gd name="T33" fmla="*/ 2438 h 16550"/>
                <a:gd name="T34" fmla="*/ 422 w 18851"/>
                <a:gd name="T35" fmla="*/ 2414 h 16550"/>
                <a:gd name="T36" fmla="*/ 364 w 18851"/>
                <a:gd name="T37" fmla="*/ 2391 h 16550"/>
                <a:gd name="T38" fmla="*/ 305 w 18851"/>
                <a:gd name="T39" fmla="*/ 2367 h 16550"/>
                <a:gd name="T40" fmla="*/ 247 w 18851"/>
                <a:gd name="T41" fmla="*/ 2344 h 16550"/>
                <a:gd name="T42" fmla="*/ 188 w 18851"/>
                <a:gd name="T43" fmla="*/ 2320 h 16550"/>
                <a:gd name="T44" fmla="*/ 130 w 18851"/>
                <a:gd name="T45" fmla="*/ 2297 h 16550"/>
                <a:gd name="T46" fmla="*/ 71 w 18851"/>
                <a:gd name="T47" fmla="*/ 2273 h 16550"/>
                <a:gd name="T48" fmla="*/ 12 w 18851"/>
                <a:gd name="T49" fmla="*/ 2250 h 16550"/>
                <a:gd name="T50" fmla="*/ 11 w 18851"/>
                <a:gd name="T51" fmla="*/ 2233 h 16550"/>
                <a:gd name="T52" fmla="*/ 9 w 18851"/>
                <a:gd name="T53" fmla="*/ 2217 h 16550"/>
                <a:gd name="T54" fmla="*/ 8 w 18851"/>
                <a:gd name="T55" fmla="*/ 2201 h 16550"/>
                <a:gd name="T56" fmla="*/ 6 w 18851"/>
                <a:gd name="T57" fmla="*/ 2185 h 16550"/>
                <a:gd name="T58" fmla="*/ 5 w 18851"/>
                <a:gd name="T59" fmla="*/ 2169 h 16550"/>
                <a:gd name="T60" fmla="*/ 3 w 18851"/>
                <a:gd name="T61" fmla="*/ 2153 h 16550"/>
                <a:gd name="T62" fmla="*/ 1 w 18851"/>
                <a:gd name="T63" fmla="*/ 2137 h 16550"/>
                <a:gd name="T64" fmla="*/ 0 w 18851"/>
                <a:gd name="T65" fmla="*/ 2120 h 16550"/>
                <a:gd name="T66" fmla="*/ 241 w 18851"/>
                <a:gd name="T67" fmla="*/ 1985 h 16550"/>
                <a:gd name="T68" fmla="*/ 481 w 18851"/>
                <a:gd name="T69" fmla="*/ 1849 h 16550"/>
                <a:gd name="T70" fmla="*/ 715 w 18851"/>
                <a:gd name="T71" fmla="*/ 1707 h 16550"/>
                <a:gd name="T72" fmla="*/ 956 w 18851"/>
                <a:gd name="T73" fmla="*/ 1553 h 16550"/>
                <a:gd name="T74" fmla="*/ 992 w 18851"/>
                <a:gd name="T75" fmla="*/ 1442 h 16550"/>
                <a:gd name="T76" fmla="*/ 1042 w 18851"/>
                <a:gd name="T77" fmla="*/ 1313 h 16550"/>
                <a:gd name="T78" fmla="*/ 1103 w 18851"/>
                <a:gd name="T79" fmla="*/ 1122 h 16550"/>
                <a:gd name="T80" fmla="*/ 1258 w 18851"/>
                <a:gd name="T81" fmla="*/ 666 h 16550"/>
                <a:gd name="T82" fmla="*/ 1404 w 18851"/>
                <a:gd name="T83" fmla="*/ 239 h 16550"/>
                <a:gd name="T84" fmla="*/ 1492 w 18851"/>
                <a:gd name="T85" fmla="*/ 0 h 16550"/>
                <a:gd name="T86" fmla="*/ 3366 w 18851"/>
                <a:gd name="T87" fmla="*/ 341 h 16550"/>
                <a:gd name="T88" fmla="*/ 3391 w 18851"/>
                <a:gd name="T89" fmla="*/ 403 h 16550"/>
                <a:gd name="T90" fmla="*/ 3323 w 18851"/>
                <a:gd name="T91" fmla="*/ 561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2386 w 15046"/>
                  <a:gd name="T1" fmla="*/ 770 h 7196"/>
                  <a:gd name="T2" fmla="*/ 1702 w 15046"/>
                  <a:gd name="T3" fmla="*/ 1263 h 7196"/>
                  <a:gd name="T4" fmla="*/ 1788 w 15046"/>
                  <a:gd name="T5" fmla="*/ 1202 h 7196"/>
                  <a:gd name="T6" fmla="*/ 1930 w 15046"/>
                  <a:gd name="T7" fmla="*/ 1109 h 7196"/>
                  <a:gd name="T8" fmla="*/ 2010 w 15046"/>
                  <a:gd name="T9" fmla="*/ 1041 h 7196"/>
                  <a:gd name="T10" fmla="*/ 2047 w 15046"/>
                  <a:gd name="T11" fmla="*/ 980 h 7196"/>
                  <a:gd name="T12" fmla="*/ 2035 w 15046"/>
                  <a:gd name="T13" fmla="*/ 943 h 7196"/>
                  <a:gd name="T14" fmla="*/ 1992 w 15046"/>
                  <a:gd name="T15" fmla="*/ 912 h 7196"/>
                  <a:gd name="T16" fmla="*/ 1776 w 15046"/>
                  <a:gd name="T17" fmla="*/ 863 h 7196"/>
                  <a:gd name="T18" fmla="*/ 1542 w 15046"/>
                  <a:gd name="T19" fmla="*/ 850 h 7196"/>
                  <a:gd name="T20" fmla="*/ 1319 w 15046"/>
                  <a:gd name="T21" fmla="*/ 832 h 7196"/>
                  <a:gd name="T22" fmla="*/ 1110 w 15046"/>
                  <a:gd name="T23" fmla="*/ 770 h 7196"/>
                  <a:gd name="T24" fmla="*/ 919 w 15046"/>
                  <a:gd name="T25" fmla="*/ 671 h 7196"/>
                  <a:gd name="T26" fmla="*/ 740 w 15046"/>
                  <a:gd name="T27" fmla="*/ 530 h 7196"/>
                  <a:gd name="T28" fmla="*/ 672 w 15046"/>
                  <a:gd name="T29" fmla="*/ 480 h 7196"/>
                  <a:gd name="T30" fmla="*/ 586 w 15046"/>
                  <a:gd name="T31" fmla="*/ 450 h 7196"/>
                  <a:gd name="T32" fmla="*/ 493 w 15046"/>
                  <a:gd name="T33" fmla="*/ 438 h 7196"/>
                  <a:gd name="T34" fmla="*/ 401 w 15046"/>
                  <a:gd name="T35" fmla="*/ 456 h 7196"/>
                  <a:gd name="T36" fmla="*/ 247 w 15046"/>
                  <a:gd name="T37" fmla="*/ 536 h 7196"/>
                  <a:gd name="T38" fmla="*/ 92 w 15046"/>
                  <a:gd name="T39" fmla="*/ 628 h 7196"/>
                  <a:gd name="T40" fmla="*/ 0 w 15046"/>
                  <a:gd name="T41" fmla="*/ 598 h 7196"/>
                  <a:gd name="T42" fmla="*/ 913 w 15046"/>
                  <a:gd name="T43" fmla="*/ 49 h 7196"/>
                  <a:gd name="T44" fmla="*/ 937 w 15046"/>
                  <a:gd name="T45" fmla="*/ 31 h 7196"/>
                  <a:gd name="T46" fmla="*/ 943 w 15046"/>
                  <a:gd name="T47" fmla="*/ 0 h 7196"/>
                  <a:gd name="T48" fmla="*/ 1591 w 15046"/>
                  <a:gd name="T49" fmla="*/ 179 h 7196"/>
                  <a:gd name="T50" fmla="*/ 2331 w 15046"/>
                  <a:gd name="T51" fmla="*/ 376 h 7196"/>
                  <a:gd name="T52" fmla="*/ 1529 w 15046"/>
                  <a:gd name="T53" fmla="*/ 702 h 7196"/>
                  <a:gd name="T54" fmla="*/ 1523 w 15046"/>
                  <a:gd name="T55" fmla="*/ 721 h 7196"/>
                  <a:gd name="T56" fmla="*/ 1474 w 15046"/>
                  <a:gd name="T57" fmla="*/ 739 h 7196"/>
                  <a:gd name="T58" fmla="*/ 1394 w 15046"/>
                  <a:gd name="T59" fmla="*/ 733 h 7196"/>
                  <a:gd name="T60" fmla="*/ 1295 w 15046"/>
                  <a:gd name="T61" fmla="*/ 702 h 7196"/>
                  <a:gd name="T62" fmla="*/ 1246 w 15046"/>
                  <a:gd name="T63" fmla="*/ 708 h 7196"/>
                  <a:gd name="T64" fmla="*/ 1208 w 15046"/>
                  <a:gd name="T65" fmla="*/ 708 h 7196"/>
                  <a:gd name="T66" fmla="*/ 1172 w 15046"/>
                  <a:gd name="T67" fmla="*/ 684 h 7196"/>
                  <a:gd name="T68" fmla="*/ 1122 w 15046"/>
                  <a:gd name="T69" fmla="*/ 641 h 7196"/>
                  <a:gd name="T70" fmla="*/ 1067 w 15046"/>
                  <a:gd name="T71" fmla="*/ 616 h 7196"/>
                  <a:gd name="T72" fmla="*/ 974 w 15046"/>
                  <a:gd name="T73" fmla="*/ 579 h 7196"/>
                  <a:gd name="T74" fmla="*/ 950 w 15046"/>
                  <a:gd name="T75" fmla="*/ 536 h 7196"/>
                  <a:gd name="T76" fmla="*/ 974 w 15046"/>
                  <a:gd name="T77" fmla="*/ 524 h 7196"/>
                  <a:gd name="T78" fmla="*/ 1270 w 15046"/>
                  <a:gd name="T79" fmla="*/ 604 h 7196"/>
                  <a:gd name="T80" fmla="*/ 1529 w 15046"/>
                  <a:gd name="T81" fmla="*/ 702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74 w 701"/>
                  <a:gd name="T1" fmla="*/ 3 h 302"/>
                  <a:gd name="T2" fmla="*/ 88 w 701"/>
                  <a:gd name="T3" fmla="*/ 7 h 302"/>
                  <a:gd name="T4" fmla="*/ 102 w 701"/>
                  <a:gd name="T5" fmla="*/ 11 h 302"/>
                  <a:gd name="T6" fmla="*/ 116 w 701"/>
                  <a:gd name="T7" fmla="*/ 15 h 302"/>
                  <a:gd name="T8" fmla="*/ 124 w 701"/>
                  <a:gd name="T9" fmla="*/ 18 h 302"/>
                  <a:gd name="T10" fmla="*/ 127 w 701"/>
                  <a:gd name="T11" fmla="*/ 19 h 302"/>
                  <a:gd name="T12" fmla="*/ 127 w 701"/>
                  <a:gd name="T13" fmla="*/ 21 h 302"/>
                  <a:gd name="T14" fmla="*/ 126 w 701"/>
                  <a:gd name="T15" fmla="*/ 23 h 302"/>
                  <a:gd name="T16" fmla="*/ 119 w 701"/>
                  <a:gd name="T17" fmla="*/ 28 h 302"/>
                  <a:gd name="T18" fmla="*/ 107 w 701"/>
                  <a:gd name="T19" fmla="*/ 35 h 302"/>
                  <a:gd name="T20" fmla="*/ 95 w 701"/>
                  <a:gd name="T21" fmla="*/ 42 h 302"/>
                  <a:gd name="T22" fmla="*/ 82 w 701"/>
                  <a:gd name="T23" fmla="*/ 49 h 302"/>
                  <a:gd name="T24" fmla="*/ 75 w 701"/>
                  <a:gd name="T25" fmla="*/ 53 h 302"/>
                  <a:gd name="T26" fmla="*/ 71 w 701"/>
                  <a:gd name="T27" fmla="*/ 54 h 302"/>
                  <a:gd name="T28" fmla="*/ 66 w 701"/>
                  <a:gd name="T29" fmla="*/ 55 h 302"/>
                  <a:gd name="T30" fmla="*/ 62 w 701"/>
                  <a:gd name="T31" fmla="*/ 54 h 302"/>
                  <a:gd name="T32" fmla="*/ 53 w 701"/>
                  <a:gd name="T33" fmla="*/ 52 h 302"/>
                  <a:gd name="T34" fmla="*/ 39 w 701"/>
                  <a:gd name="T35" fmla="*/ 48 h 302"/>
                  <a:gd name="T36" fmla="*/ 25 w 701"/>
                  <a:gd name="T37" fmla="*/ 44 h 302"/>
                  <a:gd name="T38" fmla="*/ 11 w 701"/>
                  <a:gd name="T39" fmla="*/ 40 h 302"/>
                  <a:gd name="T40" fmla="*/ 3 w 701"/>
                  <a:gd name="T41" fmla="*/ 37 h 302"/>
                  <a:gd name="T42" fmla="*/ 1 w 701"/>
                  <a:gd name="T43" fmla="*/ 35 h 302"/>
                  <a:gd name="T44" fmla="*/ 0 w 701"/>
                  <a:gd name="T45" fmla="*/ 34 h 302"/>
                  <a:gd name="T46" fmla="*/ 2 w 701"/>
                  <a:gd name="T47" fmla="*/ 32 h 302"/>
                  <a:gd name="T48" fmla="*/ 9 w 701"/>
                  <a:gd name="T49" fmla="*/ 27 h 302"/>
                  <a:gd name="T50" fmla="*/ 21 w 701"/>
                  <a:gd name="T51" fmla="*/ 20 h 302"/>
                  <a:gd name="T52" fmla="*/ 33 w 701"/>
                  <a:gd name="T53" fmla="*/ 13 h 302"/>
                  <a:gd name="T54" fmla="*/ 45 w 701"/>
                  <a:gd name="T55" fmla="*/ 6 h 302"/>
                  <a:gd name="T56" fmla="*/ 53 w 701"/>
                  <a:gd name="T57" fmla="*/ 2 h 302"/>
                  <a:gd name="T58" fmla="*/ 57 w 701"/>
                  <a:gd name="T59" fmla="*/ 1 h 302"/>
                  <a:gd name="T60" fmla="*/ 61 w 701"/>
                  <a:gd name="T61" fmla="*/ 0 h 302"/>
                  <a:gd name="T62" fmla="*/ 65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73 w 711"/>
                  <a:gd name="T1" fmla="*/ 3 h 311"/>
                  <a:gd name="T2" fmla="*/ 87 w 711"/>
                  <a:gd name="T3" fmla="*/ 7 h 311"/>
                  <a:gd name="T4" fmla="*/ 101 w 711"/>
                  <a:gd name="T5" fmla="*/ 12 h 311"/>
                  <a:gd name="T6" fmla="*/ 115 w 711"/>
                  <a:gd name="T7" fmla="*/ 16 h 311"/>
                  <a:gd name="T8" fmla="*/ 124 w 711"/>
                  <a:gd name="T9" fmla="*/ 19 h 311"/>
                  <a:gd name="T10" fmla="*/ 126 w 711"/>
                  <a:gd name="T11" fmla="*/ 20 h 311"/>
                  <a:gd name="T12" fmla="*/ 127 w 711"/>
                  <a:gd name="T13" fmla="*/ 22 h 311"/>
                  <a:gd name="T14" fmla="*/ 126 w 711"/>
                  <a:gd name="T15" fmla="*/ 24 h 311"/>
                  <a:gd name="T16" fmla="*/ 119 w 711"/>
                  <a:gd name="T17" fmla="*/ 29 h 311"/>
                  <a:gd name="T18" fmla="*/ 107 w 711"/>
                  <a:gd name="T19" fmla="*/ 36 h 311"/>
                  <a:gd name="T20" fmla="*/ 95 w 711"/>
                  <a:gd name="T21" fmla="*/ 44 h 311"/>
                  <a:gd name="T22" fmla="*/ 83 w 711"/>
                  <a:gd name="T23" fmla="*/ 51 h 311"/>
                  <a:gd name="T24" fmla="*/ 76 w 711"/>
                  <a:gd name="T25" fmla="*/ 56 h 311"/>
                  <a:gd name="T26" fmla="*/ 72 w 711"/>
                  <a:gd name="T27" fmla="*/ 57 h 311"/>
                  <a:gd name="T28" fmla="*/ 68 w 711"/>
                  <a:gd name="T29" fmla="*/ 57 h 311"/>
                  <a:gd name="T30" fmla="*/ 63 w 711"/>
                  <a:gd name="T31" fmla="*/ 57 h 311"/>
                  <a:gd name="T32" fmla="*/ 54 w 711"/>
                  <a:gd name="T33" fmla="*/ 54 h 311"/>
                  <a:gd name="T34" fmla="*/ 40 w 711"/>
                  <a:gd name="T35" fmla="*/ 50 h 311"/>
                  <a:gd name="T36" fmla="*/ 26 w 711"/>
                  <a:gd name="T37" fmla="*/ 45 h 311"/>
                  <a:gd name="T38" fmla="*/ 11 w 711"/>
                  <a:gd name="T39" fmla="*/ 41 h 311"/>
                  <a:gd name="T40" fmla="*/ 3 w 711"/>
                  <a:gd name="T41" fmla="*/ 38 h 311"/>
                  <a:gd name="T42" fmla="*/ 1 w 711"/>
                  <a:gd name="T43" fmla="*/ 37 h 311"/>
                  <a:gd name="T44" fmla="*/ 0 w 711"/>
                  <a:gd name="T45" fmla="*/ 35 h 311"/>
                  <a:gd name="T46" fmla="*/ 1 w 711"/>
                  <a:gd name="T47" fmla="*/ 32 h 311"/>
                  <a:gd name="T48" fmla="*/ 8 w 711"/>
                  <a:gd name="T49" fmla="*/ 28 h 311"/>
                  <a:gd name="T50" fmla="*/ 20 w 711"/>
                  <a:gd name="T51" fmla="*/ 21 h 311"/>
                  <a:gd name="T52" fmla="*/ 32 w 711"/>
                  <a:gd name="T53" fmla="*/ 13 h 311"/>
                  <a:gd name="T54" fmla="*/ 44 w 711"/>
                  <a:gd name="T55" fmla="*/ 6 h 311"/>
                  <a:gd name="T56" fmla="*/ 51 w 711"/>
                  <a:gd name="T57" fmla="*/ 1 h 311"/>
                  <a:gd name="T58" fmla="*/ 55 w 711"/>
                  <a:gd name="T59" fmla="*/ 0 h 311"/>
                  <a:gd name="T60" fmla="*/ 59 w 711"/>
                  <a:gd name="T61" fmla="*/ 0 h 311"/>
                  <a:gd name="T62" fmla="*/ 64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73 w 716"/>
                  <a:gd name="T1" fmla="*/ 3 h 317"/>
                  <a:gd name="T2" fmla="*/ 87 w 716"/>
                  <a:gd name="T3" fmla="*/ 7 h 317"/>
                  <a:gd name="T4" fmla="*/ 102 w 716"/>
                  <a:gd name="T5" fmla="*/ 12 h 317"/>
                  <a:gd name="T6" fmla="*/ 116 w 716"/>
                  <a:gd name="T7" fmla="*/ 16 h 317"/>
                  <a:gd name="T8" fmla="*/ 125 w 716"/>
                  <a:gd name="T9" fmla="*/ 19 h 317"/>
                  <a:gd name="T10" fmla="*/ 127 w 716"/>
                  <a:gd name="T11" fmla="*/ 20 h 317"/>
                  <a:gd name="T12" fmla="*/ 128 w 716"/>
                  <a:gd name="T13" fmla="*/ 22 h 317"/>
                  <a:gd name="T14" fmla="*/ 128 w 716"/>
                  <a:gd name="T15" fmla="*/ 22 h 317"/>
                  <a:gd name="T16" fmla="*/ 127 w 716"/>
                  <a:gd name="T17" fmla="*/ 24 h 317"/>
                  <a:gd name="T18" fmla="*/ 120 w 716"/>
                  <a:gd name="T19" fmla="*/ 29 h 317"/>
                  <a:gd name="T20" fmla="*/ 108 w 716"/>
                  <a:gd name="T21" fmla="*/ 36 h 317"/>
                  <a:gd name="T22" fmla="*/ 97 w 716"/>
                  <a:gd name="T23" fmla="*/ 43 h 317"/>
                  <a:gd name="T24" fmla="*/ 85 w 716"/>
                  <a:gd name="T25" fmla="*/ 51 h 317"/>
                  <a:gd name="T26" fmla="*/ 77 w 716"/>
                  <a:gd name="T27" fmla="*/ 55 h 317"/>
                  <a:gd name="T28" fmla="*/ 73 w 716"/>
                  <a:gd name="T29" fmla="*/ 56 h 317"/>
                  <a:gd name="T30" fmla="*/ 69 w 716"/>
                  <a:gd name="T31" fmla="*/ 57 h 317"/>
                  <a:gd name="T32" fmla="*/ 65 w 716"/>
                  <a:gd name="T33" fmla="*/ 56 h 317"/>
                  <a:gd name="T34" fmla="*/ 55 w 716"/>
                  <a:gd name="T35" fmla="*/ 54 h 317"/>
                  <a:gd name="T36" fmla="*/ 41 w 716"/>
                  <a:gd name="T37" fmla="*/ 49 h 317"/>
                  <a:gd name="T38" fmla="*/ 26 w 716"/>
                  <a:gd name="T39" fmla="*/ 45 h 317"/>
                  <a:gd name="T40" fmla="*/ 12 w 716"/>
                  <a:gd name="T41" fmla="*/ 41 h 317"/>
                  <a:gd name="T42" fmla="*/ 3 w 716"/>
                  <a:gd name="T43" fmla="*/ 38 h 317"/>
                  <a:gd name="T44" fmla="*/ 1 w 716"/>
                  <a:gd name="T45" fmla="*/ 37 h 317"/>
                  <a:gd name="T46" fmla="*/ 0 w 716"/>
                  <a:gd name="T47" fmla="*/ 35 h 317"/>
                  <a:gd name="T48" fmla="*/ 0 w 716"/>
                  <a:gd name="T49" fmla="*/ 34 h 317"/>
                  <a:gd name="T50" fmla="*/ 1 w 716"/>
                  <a:gd name="T51" fmla="*/ 33 h 317"/>
                  <a:gd name="T52" fmla="*/ 8 w 716"/>
                  <a:gd name="T53" fmla="*/ 28 h 317"/>
                  <a:gd name="T54" fmla="*/ 20 w 716"/>
                  <a:gd name="T55" fmla="*/ 21 h 317"/>
                  <a:gd name="T56" fmla="*/ 32 w 716"/>
                  <a:gd name="T57" fmla="*/ 13 h 317"/>
                  <a:gd name="T58" fmla="*/ 43 w 716"/>
                  <a:gd name="T59" fmla="*/ 6 h 317"/>
                  <a:gd name="T60" fmla="*/ 51 w 716"/>
                  <a:gd name="T61" fmla="*/ 2 h 317"/>
                  <a:gd name="T62" fmla="*/ 55 w 716"/>
                  <a:gd name="T63" fmla="*/ 1 h 317"/>
                  <a:gd name="T64" fmla="*/ 59 w 716"/>
                  <a:gd name="T65" fmla="*/ 0 h 317"/>
                  <a:gd name="T66" fmla="*/ 63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73 w 726"/>
                  <a:gd name="T1" fmla="*/ 3 h 328"/>
                  <a:gd name="T2" fmla="*/ 88 w 726"/>
                  <a:gd name="T3" fmla="*/ 7 h 328"/>
                  <a:gd name="T4" fmla="*/ 103 w 726"/>
                  <a:gd name="T5" fmla="*/ 12 h 328"/>
                  <a:gd name="T6" fmla="*/ 118 w 726"/>
                  <a:gd name="T7" fmla="*/ 16 h 328"/>
                  <a:gd name="T8" fmla="*/ 128 w 726"/>
                  <a:gd name="T9" fmla="*/ 19 h 328"/>
                  <a:gd name="T10" fmla="*/ 130 w 726"/>
                  <a:gd name="T11" fmla="*/ 21 h 328"/>
                  <a:gd name="T12" fmla="*/ 131 w 726"/>
                  <a:gd name="T13" fmla="*/ 22 h 328"/>
                  <a:gd name="T14" fmla="*/ 131 w 726"/>
                  <a:gd name="T15" fmla="*/ 23 h 328"/>
                  <a:gd name="T16" fmla="*/ 130 w 726"/>
                  <a:gd name="T17" fmla="*/ 25 h 328"/>
                  <a:gd name="T18" fmla="*/ 123 w 726"/>
                  <a:gd name="T19" fmla="*/ 29 h 328"/>
                  <a:gd name="T20" fmla="*/ 111 w 726"/>
                  <a:gd name="T21" fmla="*/ 37 h 328"/>
                  <a:gd name="T22" fmla="*/ 100 w 726"/>
                  <a:gd name="T23" fmla="*/ 44 h 328"/>
                  <a:gd name="T24" fmla="*/ 88 w 726"/>
                  <a:gd name="T25" fmla="*/ 52 h 328"/>
                  <a:gd name="T26" fmla="*/ 81 w 726"/>
                  <a:gd name="T27" fmla="*/ 56 h 328"/>
                  <a:gd name="T28" fmla="*/ 77 w 726"/>
                  <a:gd name="T29" fmla="*/ 57 h 328"/>
                  <a:gd name="T30" fmla="*/ 72 w 726"/>
                  <a:gd name="T31" fmla="*/ 58 h 328"/>
                  <a:gd name="T32" fmla="*/ 68 w 726"/>
                  <a:gd name="T33" fmla="*/ 57 h 328"/>
                  <a:gd name="T34" fmla="*/ 58 w 726"/>
                  <a:gd name="T35" fmla="*/ 55 h 328"/>
                  <a:gd name="T36" fmla="*/ 43 w 726"/>
                  <a:gd name="T37" fmla="*/ 50 h 328"/>
                  <a:gd name="T38" fmla="*/ 28 w 726"/>
                  <a:gd name="T39" fmla="*/ 46 h 328"/>
                  <a:gd name="T40" fmla="*/ 12 w 726"/>
                  <a:gd name="T41" fmla="*/ 42 h 328"/>
                  <a:gd name="T42" fmla="*/ 3 w 726"/>
                  <a:gd name="T43" fmla="*/ 39 h 328"/>
                  <a:gd name="T44" fmla="*/ 1 w 726"/>
                  <a:gd name="T45" fmla="*/ 37 h 328"/>
                  <a:gd name="T46" fmla="*/ 0 w 726"/>
                  <a:gd name="T47" fmla="*/ 36 h 328"/>
                  <a:gd name="T48" fmla="*/ 0 w 726"/>
                  <a:gd name="T49" fmla="*/ 34 h 328"/>
                  <a:gd name="T50" fmla="*/ 1 w 726"/>
                  <a:gd name="T51" fmla="*/ 33 h 328"/>
                  <a:gd name="T52" fmla="*/ 8 w 726"/>
                  <a:gd name="T53" fmla="*/ 28 h 328"/>
                  <a:gd name="T54" fmla="*/ 20 w 726"/>
                  <a:gd name="T55" fmla="*/ 21 h 328"/>
                  <a:gd name="T56" fmla="*/ 31 w 726"/>
                  <a:gd name="T57" fmla="*/ 14 h 328"/>
                  <a:gd name="T58" fmla="*/ 43 w 726"/>
                  <a:gd name="T59" fmla="*/ 6 h 328"/>
                  <a:gd name="T60" fmla="*/ 51 w 726"/>
                  <a:gd name="T61" fmla="*/ 2 h 328"/>
                  <a:gd name="T62" fmla="*/ 54 w 726"/>
                  <a:gd name="T63" fmla="*/ 1 h 328"/>
                  <a:gd name="T64" fmla="*/ 59 w 726"/>
                  <a:gd name="T65" fmla="*/ 0 h 328"/>
                  <a:gd name="T66" fmla="*/ 64 w 726"/>
                  <a:gd name="T67" fmla="*/ 1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72 w 730"/>
                  <a:gd name="T1" fmla="*/ 3 h 332"/>
                  <a:gd name="T2" fmla="*/ 87 w 730"/>
                  <a:gd name="T3" fmla="*/ 8 h 332"/>
                  <a:gd name="T4" fmla="*/ 102 w 730"/>
                  <a:gd name="T5" fmla="*/ 12 h 332"/>
                  <a:gd name="T6" fmla="*/ 117 w 730"/>
                  <a:gd name="T7" fmla="*/ 17 h 332"/>
                  <a:gd name="T8" fmla="*/ 127 w 730"/>
                  <a:gd name="T9" fmla="*/ 20 h 332"/>
                  <a:gd name="T10" fmla="*/ 129 w 730"/>
                  <a:gd name="T11" fmla="*/ 21 h 332"/>
                  <a:gd name="T12" fmla="*/ 130 w 730"/>
                  <a:gd name="T13" fmla="*/ 23 h 332"/>
                  <a:gd name="T14" fmla="*/ 130 w 730"/>
                  <a:gd name="T15" fmla="*/ 24 h 332"/>
                  <a:gd name="T16" fmla="*/ 129 w 730"/>
                  <a:gd name="T17" fmla="*/ 26 h 332"/>
                  <a:gd name="T18" fmla="*/ 122 w 730"/>
                  <a:gd name="T19" fmla="*/ 31 h 332"/>
                  <a:gd name="T20" fmla="*/ 111 w 730"/>
                  <a:gd name="T21" fmla="*/ 39 h 332"/>
                  <a:gd name="T22" fmla="*/ 100 w 730"/>
                  <a:gd name="T23" fmla="*/ 46 h 332"/>
                  <a:gd name="T24" fmla="*/ 88 w 730"/>
                  <a:gd name="T25" fmla="*/ 54 h 332"/>
                  <a:gd name="T26" fmla="*/ 81 w 730"/>
                  <a:gd name="T27" fmla="*/ 59 h 332"/>
                  <a:gd name="T28" fmla="*/ 77 w 730"/>
                  <a:gd name="T29" fmla="*/ 60 h 332"/>
                  <a:gd name="T30" fmla="*/ 72 w 730"/>
                  <a:gd name="T31" fmla="*/ 61 h 332"/>
                  <a:gd name="T32" fmla="*/ 68 w 730"/>
                  <a:gd name="T33" fmla="*/ 60 h 332"/>
                  <a:gd name="T34" fmla="*/ 58 w 730"/>
                  <a:gd name="T35" fmla="*/ 58 h 332"/>
                  <a:gd name="T36" fmla="*/ 43 w 730"/>
                  <a:gd name="T37" fmla="*/ 53 h 332"/>
                  <a:gd name="T38" fmla="*/ 28 w 730"/>
                  <a:gd name="T39" fmla="*/ 48 h 332"/>
                  <a:gd name="T40" fmla="*/ 13 w 730"/>
                  <a:gd name="T41" fmla="*/ 44 h 332"/>
                  <a:gd name="T42" fmla="*/ 3 w 730"/>
                  <a:gd name="T43" fmla="*/ 41 h 332"/>
                  <a:gd name="T44" fmla="*/ 1 w 730"/>
                  <a:gd name="T45" fmla="*/ 39 h 332"/>
                  <a:gd name="T46" fmla="*/ 0 w 730"/>
                  <a:gd name="T47" fmla="*/ 37 h 332"/>
                  <a:gd name="T48" fmla="*/ 0 w 730"/>
                  <a:gd name="T49" fmla="*/ 36 h 332"/>
                  <a:gd name="T50" fmla="*/ 1 w 730"/>
                  <a:gd name="T51" fmla="*/ 35 h 332"/>
                  <a:gd name="T52" fmla="*/ 8 w 730"/>
                  <a:gd name="T53" fmla="*/ 30 h 332"/>
                  <a:gd name="T54" fmla="*/ 19 w 730"/>
                  <a:gd name="T55" fmla="*/ 22 h 332"/>
                  <a:gd name="T56" fmla="*/ 31 w 730"/>
                  <a:gd name="T57" fmla="*/ 14 h 332"/>
                  <a:gd name="T58" fmla="*/ 42 w 730"/>
                  <a:gd name="T59" fmla="*/ 6 h 332"/>
                  <a:gd name="T60" fmla="*/ 50 w 730"/>
                  <a:gd name="T61" fmla="*/ 2 h 332"/>
                  <a:gd name="T62" fmla="*/ 53 w 730"/>
                  <a:gd name="T63" fmla="*/ 0 h 332"/>
                  <a:gd name="T64" fmla="*/ 58 w 730"/>
                  <a:gd name="T65" fmla="*/ 0 h 332"/>
                  <a:gd name="T66" fmla="*/ 6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72 w 735"/>
                  <a:gd name="T1" fmla="*/ 3 h 338"/>
                  <a:gd name="T2" fmla="*/ 87 w 735"/>
                  <a:gd name="T3" fmla="*/ 8 h 338"/>
                  <a:gd name="T4" fmla="*/ 103 w 735"/>
                  <a:gd name="T5" fmla="*/ 12 h 338"/>
                  <a:gd name="T6" fmla="*/ 118 w 735"/>
                  <a:gd name="T7" fmla="*/ 17 h 338"/>
                  <a:gd name="T8" fmla="*/ 128 w 735"/>
                  <a:gd name="T9" fmla="*/ 20 h 338"/>
                  <a:gd name="T10" fmla="*/ 130 w 735"/>
                  <a:gd name="T11" fmla="*/ 22 h 338"/>
                  <a:gd name="T12" fmla="*/ 131 w 735"/>
                  <a:gd name="T13" fmla="*/ 23 h 338"/>
                  <a:gd name="T14" fmla="*/ 131 w 735"/>
                  <a:gd name="T15" fmla="*/ 24 h 338"/>
                  <a:gd name="T16" fmla="*/ 130 w 735"/>
                  <a:gd name="T17" fmla="*/ 26 h 338"/>
                  <a:gd name="T18" fmla="*/ 124 w 735"/>
                  <a:gd name="T19" fmla="*/ 31 h 338"/>
                  <a:gd name="T20" fmla="*/ 112 w 735"/>
                  <a:gd name="T21" fmla="*/ 39 h 338"/>
                  <a:gd name="T22" fmla="*/ 101 w 735"/>
                  <a:gd name="T23" fmla="*/ 47 h 338"/>
                  <a:gd name="T24" fmla="*/ 90 w 735"/>
                  <a:gd name="T25" fmla="*/ 55 h 338"/>
                  <a:gd name="T26" fmla="*/ 83 w 735"/>
                  <a:gd name="T27" fmla="*/ 59 h 338"/>
                  <a:gd name="T28" fmla="*/ 79 w 735"/>
                  <a:gd name="T29" fmla="*/ 61 h 338"/>
                  <a:gd name="T30" fmla="*/ 74 w 735"/>
                  <a:gd name="T31" fmla="*/ 61 h 338"/>
                  <a:gd name="T32" fmla="*/ 69 w 735"/>
                  <a:gd name="T33" fmla="*/ 61 h 338"/>
                  <a:gd name="T34" fmla="*/ 59 w 735"/>
                  <a:gd name="T35" fmla="*/ 58 h 338"/>
                  <a:gd name="T36" fmla="*/ 44 w 735"/>
                  <a:gd name="T37" fmla="*/ 53 h 338"/>
                  <a:gd name="T38" fmla="*/ 28 w 735"/>
                  <a:gd name="T39" fmla="*/ 49 h 338"/>
                  <a:gd name="T40" fmla="*/ 13 w 735"/>
                  <a:gd name="T41" fmla="*/ 44 h 338"/>
                  <a:gd name="T42" fmla="*/ 4 w 735"/>
                  <a:gd name="T43" fmla="*/ 41 h 338"/>
                  <a:gd name="T44" fmla="*/ 1 w 735"/>
                  <a:gd name="T45" fmla="*/ 39 h 338"/>
                  <a:gd name="T46" fmla="*/ 0 w 735"/>
                  <a:gd name="T47" fmla="*/ 37 h 338"/>
                  <a:gd name="T48" fmla="*/ 0 w 735"/>
                  <a:gd name="T49" fmla="*/ 36 h 338"/>
                  <a:gd name="T50" fmla="*/ 1 w 735"/>
                  <a:gd name="T51" fmla="*/ 35 h 338"/>
                  <a:gd name="T52" fmla="*/ 8 w 735"/>
                  <a:gd name="T53" fmla="*/ 30 h 338"/>
                  <a:gd name="T54" fmla="*/ 19 w 735"/>
                  <a:gd name="T55" fmla="*/ 22 h 338"/>
                  <a:gd name="T56" fmla="*/ 30 w 735"/>
                  <a:gd name="T57" fmla="*/ 14 h 338"/>
                  <a:gd name="T58" fmla="*/ 42 w 735"/>
                  <a:gd name="T59" fmla="*/ 6 h 338"/>
                  <a:gd name="T60" fmla="*/ 49 w 735"/>
                  <a:gd name="T61" fmla="*/ 2 h 338"/>
                  <a:gd name="T62" fmla="*/ 53 w 735"/>
                  <a:gd name="T63" fmla="*/ 1 h 338"/>
                  <a:gd name="T64" fmla="*/ 57 w 735"/>
                  <a:gd name="T65" fmla="*/ 0 h 338"/>
                  <a:gd name="T66" fmla="*/ 6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72 w 738"/>
                  <a:gd name="T1" fmla="*/ 3 h 344"/>
                  <a:gd name="T2" fmla="*/ 87 w 738"/>
                  <a:gd name="T3" fmla="*/ 8 h 344"/>
                  <a:gd name="T4" fmla="*/ 103 w 738"/>
                  <a:gd name="T5" fmla="*/ 13 h 344"/>
                  <a:gd name="T6" fmla="*/ 119 w 738"/>
                  <a:gd name="T7" fmla="*/ 17 h 344"/>
                  <a:gd name="T8" fmla="*/ 128 w 738"/>
                  <a:gd name="T9" fmla="*/ 20 h 344"/>
                  <a:gd name="T10" fmla="*/ 131 w 738"/>
                  <a:gd name="T11" fmla="*/ 22 h 344"/>
                  <a:gd name="T12" fmla="*/ 132 w 738"/>
                  <a:gd name="T13" fmla="*/ 24 h 344"/>
                  <a:gd name="T14" fmla="*/ 132 w 738"/>
                  <a:gd name="T15" fmla="*/ 25 h 344"/>
                  <a:gd name="T16" fmla="*/ 131 w 738"/>
                  <a:gd name="T17" fmla="*/ 26 h 344"/>
                  <a:gd name="T18" fmla="*/ 125 w 738"/>
                  <a:gd name="T19" fmla="*/ 31 h 344"/>
                  <a:gd name="T20" fmla="*/ 113 w 738"/>
                  <a:gd name="T21" fmla="*/ 39 h 344"/>
                  <a:gd name="T22" fmla="*/ 102 w 738"/>
                  <a:gd name="T23" fmla="*/ 47 h 344"/>
                  <a:gd name="T24" fmla="*/ 91 w 738"/>
                  <a:gd name="T25" fmla="*/ 56 h 344"/>
                  <a:gd name="T26" fmla="*/ 84 w 738"/>
                  <a:gd name="T27" fmla="*/ 60 h 344"/>
                  <a:gd name="T28" fmla="*/ 80 w 738"/>
                  <a:gd name="T29" fmla="*/ 62 h 344"/>
                  <a:gd name="T30" fmla="*/ 75 w 738"/>
                  <a:gd name="T31" fmla="*/ 62 h 344"/>
                  <a:gd name="T32" fmla="*/ 71 w 738"/>
                  <a:gd name="T33" fmla="*/ 62 h 344"/>
                  <a:gd name="T34" fmla="*/ 61 w 738"/>
                  <a:gd name="T35" fmla="*/ 59 h 344"/>
                  <a:gd name="T36" fmla="*/ 45 w 738"/>
                  <a:gd name="T37" fmla="*/ 54 h 344"/>
                  <a:gd name="T38" fmla="*/ 29 w 738"/>
                  <a:gd name="T39" fmla="*/ 49 h 344"/>
                  <a:gd name="T40" fmla="*/ 13 w 738"/>
                  <a:gd name="T41" fmla="*/ 45 h 344"/>
                  <a:gd name="T42" fmla="*/ 3 w 738"/>
                  <a:gd name="T43" fmla="*/ 42 h 344"/>
                  <a:gd name="T44" fmla="*/ 1 w 738"/>
                  <a:gd name="T45" fmla="*/ 40 h 344"/>
                  <a:gd name="T46" fmla="*/ 0 w 738"/>
                  <a:gd name="T47" fmla="*/ 38 h 344"/>
                  <a:gd name="T48" fmla="*/ 0 w 738"/>
                  <a:gd name="T49" fmla="*/ 37 h 344"/>
                  <a:gd name="T50" fmla="*/ 1 w 738"/>
                  <a:gd name="T51" fmla="*/ 36 h 344"/>
                  <a:gd name="T52" fmla="*/ 8 w 738"/>
                  <a:gd name="T53" fmla="*/ 30 h 344"/>
                  <a:gd name="T54" fmla="*/ 19 w 738"/>
                  <a:gd name="T55" fmla="*/ 23 h 344"/>
                  <a:gd name="T56" fmla="*/ 30 w 738"/>
                  <a:gd name="T57" fmla="*/ 15 h 344"/>
                  <a:gd name="T58" fmla="*/ 41 w 738"/>
                  <a:gd name="T59" fmla="*/ 7 h 344"/>
                  <a:gd name="T60" fmla="*/ 48 w 738"/>
                  <a:gd name="T61" fmla="*/ 2 h 344"/>
                  <a:gd name="T62" fmla="*/ 53 w 738"/>
                  <a:gd name="T63" fmla="*/ 1 h 344"/>
                  <a:gd name="T64" fmla="*/ 57 w 738"/>
                  <a:gd name="T65" fmla="*/ 0 h 344"/>
                  <a:gd name="T66" fmla="*/ 62 w 738"/>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72 w 749"/>
                  <a:gd name="T1" fmla="*/ 3 h 356"/>
                  <a:gd name="T2" fmla="*/ 88 w 749"/>
                  <a:gd name="T3" fmla="*/ 8 h 356"/>
                  <a:gd name="T4" fmla="*/ 104 w 749"/>
                  <a:gd name="T5" fmla="*/ 13 h 356"/>
                  <a:gd name="T6" fmla="*/ 121 w 749"/>
                  <a:gd name="T7" fmla="*/ 18 h 356"/>
                  <a:gd name="T8" fmla="*/ 131 w 749"/>
                  <a:gd name="T9" fmla="*/ 21 h 356"/>
                  <a:gd name="T10" fmla="*/ 134 w 749"/>
                  <a:gd name="T11" fmla="*/ 23 h 356"/>
                  <a:gd name="T12" fmla="*/ 135 w 749"/>
                  <a:gd name="T13" fmla="*/ 25 h 356"/>
                  <a:gd name="T14" fmla="*/ 135 w 749"/>
                  <a:gd name="T15" fmla="*/ 26 h 356"/>
                  <a:gd name="T16" fmla="*/ 134 w 749"/>
                  <a:gd name="T17" fmla="*/ 27 h 356"/>
                  <a:gd name="T18" fmla="*/ 128 w 749"/>
                  <a:gd name="T19" fmla="*/ 33 h 356"/>
                  <a:gd name="T20" fmla="*/ 117 w 749"/>
                  <a:gd name="T21" fmla="*/ 41 h 356"/>
                  <a:gd name="T22" fmla="*/ 106 w 749"/>
                  <a:gd name="T23" fmla="*/ 49 h 356"/>
                  <a:gd name="T24" fmla="*/ 95 w 749"/>
                  <a:gd name="T25" fmla="*/ 58 h 356"/>
                  <a:gd name="T26" fmla="*/ 88 w 749"/>
                  <a:gd name="T27" fmla="*/ 63 h 356"/>
                  <a:gd name="T28" fmla="*/ 83 w 749"/>
                  <a:gd name="T29" fmla="*/ 65 h 356"/>
                  <a:gd name="T30" fmla="*/ 79 w 749"/>
                  <a:gd name="T31" fmla="*/ 65 h 356"/>
                  <a:gd name="T32" fmla="*/ 74 w 749"/>
                  <a:gd name="T33" fmla="*/ 65 h 356"/>
                  <a:gd name="T34" fmla="*/ 63 w 749"/>
                  <a:gd name="T35" fmla="*/ 62 h 356"/>
                  <a:gd name="T36" fmla="*/ 47 w 749"/>
                  <a:gd name="T37" fmla="*/ 57 h 356"/>
                  <a:gd name="T38" fmla="*/ 30 w 749"/>
                  <a:gd name="T39" fmla="*/ 52 h 356"/>
                  <a:gd name="T40" fmla="*/ 14 w 749"/>
                  <a:gd name="T41" fmla="*/ 47 h 356"/>
                  <a:gd name="T42" fmla="*/ 4 w 749"/>
                  <a:gd name="T43" fmla="*/ 43 h 356"/>
                  <a:gd name="T44" fmla="*/ 1 w 749"/>
                  <a:gd name="T45" fmla="*/ 41 h 356"/>
                  <a:gd name="T46" fmla="*/ 0 w 749"/>
                  <a:gd name="T47" fmla="*/ 40 h 356"/>
                  <a:gd name="T48" fmla="*/ 0 w 749"/>
                  <a:gd name="T49" fmla="*/ 39 h 356"/>
                  <a:gd name="T50" fmla="*/ 1 w 749"/>
                  <a:gd name="T51" fmla="*/ 37 h 356"/>
                  <a:gd name="T52" fmla="*/ 7 w 749"/>
                  <a:gd name="T53" fmla="*/ 32 h 356"/>
                  <a:gd name="T54" fmla="*/ 19 w 749"/>
                  <a:gd name="T55" fmla="*/ 24 h 356"/>
                  <a:gd name="T56" fmla="*/ 30 w 749"/>
                  <a:gd name="T57" fmla="*/ 15 h 356"/>
                  <a:gd name="T58" fmla="*/ 41 w 749"/>
                  <a:gd name="T59" fmla="*/ 7 h 356"/>
                  <a:gd name="T60" fmla="*/ 48 w 749"/>
                  <a:gd name="T61" fmla="*/ 2 h 356"/>
                  <a:gd name="T62" fmla="*/ 52 w 749"/>
                  <a:gd name="T63" fmla="*/ 1 h 356"/>
                  <a:gd name="T64" fmla="*/ 56 w 749"/>
                  <a:gd name="T65" fmla="*/ 0 h 356"/>
                  <a:gd name="T66" fmla="*/ 61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71 w 754"/>
                  <a:gd name="T1" fmla="*/ 3 h 362"/>
                  <a:gd name="T2" fmla="*/ 87 w 754"/>
                  <a:gd name="T3" fmla="*/ 8 h 362"/>
                  <a:gd name="T4" fmla="*/ 104 w 754"/>
                  <a:gd name="T5" fmla="*/ 13 h 362"/>
                  <a:gd name="T6" fmla="*/ 120 w 754"/>
                  <a:gd name="T7" fmla="*/ 18 h 362"/>
                  <a:gd name="T8" fmla="*/ 131 w 754"/>
                  <a:gd name="T9" fmla="*/ 21 h 362"/>
                  <a:gd name="T10" fmla="*/ 134 w 754"/>
                  <a:gd name="T11" fmla="*/ 23 h 362"/>
                  <a:gd name="T12" fmla="*/ 135 w 754"/>
                  <a:gd name="T13" fmla="*/ 25 h 362"/>
                  <a:gd name="T14" fmla="*/ 135 w 754"/>
                  <a:gd name="T15" fmla="*/ 26 h 362"/>
                  <a:gd name="T16" fmla="*/ 135 w 754"/>
                  <a:gd name="T17" fmla="*/ 27 h 362"/>
                  <a:gd name="T18" fmla="*/ 134 w 754"/>
                  <a:gd name="T19" fmla="*/ 28 h 362"/>
                  <a:gd name="T20" fmla="*/ 128 w 754"/>
                  <a:gd name="T21" fmla="*/ 33 h 362"/>
                  <a:gd name="T22" fmla="*/ 117 w 754"/>
                  <a:gd name="T23" fmla="*/ 42 h 362"/>
                  <a:gd name="T24" fmla="*/ 106 w 754"/>
                  <a:gd name="T25" fmla="*/ 50 h 362"/>
                  <a:gd name="T26" fmla="*/ 95 w 754"/>
                  <a:gd name="T27" fmla="*/ 59 h 362"/>
                  <a:gd name="T28" fmla="*/ 88 w 754"/>
                  <a:gd name="T29" fmla="*/ 64 h 362"/>
                  <a:gd name="T30" fmla="*/ 85 w 754"/>
                  <a:gd name="T31" fmla="*/ 65 h 362"/>
                  <a:gd name="T32" fmla="*/ 80 w 754"/>
                  <a:gd name="T33" fmla="*/ 66 h 362"/>
                  <a:gd name="T34" fmla="*/ 75 w 754"/>
                  <a:gd name="T35" fmla="*/ 65 h 362"/>
                  <a:gd name="T36" fmla="*/ 64 w 754"/>
                  <a:gd name="T37" fmla="*/ 63 h 362"/>
                  <a:gd name="T38" fmla="*/ 48 w 754"/>
                  <a:gd name="T39" fmla="*/ 57 h 362"/>
                  <a:gd name="T40" fmla="*/ 31 w 754"/>
                  <a:gd name="T41" fmla="*/ 52 h 362"/>
                  <a:gd name="T42" fmla="*/ 14 w 754"/>
                  <a:gd name="T43" fmla="*/ 47 h 362"/>
                  <a:gd name="T44" fmla="*/ 4 w 754"/>
                  <a:gd name="T45" fmla="*/ 44 h 362"/>
                  <a:gd name="T46" fmla="*/ 1 w 754"/>
                  <a:gd name="T47" fmla="*/ 42 h 362"/>
                  <a:gd name="T48" fmla="*/ 0 w 754"/>
                  <a:gd name="T49" fmla="*/ 40 h 362"/>
                  <a:gd name="T50" fmla="*/ 0 w 754"/>
                  <a:gd name="T51" fmla="*/ 39 h 362"/>
                  <a:gd name="T52" fmla="*/ 0 w 754"/>
                  <a:gd name="T53" fmla="*/ 38 h 362"/>
                  <a:gd name="T54" fmla="*/ 1 w 754"/>
                  <a:gd name="T55" fmla="*/ 37 h 362"/>
                  <a:gd name="T56" fmla="*/ 7 w 754"/>
                  <a:gd name="T57" fmla="*/ 32 h 362"/>
                  <a:gd name="T58" fmla="*/ 18 w 754"/>
                  <a:gd name="T59" fmla="*/ 24 h 362"/>
                  <a:gd name="T60" fmla="*/ 29 w 754"/>
                  <a:gd name="T61" fmla="*/ 15 h 362"/>
                  <a:gd name="T62" fmla="*/ 40 w 754"/>
                  <a:gd name="T63" fmla="*/ 7 h 362"/>
                  <a:gd name="T64" fmla="*/ 47 w 754"/>
                  <a:gd name="T65" fmla="*/ 2 h 362"/>
                  <a:gd name="T66" fmla="*/ 51 w 754"/>
                  <a:gd name="T67" fmla="*/ 0 h 362"/>
                  <a:gd name="T68" fmla="*/ 56 w 754"/>
                  <a:gd name="T69" fmla="*/ 0 h 362"/>
                  <a:gd name="T70" fmla="*/ 60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71 w 757"/>
                  <a:gd name="T1" fmla="*/ 3 h 369"/>
                  <a:gd name="T2" fmla="*/ 88 w 757"/>
                  <a:gd name="T3" fmla="*/ 8 h 369"/>
                  <a:gd name="T4" fmla="*/ 105 w 757"/>
                  <a:gd name="T5" fmla="*/ 13 h 369"/>
                  <a:gd name="T6" fmla="*/ 122 w 757"/>
                  <a:gd name="T7" fmla="*/ 18 h 369"/>
                  <a:gd name="T8" fmla="*/ 133 w 757"/>
                  <a:gd name="T9" fmla="*/ 22 h 369"/>
                  <a:gd name="T10" fmla="*/ 136 w 757"/>
                  <a:gd name="T11" fmla="*/ 23 h 369"/>
                  <a:gd name="T12" fmla="*/ 137 w 757"/>
                  <a:gd name="T13" fmla="*/ 25 h 369"/>
                  <a:gd name="T14" fmla="*/ 137 w 757"/>
                  <a:gd name="T15" fmla="*/ 26 h 369"/>
                  <a:gd name="T16" fmla="*/ 137 w 757"/>
                  <a:gd name="T17" fmla="*/ 28 h 369"/>
                  <a:gd name="T18" fmla="*/ 136 w 757"/>
                  <a:gd name="T19" fmla="*/ 29 h 369"/>
                  <a:gd name="T20" fmla="*/ 130 w 757"/>
                  <a:gd name="T21" fmla="*/ 33 h 369"/>
                  <a:gd name="T22" fmla="*/ 119 w 757"/>
                  <a:gd name="T23" fmla="*/ 42 h 369"/>
                  <a:gd name="T24" fmla="*/ 109 w 757"/>
                  <a:gd name="T25" fmla="*/ 50 h 369"/>
                  <a:gd name="T26" fmla="*/ 98 w 757"/>
                  <a:gd name="T27" fmla="*/ 59 h 369"/>
                  <a:gd name="T28" fmla="*/ 91 w 757"/>
                  <a:gd name="T29" fmla="*/ 64 h 369"/>
                  <a:gd name="T30" fmla="*/ 87 w 757"/>
                  <a:gd name="T31" fmla="*/ 66 h 369"/>
                  <a:gd name="T32" fmla="*/ 82 w 757"/>
                  <a:gd name="T33" fmla="*/ 66 h 369"/>
                  <a:gd name="T34" fmla="*/ 77 w 757"/>
                  <a:gd name="T35" fmla="*/ 66 h 369"/>
                  <a:gd name="T36" fmla="*/ 66 w 757"/>
                  <a:gd name="T37" fmla="*/ 63 h 369"/>
                  <a:gd name="T38" fmla="*/ 49 w 757"/>
                  <a:gd name="T39" fmla="*/ 58 h 369"/>
                  <a:gd name="T40" fmla="*/ 32 w 757"/>
                  <a:gd name="T41" fmla="*/ 52 h 369"/>
                  <a:gd name="T42" fmla="*/ 15 w 757"/>
                  <a:gd name="T43" fmla="*/ 47 h 369"/>
                  <a:gd name="T44" fmla="*/ 4 w 757"/>
                  <a:gd name="T45" fmla="*/ 44 h 369"/>
                  <a:gd name="T46" fmla="*/ 1 w 757"/>
                  <a:gd name="T47" fmla="*/ 42 h 369"/>
                  <a:gd name="T48" fmla="*/ 0 w 757"/>
                  <a:gd name="T49" fmla="*/ 40 h 369"/>
                  <a:gd name="T50" fmla="*/ 0 w 757"/>
                  <a:gd name="T51" fmla="*/ 39 h 369"/>
                  <a:gd name="T52" fmla="*/ 0 w 757"/>
                  <a:gd name="T53" fmla="*/ 38 h 369"/>
                  <a:gd name="T54" fmla="*/ 1 w 757"/>
                  <a:gd name="T55" fmla="*/ 37 h 369"/>
                  <a:gd name="T56" fmla="*/ 7 w 757"/>
                  <a:gd name="T57" fmla="*/ 32 h 369"/>
                  <a:gd name="T58" fmla="*/ 18 w 757"/>
                  <a:gd name="T59" fmla="*/ 24 h 369"/>
                  <a:gd name="T60" fmla="*/ 29 w 757"/>
                  <a:gd name="T61" fmla="*/ 15 h 369"/>
                  <a:gd name="T62" fmla="*/ 40 w 757"/>
                  <a:gd name="T63" fmla="*/ 7 h 369"/>
                  <a:gd name="T64" fmla="*/ 47 w 757"/>
                  <a:gd name="T65" fmla="*/ 2 h 369"/>
                  <a:gd name="T66" fmla="*/ 51 w 757"/>
                  <a:gd name="T67" fmla="*/ 1 h 369"/>
                  <a:gd name="T68" fmla="*/ 55 w 757"/>
                  <a:gd name="T69" fmla="*/ 0 h 369"/>
                  <a:gd name="T70" fmla="*/ 60 w 757"/>
                  <a:gd name="T71" fmla="*/ 1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70 w 772"/>
                  <a:gd name="T1" fmla="*/ 3 h 382"/>
                  <a:gd name="T2" fmla="*/ 88 w 772"/>
                  <a:gd name="T3" fmla="*/ 9 h 382"/>
                  <a:gd name="T4" fmla="*/ 106 w 772"/>
                  <a:gd name="T5" fmla="*/ 14 h 382"/>
                  <a:gd name="T6" fmla="*/ 123 w 772"/>
                  <a:gd name="T7" fmla="*/ 19 h 382"/>
                  <a:gd name="T8" fmla="*/ 134 w 772"/>
                  <a:gd name="T9" fmla="*/ 22 h 382"/>
                  <a:gd name="T10" fmla="*/ 138 w 772"/>
                  <a:gd name="T11" fmla="*/ 24 h 382"/>
                  <a:gd name="T12" fmla="*/ 139 w 772"/>
                  <a:gd name="T13" fmla="*/ 26 h 382"/>
                  <a:gd name="T14" fmla="*/ 139 w 772"/>
                  <a:gd name="T15" fmla="*/ 27 h 382"/>
                  <a:gd name="T16" fmla="*/ 139 w 772"/>
                  <a:gd name="T17" fmla="*/ 29 h 382"/>
                  <a:gd name="T18" fmla="*/ 138 w 772"/>
                  <a:gd name="T19" fmla="*/ 30 h 382"/>
                  <a:gd name="T20" fmla="*/ 133 w 772"/>
                  <a:gd name="T21" fmla="*/ 35 h 382"/>
                  <a:gd name="T22" fmla="*/ 122 w 772"/>
                  <a:gd name="T23" fmla="*/ 44 h 382"/>
                  <a:gd name="T24" fmla="*/ 112 w 772"/>
                  <a:gd name="T25" fmla="*/ 53 h 382"/>
                  <a:gd name="T26" fmla="*/ 101 w 772"/>
                  <a:gd name="T27" fmla="*/ 62 h 382"/>
                  <a:gd name="T28" fmla="*/ 94 w 772"/>
                  <a:gd name="T29" fmla="*/ 67 h 382"/>
                  <a:gd name="T30" fmla="*/ 90 w 772"/>
                  <a:gd name="T31" fmla="*/ 69 h 382"/>
                  <a:gd name="T32" fmla="*/ 86 w 772"/>
                  <a:gd name="T33" fmla="*/ 69 h 382"/>
                  <a:gd name="T34" fmla="*/ 80 w 772"/>
                  <a:gd name="T35" fmla="*/ 69 h 382"/>
                  <a:gd name="T36" fmla="*/ 69 w 772"/>
                  <a:gd name="T37" fmla="*/ 65 h 382"/>
                  <a:gd name="T38" fmla="*/ 51 w 772"/>
                  <a:gd name="T39" fmla="*/ 60 h 382"/>
                  <a:gd name="T40" fmla="*/ 33 w 772"/>
                  <a:gd name="T41" fmla="*/ 55 h 382"/>
                  <a:gd name="T42" fmla="*/ 16 w 772"/>
                  <a:gd name="T43" fmla="*/ 49 h 382"/>
                  <a:gd name="T44" fmla="*/ 5 w 772"/>
                  <a:gd name="T45" fmla="*/ 46 h 382"/>
                  <a:gd name="T46" fmla="*/ 2 w 772"/>
                  <a:gd name="T47" fmla="*/ 44 h 382"/>
                  <a:gd name="T48" fmla="*/ 0 w 772"/>
                  <a:gd name="T49" fmla="*/ 42 h 382"/>
                  <a:gd name="T50" fmla="*/ 0 w 772"/>
                  <a:gd name="T51" fmla="*/ 41 h 382"/>
                  <a:gd name="T52" fmla="*/ 0 w 772"/>
                  <a:gd name="T53" fmla="*/ 40 h 382"/>
                  <a:gd name="T54" fmla="*/ 1 w 772"/>
                  <a:gd name="T55" fmla="*/ 39 h 382"/>
                  <a:gd name="T56" fmla="*/ 7 w 772"/>
                  <a:gd name="T57" fmla="*/ 34 h 382"/>
                  <a:gd name="T58" fmla="*/ 18 w 772"/>
                  <a:gd name="T59" fmla="*/ 25 h 382"/>
                  <a:gd name="T60" fmla="*/ 28 w 772"/>
                  <a:gd name="T61" fmla="*/ 16 h 382"/>
                  <a:gd name="T62" fmla="*/ 39 w 772"/>
                  <a:gd name="T63" fmla="*/ 7 h 382"/>
                  <a:gd name="T64" fmla="*/ 45 w 772"/>
                  <a:gd name="T65" fmla="*/ 2 h 382"/>
                  <a:gd name="T66" fmla="*/ 50 w 772"/>
                  <a:gd name="T67" fmla="*/ 1 h 382"/>
                  <a:gd name="T68" fmla="*/ 54 w 772"/>
                  <a:gd name="T69" fmla="*/ 0 h 382"/>
                  <a:gd name="T70" fmla="*/ 59 w 772"/>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75 w 710"/>
                  <a:gd name="T1" fmla="*/ 3 h 308"/>
                  <a:gd name="T2" fmla="*/ 89 w 710"/>
                  <a:gd name="T3" fmla="*/ 7 h 308"/>
                  <a:gd name="T4" fmla="*/ 103 w 710"/>
                  <a:gd name="T5" fmla="*/ 11 h 308"/>
                  <a:gd name="T6" fmla="*/ 117 w 710"/>
                  <a:gd name="T7" fmla="*/ 15 h 308"/>
                  <a:gd name="T8" fmla="*/ 125 w 710"/>
                  <a:gd name="T9" fmla="*/ 18 h 308"/>
                  <a:gd name="T10" fmla="*/ 128 w 710"/>
                  <a:gd name="T11" fmla="*/ 19 h 308"/>
                  <a:gd name="T12" fmla="*/ 128 w 710"/>
                  <a:gd name="T13" fmla="*/ 21 h 308"/>
                  <a:gd name="T14" fmla="*/ 127 w 710"/>
                  <a:gd name="T15" fmla="*/ 23 h 308"/>
                  <a:gd name="T16" fmla="*/ 119 w 710"/>
                  <a:gd name="T17" fmla="*/ 28 h 308"/>
                  <a:gd name="T18" fmla="*/ 107 w 710"/>
                  <a:gd name="T19" fmla="*/ 35 h 308"/>
                  <a:gd name="T20" fmla="*/ 95 w 710"/>
                  <a:gd name="T21" fmla="*/ 42 h 308"/>
                  <a:gd name="T22" fmla="*/ 82 w 710"/>
                  <a:gd name="T23" fmla="*/ 49 h 308"/>
                  <a:gd name="T24" fmla="*/ 74 w 710"/>
                  <a:gd name="T25" fmla="*/ 54 h 308"/>
                  <a:gd name="T26" fmla="*/ 71 w 710"/>
                  <a:gd name="T27" fmla="*/ 55 h 308"/>
                  <a:gd name="T28" fmla="*/ 66 w 710"/>
                  <a:gd name="T29" fmla="*/ 55 h 308"/>
                  <a:gd name="T30" fmla="*/ 62 w 710"/>
                  <a:gd name="T31" fmla="*/ 55 h 308"/>
                  <a:gd name="T32" fmla="*/ 53 w 710"/>
                  <a:gd name="T33" fmla="*/ 52 h 308"/>
                  <a:gd name="T34" fmla="*/ 39 w 710"/>
                  <a:gd name="T35" fmla="*/ 48 h 308"/>
                  <a:gd name="T36" fmla="*/ 25 w 710"/>
                  <a:gd name="T37" fmla="*/ 44 h 308"/>
                  <a:gd name="T38" fmla="*/ 11 w 710"/>
                  <a:gd name="T39" fmla="*/ 40 h 308"/>
                  <a:gd name="T40" fmla="*/ 2 w 710"/>
                  <a:gd name="T41" fmla="*/ 37 h 308"/>
                  <a:gd name="T42" fmla="*/ 0 w 710"/>
                  <a:gd name="T43" fmla="*/ 35 h 308"/>
                  <a:gd name="T44" fmla="*/ 0 w 710"/>
                  <a:gd name="T45" fmla="*/ 33 h 308"/>
                  <a:gd name="T46" fmla="*/ 1 w 710"/>
                  <a:gd name="T47" fmla="*/ 31 h 308"/>
                  <a:gd name="T48" fmla="*/ 9 w 710"/>
                  <a:gd name="T49" fmla="*/ 27 h 308"/>
                  <a:gd name="T50" fmla="*/ 21 w 710"/>
                  <a:gd name="T51" fmla="*/ 20 h 308"/>
                  <a:gd name="T52" fmla="*/ 34 w 710"/>
                  <a:gd name="T53" fmla="*/ 13 h 308"/>
                  <a:gd name="T54" fmla="*/ 46 w 710"/>
                  <a:gd name="T55" fmla="*/ 6 h 308"/>
                  <a:gd name="T56" fmla="*/ 54 w 710"/>
                  <a:gd name="T57" fmla="*/ 1 h 308"/>
                  <a:gd name="T58" fmla="*/ 58 w 710"/>
                  <a:gd name="T59" fmla="*/ 0 h 308"/>
                  <a:gd name="T60" fmla="*/ 62 w 710"/>
                  <a:gd name="T61" fmla="*/ 0 h 308"/>
                  <a:gd name="T62" fmla="*/ 66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74 w 715"/>
                  <a:gd name="T1" fmla="*/ 3 h 314"/>
                  <a:gd name="T2" fmla="*/ 88 w 715"/>
                  <a:gd name="T3" fmla="*/ 7 h 314"/>
                  <a:gd name="T4" fmla="*/ 103 w 715"/>
                  <a:gd name="T5" fmla="*/ 11 h 314"/>
                  <a:gd name="T6" fmla="*/ 117 w 715"/>
                  <a:gd name="T7" fmla="*/ 16 h 314"/>
                  <a:gd name="T8" fmla="*/ 125 w 715"/>
                  <a:gd name="T9" fmla="*/ 18 h 314"/>
                  <a:gd name="T10" fmla="*/ 127 w 715"/>
                  <a:gd name="T11" fmla="*/ 20 h 314"/>
                  <a:gd name="T12" fmla="*/ 128 w 715"/>
                  <a:gd name="T13" fmla="*/ 22 h 314"/>
                  <a:gd name="T14" fmla="*/ 127 w 715"/>
                  <a:gd name="T15" fmla="*/ 24 h 314"/>
                  <a:gd name="T16" fmla="*/ 120 w 715"/>
                  <a:gd name="T17" fmla="*/ 28 h 314"/>
                  <a:gd name="T18" fmla="*/ 107 w 715"/>
                  <a:gd name="T19" fmla="*/ 35 h 314"/>
                  <a:gd name="T20" fmla="*/ 95 w 715"/>
                  <a:gd name="T21" fmla="*/ 43 h 314"/>
                  <a:gd name="T22" fmla="*/ 83 w 715"/>
                  <a:gd name="T23" fmla="*/ 50 h 314"/>
                  <a:gd name="T24" fmla="*/ 75 w 715"/>
                  <a:gd name="T25" fmla="*/ 54 h 314"/>
                  <a:gd name="T26" fmla="*/ 71 w 715"/>
                  <a:gd name="T27" fmla="*/ 56 h 314"/>
                  <a:gd name="T28" fmla="*/ 67 w 715"/>
                  <a:gd name="T29" fmla="*/ 56 h 314"/>
                  <a:gd name="T30" fmla="*/ 62 w 715"/>
                  <a:gd name="T31" fmla="*/ 56 h 314"/>
                  <a:gd name="T32" fmla="*/ 54 w 715"/>
                  <a:gd name="T33" fmla="*/ 53 h 314"/>
                  <a:gd name="T34" fmla="*/ 39 w 715"/>
                  <a:gd name="T35" fmla="*/ 49 h 314"/>
                  <a:gd name="T36" fmla="*/ 25 w 715"/>
                  <a:gd name="T37" fmla="*/ 45 h 314"/>
                  <a:gd name="T38" fmla="*/ 11 w 715"/>
                  <a:gd name="T39" fmla="*/ 40 h 314"/>
                  <a:gd name="T40" fmla="*/ 3 w 715"/>
                  <a:gd name="T41" fmla="*/ 38 h 314"/>
                  <a:gd name="T42" fmla="*/ 0 w 715"/>
                  <a:gd name="T43" fmla="*/ 36 h 314"/>
                  <a:gd name="T44" fmla="*/ 0 w 715"/>
                  <a:gd name="T45" fmla="*/ 34 h 314"/>
                  <a:gd name="T46" fmla="*/ 1 w 715"/>
                  <a:gd name="T47" fmla="*/ 32 h 314"/>
                  <a:gd name="T48" fmla="*/ 9 w 715"/>
                  <a:gd name="T49" fmla="*/ 27 h 314"/>
                  <a:gd name="T50" fmla="*/ 21 w 715"/>
                  <a:gd name="T51" fmla="*/ 20 h 314"/>
                  <a:gd name="T52" fmla="*/ 33 w 715"/>
                  <a:gd name="T53" fmla="*/ 13 h 314"/>
                  <a:gd name="T54" fmla="*/ 45 w 715"/>
                  <a:gd name="T55" fmla="*/ 6 h 314"/>
                  <a:gd name="T56" fmla="*/ 53 w 715"/>
                  <a:gd name="T57" fmla="*/ 2 h 314"/>
                  <a:gd name="T58" fmla="*/ 57 w 715"/>
                  <a:gd name="T59" fmla="*/ 1 h 314"/>
                  <a:gd name="T60" fmla="*/ 61 w 715"/>
                  <a:gd name="T61" fmla="*/ 0 h 314"/>
                  <a:gd name="T62" fmla="*/ 66 w 715"/>
                  <a:gd name="T63" fmla="*/ 1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74 w 720"/>
                  <a:gd name="T1" fmla="*/ 3 h 318"/>
                  <a:gd name="T2" fmla="*/ 89 w 720"/>
                  <a:gd name="T3" fmla="*/ 7 h 318"/>
                  <a:gd name="T4" fmla="*/ 103 w 720"/>
                  <a:gd name="T5" fmla="*/ 11 h 318"/>
                  <a:gd name="T6" fmla="*/ 117 w 720"/>
                  <a:gd name="T7" fmla="*/ 16 h 318"/>
                  <a:gd name="T8" fmla="*/ 126 w 720"/>
                  <a:gd name="T9" fmla="*/ 18 h 318"/>
                  <a:gd name="T10" fmla="*/ 128 w 720"/>
                  <a:gd name="T11" fmla="*/ 20 h 318"/>
                  <a:gd name="T12" fmla="*/ 129 w 720"/>
                  <a:gd name="T13" fmla="*/ 22 h 318"/>
                  <a:gd name="T14" fmla="*/ 128 w 720"/>
                  <a:gd name="T15" fmla="*/ 24 h 318"/>
                  <a:gd name="T16" fmla="*/ 121 w 720"/>
                  <a:gd name="T17" fmla="*/ 28 h 318"/>
                  <a:gd name="T18" fmla="*/ 109 w 720"/>
                  <a:gd name="T19" fmla="*/ 36 h 318"/>
                  <a:gd name="T20" fmla="*/ 97 w 720"/>
                  <a:gd name="T21" fmla="*/ 43 h 318"/>
                  <a:gd name="T22" fmla="*/ 84 w 720"/>
                  <a:gd name="T23" fmla="*/ 51 h 318"/>
                  <a:gd name="T24" fmla="*/ 77 w 720"/>
                  <a:gd name="T25" fmla="*/ 55 h 318"/>
                  <a:gd name="T26" fmla="*/ 73 w 720"/>
                  <a:gd name="T27" fmla="*/ 56 h 318"/>
                  <a:gd name="T28" fmla="*/ 68 w 720"/>
                  <a:gd name="T29" fmla="*/ 57 h 318"/>
                  <a:gd name="T30" fmla="*/ 64 w 720"/>
                  <a:gd name="T31" fmla="*/ 57 h 318"/>
                  <a:gd name="T32" fmla="*/ 54 w 720"/>
                  <a:gd name="T33" fmla="*/ 54 h 318"/>
                  <a:gd name="T34" fmla="*/ 40 w 720"/>
                  <a:gd name="T35" fmla="*/ 50 h 318"/>
                  <a:gd name="T36" fmla="*/ 26 w 720"/>
                  <a:gd name="T37" fmla="*/ 45 h 318"/>
                  <a:gd name="T38" fmla="*/ 11 w 720"/>
                  <a:gd name="T39" fmla="*/ 41 h 318"/>
                  <a:gd name="T40" fmla="*/ 3 w 720"/>
                  <a:gd name="T41" fmla="*/ 38 h 318"/>
                  <a:gd name="T42" fmla="*/ 1 w 720"/>
                  <a:gd name="T43" fmla="*/ 36 h 318"/>
                  <a:gd name="T44" fmla="*/ 0 w 720"/>
                  <a:gd name="T45" fmla="*/ 34 h 318"/>
                  <a:gd name="T46" fmla="*/ 1 w 720"/>
                  <a:gd name="T47" fmla="*/ 33 h 318"/>
                  <a:gd name="T48" fmla="*/ 9 w 720"/>
                  <a:gd name="T49" fmla="*/ 28 h 318"/>
                  <a:gd name="T50" fmla="*/ 21 w 720"/>
                  <a:gd name="T51" fmla="*/ 20 h 318"/>
                  <a:gd name="T52" fmla="*/ 33 w 720"/>
                  <a:gd name="T53" fmla="*/ 13 h 318"/>
                  <a:gd name="T54" fmla="*/ 45 w 720"/>
                  <a:gd name="T55" fmla="*/ 6 h 318"/>
                  <a:gd name="T56" fmla="*/ 53 w 720"/>
                  <a:gd name="T57" fmla="*/ 1 h 318"/>
                  <a:gd name="T58" fmla="*/ 57 w 720"/>
                  <a:gd name="T59" fmla="*/ 0 h 318"/>
                  <a:gd name="T60" fmla="*/ 61 w 720"/>
                  <a:gd name="T61" fmla="*/ 0 h 318"/>
                  <a:gd name="T62" fmla="*/ 66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75 w 726"/>
                  <a:gd name="T1" fmla="*/ 3 h 324"/>
                  <a:gd name="T2" fmla="*/ 90 w 726"/>
                  <a:gd name="T3" fmla="*/ 7 h 324"/>
                  <a:gd name="T4" fmla="*/ 104 w 726"/>
                  <a:gd name="T5" fmla="*/ 12 h 324"/>
                  <a:gd name="T6" fmla="*/ 119 w 726"/>
                  <a:gd name="T7" fmla="*/ 16 h 324"/>
                  <a:gd name="T8" fmla="*/ 128 w 726"/>
                  <a:gd name="T9" fmla="*/ 19 h 324"/>
                  <a:gd name="T10" fmla="*/ 130 w 726"/>
                  <a:gd name="T11" fmla="*/ 21 h 324"/>
                  <a:gd name="T12" fmla="*/ 131 w 726"/>
                  <a:gd name="T13" fmla="*/ 22 h 324"/>
                  <a:gd name="T14" fmla="*/ 131 w 726"/>
                  <a:gd name="T15" fmla="*/ 23 h 324"/>
                  <a:gd name="T16" fmla="*/ 130 w 726"/>
                  <a:gd name="T17" fmla="*/ 24 h 324"/>
                  <a:gd name="T18" fmla="*/ 123 w 726"/>
                  <a:gd name="T19" fmla="*/ 29 h 324"/>
                  <a:gd name="T20" fmla="*/ 110 w 726"/>
                  <a:gd name="T21" fmla="*/ 37 h 324"/>
                  <a:gd name="T22" fmla="*/ 99 w 726"/>
                  <a:gd name="T23" fmla="*/ 44 h 324"/>
                  <a:gd name="T24" fmla="*/ 86 w 726"/>
                  <a:gd name="T25" fmla="*/ 52 h 324"/>
                  <a:gd name="T26" fmla="*/ 79 w 726"/>
                  <a:gd name="T27" fmla="*/ 56 h 324"/>
                  <a:gd name="T28" fmla="*/ 75 w 726"/>
                  <a:gd name="T29" fmla="*/ 58 h 324"/>
                  <a:gd name="T30" fmla="*/ 70 w 726"/>
                  <a:gd name="T31" fmla="*/ 58 h 324"/>
                  <a:gd name="T32" fmla="*/ 66 w 726"/>
                  <a:gd name="T33" fmla="*/ 58 h 324"/>
                  <a:gd name="T34" fmla="*/ 56 w 726"/>
                  <a:gd name="T35" fmla="*/ 55 h 324"/>
                  <a:gd name="T36" fmla="*/ 41 w 726"/>
                  <a:gd name="T37" fmla="*/ 50 h 324"/>
                  <a:gd name="T38" fmla="*/ 27 w 726"/>
                  <a:gd name="T39" fmla="*/ 46 h 324"/>
                  <a:gd name="T40" fmla="*/ 12 w 726"/>
                  <a:gd name="T41" fmla="*/ 42 h 324"/>
                  <a:gd name="T42" fmla="*/ 3 w 726"/>
                  <a:gd name="T43" fmla="*/ 39 h 324"/>
                  <a:gd name="T44" fmla="*/ 1 w 726"/>
                  <a:gd name="T45" fmla="*/ 37 h 324"/>
                  <a:gd name="T46" fmla="*/ 0 w 726"/>
                  <a:gd name="T47" fmla="*/ 36 h 324"/>
                  <a:gd name="T48" fmla="*/ 0 w 726"/>
                  <a:gd name="T49" fmla="*/ 35 h 324"/>
                  <a:gd name="T50" fmla="*/ 1 w 726"/>
                  <a:gd name="T51" fmla="*/ 33 h 324"/>
                  <a:gd name="T52" fmla="*/ 9 w 726"/>
                  <a:gd name="T53" fmla="*/ 28 h 324"/>
                  <a:gd name="T54" fmla="*/ 21 w 726"/>
                  <a:gd name="T55" fmla="*/ 21 h 324"/>
                  <a:gd name="T56" fmla="*/ 33 w 726"/>
                  <a:gd name="T57" fmla="*/ 14 h 324"/>
                  <a:gd name="T58" fmla="*/ 45 w 726"/>
                  <a:gd name="T59" fmla="*/ 6 h 324"/>
                  <a:gd name="T60" fmla="*/ 53 w 726"/>
                  <a:gd name="T61" fmla="*/ 2 h 324"/>
                  <a:gd name="T62" fmla="*/ 57 w 726"/>
                  <a:gd name="T63" fmla="*/ 1 h 324"/>
                  <a:gd name="T64" fmla="*/ 61 w 726"/>
                  <a:gd name="T65" fmla="*/ 0 h 324"/>
                  <a:gd name="T66" fmla="*/ 66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74 w 729"/>
                  <a:gd name="T1" fmla="*/ 3 h 330"/>
                  <a:gd name="T2" fmla="*/ 89 w 729"/>
                  <a:gd name="T3" fmla="*/ 8 h 330"/>
                  <a:gd name="T4" fmla="*/ 104 w 729"/>
                  <a:gd name="T5" fmla="*/ 12 h 330"/>
                  <a:gd name="T6" fmla="*/ 119 w 729"/>
                  <a:gd name="T7" fmla="*/ 17 h 330"/>
                  <a:gd name="T8" fmla="*/ 128 w 729"/>
                  <a:gd name="T9" fmla="*/ 20 h 330"/>
                  <a:gd name="T10" fmla="*/ 130 w 729"/>
                  <a:gd name="T11" fmla="*/ 21 h 330"/>
                  <a:gd name="T12" fmla="*/ 131 w 729"/>
                  <a:gd name="T13" fmla="*/ 23 h 330"/>
                  <a:gd name="T14" fmla="*/ 131 w 729"/>
                  <a:gd name="T15" fmla="*/ 24 h 330"/>
                  <a:gd name="T16" fmla="*/ 130 w 729"/>
                  <a:gd name="T17" fmla="*/ 25 h 330"/>
                  <a:gd name="T18" fmla="*/ 123 w 729"/>
                  <a:gd name="T19" fmla="*/ 30 h 330"/>
                  <a:gd name="T20" fmla="*/ 111 w 729"/>
                  <a:gd name="T21" fmla="*/ 38 h 330"/>
                  <a:gd name="T22" fmla="*/ 99 w 729"/>
                  <a:gd name="T23" fmla="*/ 46 h 330"/>
                  <a:gd name="T24" fmla="*/ 87 w 729"/>
                  <a:gd name="T25" fmla="*/ 54 h 330"/>
                  <a:gd name="T26" fmla="*/ 79 w 729"/>
                  <a:gd name="T27" fmla="*/ 58 h 330"/>
                  <a:gd name="T28" fmla="*/ 75 w 729"/>
                  <a:gd name="T29" fmla="*/ 60 h 330"/>
                  <a:gd name="T30" fmla="*/ 71 w 729"/>
                  <a:gd name="T31" fmla="*/ 60 h 330"/>
                  <a:gd name="T32" fmla="*/ 66 w 729"/>
                  <a:gd name="T33" fmla="*/ 60 h 330"/>
                  <a:gd name="T34" fmla="*/ 57 w 729"/>
                  <a:gd name="T35" fmla="*/ 57 h 330"/>
                  <a:gd name="T36" fmla="*/ 42 w 729"/>
                  <a:gd name="T37" fmla="*/ 52 h 330"/>
                  <a:gd name="T38" fmla="*/ 27 w 729"/>
                  <a:gd name="T39" fmla="*/ 48 h 330"/>
                  <a:gd name="T40" fmla="*/ 12 w 729"/>
                  <a:gd name="T41" fmla="*/ 43 h 330"/>
                  <a:gd name="T42" fmla="*/ 3 w 729"/>
                  <a:gd name="T43" fmla="*/ 40 h 330"/>
                  <a:gd name="T44" fmla="*/ 1 w 729"/>
                  <a:gd name="T45" fmla="*/ 38 h 330"/>
                  <a:gd name="T46" fmla="*/ 0 w 729"/>
                  <a:gd name="T47" fmla="*/ 37 h 330"/>
                  <a:gd name="T48" fmla="*/ 0 w 729"/>
                  <a:gd name="T49" fmla="*/ 36 h 330"/>
                  <a:gd name="T50" fmla="*/ 1 w 729"/>
                  <a:gd name="T51" fmla="*/ 34 h 330"/>
                  <a:gd name="T52" fmla="*/ 8 w 729"/>
                  <a:gd name="T53" fmla="*/ 29 h 330"/>
                  <a:gd name="T54" fmla="*/ 20 w 729"/>
                  <a:gd name="T55" fmla="*/ 22 h 330"/>
                  <a:gd name="T56" fmla="*/ 33 w 729"/>
                  <a:gd name="T57" fmla="*/ 14 h 330"/>
                  <a:gd name="T58" fmla="*/ 44 w 729"/>
                  <a:gd name="T59" fmla="*/ 7 h 330"/>
                  <a:gd name="T60" fmla="*/ 52 w 729"/>
                  <a:gd name="T61" fmla="*/ 2 h 330"/>
                  <a:gd name="T62" fmla="*/ 56 w 729"/>
                  <a:gd name="T63" fmla="*/ 1 h 330"/>
                  <a:gd name="T64" fmla="*/ 60 w 729"/>
                  <a:gd name="T65" fmla="*/ 0 h 330"/>
                  <a:gd name="T66" fmla="*/ 65 w 729"/>
                  <a:gd name="T67" fmla="*/ 1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75 w 735"/>
                  <a:gd name="T1" fmla="*/ 3 h 334"/>
                  <a:gd name="T2" fmla="*/ 90 w 735"/>
                  <a:gd name="T3" fmla="*/ 7 h 334"/>
                  <a:gd name="T4" fmla="*/ 105 w 735"/>
                  <a:gd name="T5" fmla="*/ 12 h 334"/>
                  <a:gd name="T6" fmla="*/ 120 w 735"/>
                  <a:gd name="T7" fmla="*/ 17 h 334"/>
                  <a:gd name="T8" fmla="*/ 130 w 735"/>
                  <a:gd name="T9" fmla="*/ 20 h 334"/>
                  <a:gd name="T10" fmla="*/ 132 w 735"/>
                  <a:gd name="T11" fmla="*/ 21 h 334"/>
                  <a:gd name="T12" fmla="*/ 133 w 735"/>
                  <a:gd name="T13" fmla="*/ 23 h 334"/>
                  <a:gd name="T14" fmla="*/ 133 w 735"/>
                  <a:gd name="T15" fmla="*/ 24 h 334"/>
                  <a:gd name="T16" fmla="*/ 132 w 735"/>
                  <a:gd name="T17" fmla="*/ 26 h 334"/>
                  <a:gd name="T18" fmla="*/ 125 w 735"/>
                  <a:gd name="T19" fmla="*/ 30 h 334"/>
                  <a:gd name="T20" fmla="*/ 113 w 735"/>
                  <a:gd name="T21" fmla="*/ 38 h 334"/>
                  <a:gd name="T22" fmla="*/ 101 w 735"/>
                  <a:gd name="T23" fmla="*/ 46 h 334"/>
                  <a:gd name="T24" fmla="*/ 89 w 735"/>
                  <a:gd name="T25" fmla="*/ 54 h 334"/>
                  <a:gd name="T26" fmla="*/ 81 w 735"/>
                  <a:gd name="T27" fmla="*/ 58 h 334"/>
                  <a:gd name="T28" fmla="*/ 77 w 735"/>
                  <a:gd name="T29" fmla="*/ 60 h 334"/>
                  <a:gd name="T30" fmla="*/ 73 w 735"/>
                  <a:gd name="T31" fmla="*/ 60 h 334"/>
                  <a:gd name="T32" fmla="*/ 68 w 735"/>
                  <a:gd name="T33" fmla="*/ 60 h 334"/>
                  <a:gd name="T34" fmla="*/ 58 w 735"/>
                  <a:gd name="T35" fmla="*/ 57 h 334"/>
                  <a:gd name="T36" fmla="*/ 43 w 735"/>
                  <a:gd name="T37" fmla="*/ 52 h 334"/>
                  <a:gd name="T38" fmla="*/ 28 w 735"/>
                  <a:gd name="T39" fmla="*/ 48 h 334"/>
                  <a:gd name="T40" fmla="*/ 12 w 735"/>
                  <a:gd name="T41" fmla="*/ 43 h 334"/>
                  <a:gd name="T42" fmla="*/ 3 w 735"/>
                  <a:gd name="T43" fmla="*/ 40 h 334"/>
                  <a:gd name="T44" fmla="*/ 1 w 735"/>
                  <a:gd name="T45" fmla="*/ 38 h 334"/>
                  <a:gd name="T46" fmla="*/ 0 w 735"/>
                  <a:gd name="T47" fmla="*/ 37 h 334"/>
                  <a:gd name="T48" fmla="*/ 0 w 735"/>
                  <a:gd name="T49" fmla="*/ 36 h 334"/>
                  <a:gd name="T50" fmla="*/ 1 w 735"/>
                  <a:gd name="T51" fmla="*/ 34 h 334"/>
                  <a:gd name="T52" fmla="*/ 8 w 735"/>
                  <a:gd name="T53" fmla="*/ 29 h 334"/>
                  <a:gd name="T54" fmla="*/ 20 w 735"/>
                  <a:gd name="T55" fmla="*/ 22 h 334"/>
                  <a:gd name="T56" fmla="*/ 32 w 735"/>
                  <a:gd name="T57" fmla="*/ 14 h 334"/>
                  <a:gd name="T58" fmla="*/ 44 w 735"/>
                  <a:gd name="T59" fmla="*/ 6 h 334"/>
                  <a:gd name="T60" fmla="*/ 52 w 735"/>
                  <a:gd name="T61" fmla="*/ 1 h 334"/>
                  <a:gd name="T62" fmla="*/ 56 w 735"/>
                  <a:gd name="T63" fmla="*/ 0 h 334"/>
                  <a:gd name="T64" fmla="*/ 60 w 735"/>
                  <a:gd name="T65" fmla="*/ 0 h 334"/>
                  <a:gd name="T66" fmla="*/ 65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75 w 738"/>
                  <a:gd name="T1" fmla="*/ 3 h 341"/>
                  <a:gd name="T2" fmla="*/ 90 w 738"/>
                  <a:gd name="T3" fmla="*/ 8 h 341"/>
                  <a:gd name="T4" fmla="*/ 105 w 738"/>
                  <a:gd name="T5" fmla="*/ 12 h 341"/>
                  <a:gd name="T6" fmla="*/ 121 w 738"/>
                  <a:gd name="T7" fmla="*/ 17 h 341"/>
                  <a:gd name="T8" fmla="*/ 131 w 738"/>
                  <a:gd name="T9" fmla="*/ 20 h 341"/>
                  <a:gd name="T10" fmla="*/ 133 w 738"/>
                  <a:gd name="T11" fmla="*/ 21 h 341"/>
                  <a:gd name="T12" fmla="*/ 134 w 738"/>
                  <a:gd name="T13" fmla="*/ 23 h 341"/>
                  <a:gd name="T14" fmla="*/ 134 w 738"/>
                  <a:gd name="T15" fmla="*/ 24 h 341"/>
                  <a:gd name="T16" fmla="*/ 133 w 738"/>
                  <a:gd name="T17" fmla="*/ 26 h 341"/>
                  <a:gd name="T18" fmla="*/ 126 w 738"/>
                  <a:gd name="T19" fmla="*/ 31 h 341"/>
                  <a:gd name="T20" fmla="*/ 114 w 738"/>
                  <a:gd name="T21" fmla="*/ 38 h 341"/>
                  <a:gd name="T22" fmla="*/ 102 w 738"/>
                  <a:gd name="T23" fmla="*/ 47 h 341"/>
                  <a:gd name="T24" fmla="*/ 90 w 738"/>
                  <a:gd name="T25" fmla="*/ 54 h 341"/>
                  <a:gd name="T26" fmla="*/ 83 w 738"/>
                  <a:gd name="T27" fmla="*/ 59 h 341"/>
                  <a:gd name="T28" fmla="*/ 79 w 738"/>
                  <a:gd name="T29" fmla="*/ 60 h 341"/>
                  <a:gd name="T30" fmla="*/ 74 w 738"/>
                  <a:gd name="T31" fmla="*/ 61 h 341"/>
                  <a:gd name="T32" fmla="*/ 70 w 738"/>
                  <a:gd name="T33" fmla="*/ 61 h 341"/>
                  <a:gd name="T34" fmla="*/ 60 w 738"/>
                  <a:gd name="T35" fmla="*/ 58 h 341"/>
                  <a:gd name="T36" fmla="*/ 44 w 738"/>
                  <a:gd name="T37" fmla="*/ 53 h 341"/>
                  <a:gd name="T38" fmla="*/ 28 w 738"/>
                  <a:gd name="T39" fmla="*/ 48 h 341"/>
                  <a:gd name="T40" fmla="*/ 13 w 738"/>
                  <a:gd name="T41" fmla="*/ 44 h 341"/>
                  <a:gd name="T42" fmla="*/ 3 w 738"/>
                  <a:gd name="T43" fmla="*/ 41 h 341"/>
                  <a:gd name="T44" fmla="*/ 1 w 738"/>
                  <a:gd name="T45" fmla="*/ 39 h 341"/>
                  <a:gd name="T46" fmla="*/ 0 w 738"/>
                  <a:gd name="T47" fmla="*/ 37 h 341"/>
                  <a:gd name="T48" fmla="*/ 0 w 738"/>
                  <a:gd name="T49" fmla="*/ 36 h 341"/>
                  <a:gd name="T50" fmla="*/ 1 w 738"/>
                  <a:gd name="T51" fmla="*/ 35 h 341"/>
                  <a:gd name="T52" fmla="*/ 8 w 738"/>
                  <a:gd name="T53" fmla="*/ 30 h 341"/>
                  <a:gd name="T54" fmla="*/ 20 w 738"/>
                  <a:gd name="T55" fmla="*/ 22 h 341"/>
                  <a:gd name="T56" fmla="*/ 32 w 738"/>
                  <a:gd name="T57" fmla="*/ 14 h 341"/>
                  <a:gd name="T58" fmla="*/ 44 w 738"/>
                  <a:gd name="T59" fmla="*/ 6 h 341"/>
                  <a:gd name="T60" fmla="*/ 52 w 738"/>
                  <a:gd name="T61" fmla="*/ 2 h 341"/>
                  <a:gd name="T62" fmla="*/ 56 w 738"/>
                  <a:gd name="T63" fmla="*/ 0 h 341"/>
                  <a:gd name="T64" fmla="*/ 60 w 738"/>
                  <a:gd name="T65" fmla="*/ 0 h 341"/>
                  <a:gd name="T66" fmla="*/ 65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74 w 745"/>
                  <a:gd name="T1" fmla="*/ 3 h 346"/>
                  <a:gd name="T2" fmla="*/ 89 w 745"/>
                  <a:gd name="T3" fmla="*/ 8 h 346"/>
                  <a:gd name="T4" fmla="*/ 105 w 745"/>
                  <a:gd name="T5" fmla="*/ 13 h 346"/>
                  <a:gd name="T6" fmla="*/ 121 w 745"/>
                  <a:gd name="T7" fmla="*/ 17 h 346"/>
                  <a:gd name="T8" fmla="*/ 130 w 745"/>
                  <a:gd name="T9" fmla="*/ 20 h 346"/>
                  <a:gd name="T10" fmla="*/ 133 w 745"/>
                  <a:gd name="T11" fmla="*/ 22 h 346"/>
                  <a:gd name="T12" fmla="*/ 134 w 745"/>
                  <a:gd name="T13" fmla="*/ 23 h 346"/>
                  <a:gd name="T14" fmla="*/ 134 w 745"/>
                  <a:gd name="T15" fmla="*/ 25 h 346"/>
                  <a:gd name="T16" fmla="*/ 133 w 745"/>
                  <a:gd name="T17" fmla="*/ 26 h 346"/>
                  <a:gd name="T18" fmla="*/ 126 w 745"/>
                  <a:gd name="T19" fmla="*/ 31 h 346"/>
                  <a:gd name="T20" fmla="*/ 115 w 745"/>
                  <a:gd name="T21" fmla="*/ 39 h 346"/>
                  <a:gd name="T22" fmla="*/ 103 w 745"/>
                  <a:gd name="T23" fmla="*/ 47 h 346"/>
                  <a:gd name="T24" fmla="*/ 91 w 745"/>
                  <a:gd name="T25" fmla="*/ 56 h 346"/>
                  <a:gd name="T26" fmla="*/ 84 w 745"/>
                  <a:gd name="T27" fmla="*/ 60 h 346"/>
                  <a:gd name="T28" fmla="*/ 80 w 745"/>
                  <a:gd name="T29" fmla="*/ 62 h 346"/>
                  <a:gd name="T30" fmla="*/ 75 w 745"/>
                  <a:gd name="T31" fmla="*/ 62 h 346"/>
                  <a:gd name="T32" fmla="*/ 70 w 745"/>
                  <a:gd name="T33" fmla="*/ 62 h 346"/>
                  <a:gd name="T34" fmla="*/ 60 w 745"/>
                  <a:gd name="T35" fmla="*/ 59 h 346"/>
                  <a:gd name="T36" fmla="*/ 44 w 745"/>
                  <a:gd name="T37" fmla="*/ 54 h 346"/>
                  <a:gd name="T38" fmla="*/ 29 w 745"/>
                  <a:gd name="T39" fmla="*/ 49 h 346"/>
                  <a:gd name="T40" fmla="*/ 13 w 745"/>
                  <a:gd name="T41" fmla="*/ 45 h 346"/>
                  <a:gd name="T42" fmla="*/ 3 w 745"/>
                  <a:gd name="T43" fmla="*/ 42 h 346"/>
                  <a:gd name="T44" fmla="*/ 1 w 745"/>
                  <a:gd name="T45" fmla="*/ 40 h 346"/>
                  <a:gd name="T46" fmla="*/ 0 w 745"/>
                  <a:gd name="T47" fmla="*/ 38 h 346"/>
                  <a:gd name="T48" fmla="*/ 0 w 745"/>
                  <a:gd name="T49" fmla="*/ 37 h 346"/>
                  <a:gd name="T50" fmla="*/ 1 w 745"/>
                  <a:gd name="T51" fmla="*/ 35 h 346"/>
                  <a:gd name="T52" fmla="*/ 8 w 745"/>
                  <a:gd name="T53" fmla="*/ 30 h 346"/>
                  <a:gd name="T54" fmla="*/ 20 w 745"/>
                  <a:gd name="T55" fmla="*/ 22 h 346"/>
                  <a:gd name="T56" fmla="*/ 31 w 745"/>
                  <a:gd name="T57" fmla="*/ 15 h 346"/>
                  <a:gd name="T58" fmla="*/ 43 w 745"/>
                  <a:gd name="T59" fmla="*/ 7 h 346"/>
                  <a:gd name="T60" fmla="*/ 51 w 745"/>
                  <a:gd name="T61" fmla="*/ 2 h 346"/>
                  <a:gd name="T62" fmla="*/ 54 w 745"/>
                  <a:gd name="T63" fmla="*/ 1 h 346"/>
                  <a:gd name="T64" fmla="*/ 59 w 745"/>
                  <a:gd name="T65" fmla="*/ 0 h 346"/>
                  <a:gd name="T66" fmla="*/ 64 w 745"/>
                  <a:gd name="T67" fmla="*/ 1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74 w 749"/>
                  <a:gd name="T1" fmla="*/ 3 h 352"/>
                  <a:gd name="T2" fmla="*/ 90 w 749"/>
                  <a:gd name="T3" fmla="*/ 8 h 352"/>
                  <a:gd name="T4" fmla="*/ 106 w 749"/>
                  <a:gd name="T5" fmla="*/ 13 h 352"/>
                  <a:gd name="T6" fmla="*/ 121 w 749"/>
                  <a:gd name="T7" fmla="*/ 17 h 352"/>
                  <a:gd name="T8" fmla="*/ 131 w 749"/>
                  <a:gd name="T9" fmla="*/ 21 h 352"/>
                  <a:gd name="T10" fmla="*/ 134 w 749"/>
                  <a:gd name="T11" fmla="*/ 22 h 352"/>
                  <a:gd name="T12" fmla="*/ 135 w 749"/>
                  <a:gd name="T13" fmla="*/ 24 h 352"/>
                  <a:gd name="T14" fmla="*/ 135 w 749"/>
                  <a:gd name="T15" fmla="*/ 25 h 352"/>
                  <a:gd name="T16" fmla="*/ 134 w 749"/>
                  <a:gd name="T17" fmla="*/ 27 h 352"/>
                  <a:gd name="T18" fmla="*/ 127 w 749"/>
                  <a:gd name="T19" fmla="*/ 32 h 352"/>
                  <a:gd name="T20" fmla="*/ 116 w 749"/>
                  <a:gd name="T21" fmla="*/ 40 h 352"/>
                  <a:gd name="T22" fmla="*/ 104 w 749"/>
                  <a:gd name="T23" fmla="*/ 48 h 352"/>
                  <a:gd name="T24" fmla="*/ 93 w 749"/>
                  <a:gd name="T25" fmla="*/ 56 h 352"/>
                  <a:gd name="T26" fmla="*/ 85 w 749"/>
                  <a:gd name="T27" fmla="*/ 61 h 352"/>
                  <a:gd name="T28" fmla="*/ 81 w 749"/>
                  <a:gd name="T29" fmla="*/ 63 h 352"/>
                  <a:gd name="T30" fmla="*/ 76 w 749"/>
                  <a:gd name="T31" fmla="*/ 63 h 352"/>
                  <a:gd name="T32" fmla="*/ 72 w 749"/>
                  <a:gd name="T33" fmla="*/ 63 h 352"/>
                  <a:gd name="T34" fmla="*/ 61 w 749"/>
                  <a:gd name="T35" fmla="*/ 60 h 352"/>
                  <a:gd name="T36" fmla="*/ 45 w 749"/>
                  <a:gd name="T37" fmla="*/ 55 h 352"/>
                  <a:gd name="T38" fmla="*/ 29 w 749"/>
                  <a:gd name="T39" fmla="*/ 50 h 352"/>
                  <a:gd name="T40" fmla="*/ 13 w 749"/>
                  <a:gd name="T41" fmla="*/ 45 h 352"/>
                  <a:gd name="T42" fmla="*/ 3 w 749"/>
                  <a:gd name="T43" fmla="*/ 42 h 352"/>
                  <a:gd name="T44" fmla="*/ 1 w 749"/>
                  <a:gd name="T45" fmla="*/ 40 h 352"/>
                  <a:gd name="T46" fmla="*/ 0 w 749"/>
                  <a:gd name="T47" fmla="*/ 39 h 352"/>
                  <a:gd name="T48" fmla="*/ 0 w 749"/>
                  <a:gd name="T49" fmla="*/ 38 h 352"/>
                  <a:gd name="T50" fmla="*/ 1 w 749"/>
                  <a:gd name="T51" fmla="*/ 36 h 352"/>
                  <a:gd name="T52" fmla="*/ 8 w 749"/>
                  <a:gd name="T53" fmla="*/ 31 h 352"/>
                  <a:gd name="T54" fmla="*/ 20 w 749"/>
                  <a:gd name="T55" fmla="*/ 23 h 352"/>
                  <a:gd name="T56" fmla="*/ 31 w 749"/>
                  <a:gd name="T57" fmla="*/ 15 h 352"/>
                  <a:gd name="T58" fmla="*/ 43 w 749"/>
                  <a:gd name="T59" fmla="*/ 7 h 352"/>
                  <a:gd name="T60" fmla="*/ 50 w 749"/>
                  <a:gd name="T61" fmla="*/ 2 h 352"/>
                  <a:gd name="T62" fmla="*/ 54 w 749"/>
                  <a:gd name="T63" fmla="*/ 1 h 352"/>
                  <a:gd name="T64" fmla="*/ 59 w 749"/>
                  <a:gd name="T65" fmla="*/ 0 h 352"/>
                  <a:gd name="T66" fmla="*/ 64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73 w 755"/>
                  <a:gd name="T1" fmla="*/ 3 h 359"/>
                  <a:gd name="T2" fmla="*/ 90 w 755"/>
                  <a:gd name="T3" fmla="*/ 8 h 359"/>
                  <a:gd name="T4" fmla="*/ 106 w 755"/>
                  <a:gd name="T5" fmla="*/ 13 h 359"/>
                  <a:gd name="T6" fmla="*/ 122 w 755"/>
                  <a:gd name="T7" fmla="*/ 18 h 359"/>
                  <a:gd name="T8" fmla="*/ 132 w 755"/>
                  <a:gd name="T9" fmla="*/ 21 h 359"/>
                  <a:gd name="T10" fmla="*/ 135 w 755"/>
                  <a:gd name="T11" fmla="*/ 23 h 359"/>
                  <a:gd name="T12" fmla="*/ 136 w 755"/>
                  <a:gd name="T13" fmla="*/ 24 h 359"/>
                  <a:gd name="T14" fmla="*/ 136 w 755"/>
                  <a:gd name="T15" fmla="*/ 26 h 359"/>
                  <a:gd name="T16" fmla="*/ 135 w 755"/>
                  <a:gd name="T17" fmla="*/ 28 h 359"/>
                  <a:gd name="T18" fmla="*/ 128 w 755"/>
                  <a:gd name="T19" fmla="*/ 33 h 359"/>
                  <a:gd name="T20" fmla="*/ 117 w 755"/>
                  <a:gd name="T21" fmla="*/ 41 h 359"/>
                  <a:gd name="T22" fmla="*/ 106 w 755"/>
                  <a:gd name="T23" fmla="*/ 50 h 359"/>
                  <a:gd name="T24" fmla="*/ 94 w 755"/>
                  <a:gd name="T25" fmla="*/ 58 h 359"/>
                  <a:gd name="T26" fmla="*/ 87 w 755"/>
                  <a:gd name="T27" fmla="*/ 63 h 359"/>
                  <a:gd name="T28" fmla="*/ 83 w 755"/>
                  <a:gd name="T29" fmla="*/ 64 h 359"/>
                  <a:gd name="T30" fmla="*/ 78 w 755"/>
                  <a:gd name="T31" fmla="*/ 65 h 359"/>
                  <a:gd name="T32" fmla="*/ 73 w 755"/>
                  <a:gd name="T33" fmla="*/ 64 h 359"/>
                  <a:gd name="T34" fmla="*/ 63 w 755"/>
                  <a:gd name="T35" fmla="*/ 62 h 359"/>
                  <a:gd name="T36" fmla="*/ 46 w 755"/>
                  <a:gd name="T37" fmla="*/ 56 h 359"/>
                  <a:gd name="T38" fmla="*/ 30 w 755"/>
                  <a:gd name="T39" fmla="*/ 51 h 359"/>
                  <a:gd name="T40" fmla="*/ 14 w 755"/>
                  <a:gd name="T41" fmla="*/ 47 h 359"/>
                  <a:gd name="T42" fmla="*/ 4 w 755"/>
                  <a:gd name="T43" fmla="*/ 43 h 359"/>
                  <a:gd name="T44" fmla="*/ 1 w 755"/>
                  <a:gd name="T45" fmla="*/ 41 h 359"/>
                  <a:gd name="T46" fmla="*/ 0 w 755"/>
                  <a:gd name="T47" fmla="*/ 40 h 359"/>
                  <a:gd name="T48" fmla="*/ 0 w 755"/>
                  <a:gd name="T49" fmla="*/ 39 h 359"/>
                  <a:gd name="T50" fmla="*/ 1 w 755"/>
                  <a:gd name="T51" fmla="*/ 37 h 359"/>
                  <a:gd name="T52" fmla="*/ 8 w 755"/>
                  <a:gd name="T53" fmla="*/ 32 h 359"/>
                  <a:gd name="T54" fmla="*/ 19 w 755"/>
                  <a:gd name="T55" fmla="*/ 23 h 359"/>
                  <a:gd name="T56" fmla="*/ 31 w 755"/>
                  <a:gd name="T57" fmla="*/ 15 h 359"/>
                  <a:gd name="T58" fmla="*/ 42 w 755"/>
                  <a:gd name="T59" fmla="*/ 7 h 359"/>
                  <a:gd name="T60" fmla="*/ 50 w 755"/>
                  <a:gd name="T61" fmla="*/ 2 h 359"/>
                  <a:gd name="T62" fmla="*/ 54 w 755"/>
                  <a:gd name="T63" fmla="*/ 0 h 359"/>
                  <a:gd name="T64" fmla="*/ 58 w 755"/>
                  <a:gd name="T65" fmla="*/ 0 h 359"/>
                  <a:gd name="T66" fmla="*/ 63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73 w 760"/>
                  <a:gd name="T1" fmla="*/ 3 h 366"/>
                  <a:gd name="T2" fmla="*/ 89 w 760"/>
                  <a:gd name="T3" fmla="*/ 8 h 366"/>
                  <a:gd name="T4" fmla="*/ 106 w 760"/>
                  <a:gd name="T5" fmla="*/ 13 h 366"/>
                  <a:gd name="T6" fmla="*/ 122 w 760"/>
                  <a:gd name="T7" fmla="*/ 18 h 366"/>
                  <a:gd name="T8" fmla="*/ 132 w 760"/>
                  <a:gd name="T9" fmla="*/ 21 h 366"/>
                  <a:gd name="T10" fmla="*/ 135 w 760"/>
                  <a:gd name="T11" fmla="*/ 23 h 366"/>
                  <a:gd name="T12" fmla="*/ 136 w 760"/>
                  <a:gd name="T13" fmla="*/ 25 h 366"/>
                  <a:gd name="T14" fmla="*/ 136 w 760"/>
                  <a:gd name="T15" fmla="*/ 26 h 366"/>
                  <a:gd name="T16" fmla="*/ 135 w 760"/>
                  <a:gd name="T17" fmla="*/ 28 h 366"/>
                  <a:gd name="T18" fmla="*/ 129 w 760"/>
                  <a:gd name="T19" fmla="*/ 33 h 366"/>
                  <a:gd name="T20" fmla="*/ 117 w 760"/>
                  <a:gd name="T21" fmla="*/ 41 h 366"/>
                  <a:gd name="T22" fmla="*/ 106 w 760"/>
                  <a:gd name="T23" fmla="*/ 50 h 366"/>
                  <a:gd name="T24" fmla="*/ 95 w 760"/>
                  <a:gd name="T25" fmla="*/ 58 h 366"/>
                  <a:gd name="T26" fmla="*/ 88 w 760"/>
                  <a:gd name="T27" fmla="*/ 63 h 366"/>
                  <a:gd name="T28" fmla="*/ 84 w 760"/>
                  <a:gd name="T29" fmla="*/ 64 h 366"/>
                  <a:gd name="T30" fmla="*/ 79 w 760"/>
                  <a:gd name="T31" fmla="*/ 65 h 366"/>
                  <a:gd name="T32" fmla="*/ 74 w 760"/>
                  <a:gd name="T33" fmla="*/ 65 h 366"/>
                  <a:gd name="T34" fmla="*/ 64 w 760"/>
                  <a:gd name="T35" fmla="*/ 62 h 366"/>
                  <a:gd name="T36" fmla="*/ 47 w 760"/>
                  <a:gd name="T37" fmla="*/ 56 h 366"/>
                  <a:gd name="T38" fmla="*/ 31 w 760"/>
                  <a:gd name="T39" fmla="*/ 52 h 366"/>
                  <a:gd name="T40" fmla="*/ 14 w 760"/>
                  <a:gd name="T41" fmla="*/ 47 h 366"/>
                  <a:gd name="T42" fmla="*/ 4 w 760"/>
                  <a:gd name="T43" fmla="*/ 43 h 366"/>
                  <a:gd name="T44" fmla="*/ 1 w 760"/>
                  <a:gd name="T45" fmla="*/ 41 h 366"/>
                  <a:gd name="T46" fmla="*/ 0 w 760"/>
                  <a:gd name="T47" fmla="*/ 40 h 366"/>
                  <a:gd name="T48" fmla="*/ 0 w 760"/>
                  <a:gd name="T49" fmla="*/ 39 h 366"/>
                  <a:gd name="T50" fmla="*/ 1 w 760"/>
                  <a:gd name="T51" fmla="*/ 37 h 366"/>
                  <a:gd name="T52" fmla="*/ 8 w 760"/>
                  <a:gd name="T53" fmla="*/ 32 h 366"/>
                  <a:gd name="T54" fmla="*/ 19 w 760"/>
                  <a:gd name="T55" fmla="*/ 24 h 366"/>
                  <a:gd name="T56" fmla="*/ 31 w 760"/>
                  <a:gd name="T57" fmla="*/ 15 h 366"/>
                  <a:gd name="T58" fmla="*/ 42 w 760"/>
                  <a:gd name="T59" fmla="*/ 7 h 366"/>
                  <a:gd name="T60" fmla="*/ 49 w 760"/>
                  <a:gd name="T61" fmla="*/ 2 h 366"/>
                  <a:gd name="T62" fmla="*/ 53 w 760"/>
                  <a:gd name="T63" fmla="*/ 1 h 366"/>
                  <a:gd name="T64" fmla="*/ 58 w 760"/>
                  <a:gd name="T65" fmla="*/ 0 h 366"/>
                  <a:gd name="T66" fmla="*/ 62 w 760"/>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72 w 764"/>
                  <a:gd name="T1" fmla="*/ 3 h 371"/>
                  <a:gd name="T2" fmla="*/ 89 w 764"/>
                  <a:gd name="T3" fmla="*/ 8 h 371"/>
                  <a:gd name="T4" fmla="*/ 106 w 764"/>
                  <a:gd name="T5" fmla="*/ 14 h 371"/>
                  <a:gd name="T6" fmla="*/ 122 w 764"/>
                  <a:gd name="T7" fmla="*/ 19 h 371"/>
                  <a:gd name="T8" fmla="*/ 133 w 764"/>
                  <a:gd name="T9" fmla="*/ 22 h 371"/>
                  <a:gd name="T10" fmla="*/ 136 w 764"/>
                  <a:gd name="T11" fmla="*/ 24 h 371"/>
                  <a:gd name="T12" fmla="*/ 137 w 764"/>
                  <a:gd name="T13" fmla="*/ 25 h 371"/>
                  <a:gd name="T14" fmla="*/ 137 w 764"/>
                  <a:gd name="T15" fmla="*/ 27 h 371"/>
                  <a:gd name="T16" fmla="*/ 137 w 764"/>
                  <a:gd name="T17" fmla="*/ 28 h 371"/>
                  <a:gd name="T18" fmla="*/ 136 w 764"/>
                  <a:gd name="T19" fmla="*/ 29 h 371"/>
                  <a:gd name="T20" fmla="*/ 130 w 764"/>
                  <a:gd name="T21" fmla="*/ 34 h 371"/>
                  <a:gd name="T22" fmla="*/ 119 w 764"/>
                  <a:gd name="T23" fmla="*/ 42 h 371"/>
                  <a:gd name="T24" fmla="*/ 108 w 764"/>
                  <a:gd name="T25" fmla="*/ 51 h 371"/>
                  <a:gd name="T26" fmla="*/ 97 w 764"/>
                  <a:gd name="T27" fmla="*/ 60 h 371"/>
                  <a:gd name="T28" fmla="*/ 89 w 764"/>
                  <a:gd name="T29" fmla="*/ 65 h 371"/>
                  <a:gd name="T30" fmla="*/ 85 w 764"/>
                  <a:gd name="T31" fmla="*/ 67 h 371"/>
                  <a:gd name="T32" fmla="*/ 81 w 764"/>
                  <a:gd name="T33" fmla="*/ 67 h 371"/>
                  <a:gd name="T34" fmla="*/ 76 w 764"/>
                  <a:gd name="T35" fmla="*/ 67 h 371"/>
                  <a:gd name="T36" fmla="*/ 65 w 764"/>
                  <a:gd name="T37" fmla="*/ 63 h 371"/>
                  <a:gd name="T38" fmla="*/ 48 w 764"/>
                  <a:gd name="T39" fmla="*/ 58 h 371"/>
                  <a:gd name="T40" fmla="*/ 31 w 764"/>
                  <a:gd name="T41" fmla="*/ 53 h 371"/>
                  <a:gd name="T42" fmla="*/ 14 w 764"/>
                  <a:gd name="T43" fmla="*/ 48 h 371"/>
                  <a:gd name="T44" fmla="*/ 4 w 764"/>
                  <a:gd name="T45" fmla="*/ 45 h 371"/>
                  <a:gd name="T46" fmla="*/ 1 w 764"/>
                  <a:gd name="T47" fmla="*/ 43 h 371"/>
                  <a:gd name="T48" fmla="*/ 0 w 764"/>
                  <a:gd name="T49" fmla="*/ 41 h 371"/>
                  <a:gd name="T50" fmla="*/ 0 w 764"/>
                  <a:gd name="T51" fmla="*/ 40 h 371"/>
                  <a:gd name="T52" fmla="*/ 0 w 764"/>
                  <a:gd name="T53" fmla="*/ 39 h 371"/>
                  <a:gd name="T54" fmla="*/ 1 w 764"/>
                  <a:gd name="T55" fmla="*/ 38 h 371"/>
                  <a:gd name="T56" fmla="*/ 8 w 764"/>
                  <a:gd name="T57" fmla="*/ 33 h 371"/>
                  <a:gd name="T58" fmla="*/ 19 w 764"/>
                  <a:gd name="T59" fmla="*/ 24 h 371"/>
                  <a:gd name="T60" fmla="*/ 30 w 764"/>
                  <a:gd name="T61" fmla="*/ 16 h 371"/>
                  <a:gd name="T62" fmla="*/ 41 w 764"/>
                  <a:gd name="T63" fmla="*/ 7 h 371"/>
                  <a:gd name="T64" fmla="*/ 48 w 764"/>
                  <a:gd name="T65" fmla="*/ 2 h 371"/>
                  <a:gd name="T66" fmla="*/ 52 w 764"/>
                  <a:gd name="T67" fmla="*/ 0 h 371"/>
                  <a:gd name="T68" fmla="*/ 57 w 764"/>
                  <a:gd name="T69" fmla="*/ 0 h 371"/>
                  <a:gd name="T70" fmla="*/ 6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73 w 769"/>
                  <a:gd name="T1" fmla="*/ 3 h 378"/>
                  <a:gd name="T2" fmla="*/ 90 w 769"/>
                  <a:gd name="T3" fmla="*/ 8 h 378"/>
                  <a:gd name="T4" fmla="*/ 107 w 769"/>
                  <a:gd name="T5" fmla="*/ 14 h 378"/>
                  <a:gd name="T6" fmla="*/ 124 w 769"/>
                  <a:gd name="T7" fmla="*/ 19 h 378"/>
                  <a:gd name="T8" fmla="*/ 135 w 769"/>
                  <a:gd name="T9" fmla="*/ 22 h 378"/>
                  <a:gd name="T10" fmla="*/ 138 w 769"/>
                  <a:gd name="T11" fmla="*/ 24 h 378"/>
                  <a:gd name="T12" fmla="*/ 139 w 769"/>
                  <a:gd name="T13" fmla="*/ 26 h 378"/>
                  <a:gd name="T14" fmla="*/ 139 w 769"/>
                  <a:gd name="T15" fmla="*/ 27 h 378"/>
                  <a:gd name="T16" fmla="*/ 139 w 769"/>
                  <a:gd name="T17" fmla="*/ 28 h 378"/>
                  <a:gd name="T18" fmla="*/ 138 w 769"/>
                  <a:gd name="T19" fmla="*/ 29 h 378"/>
                  <a:gd name="T20" fmla="*/ 132 w 769"/>
                  <a:gd name="T21" fmla="*/ 34 h 378"/>
                  <a:gd name="T22" fmla="*/ 121 w 769"/>
                  <a:gd name="T23" fmla="*/ 43 h 378"/>
                  <a:gd name="T24" fmla="*/ 110 w 769"/>
                  <a:gd name="T25" fmla="*/ 52 h 378"/>
                  <a:gd name="T26" fmla="*/ 99 w 769"/>
                  <a:gd name="T27" fmla="*/ 61 h 378"/>
                  <a:gd name="T28" fmla="*/ 92 w 769"/>
                  <a:gd name="T29" fmla="*/ 66 h 378"/>
                  <a:gd name="T30" fmla="*/ 87 w 769"/>
                  <a:gd name="T31" fmla="*/ 68 h 378"/>
                  <a:gd name="T32" fmla="*/ 83 w 769"/>
                  <a:gd name="T33" fmla="*/ 68 h 378"/>
                  <a:gd name="T34" fmla="*/ 78 w 769"/>
                  <a:gd name="T35" fmla="*/ 68 h 378"/>
                  <a:gd name="T36" fmla="*/ 67 w 769"/>
                  <a:gd name="T37" fmla="*/ 64 h 378"/>
                  <a:gd name="T38" fmla="*/ 49 w 769"/>
                  <a:gd name="T39" fmla="*/ 59 h 378"/>
                  <a:gd name="T40" fmla="*/ 32 w 769"/>
                  <a:gd name="T41" fmla="*/ 54 h 378"/>
                  <a:gd name="T42" fmla="*/ 15 w 769"/>
                  <a:gd name="T43" fmla="*/ 49 h 378"/>
                  <a:gd name="T44" fmla="*/ 4 w 769"/>
                  <a:gd name="T45" fmla="*/ 45 h 378"/>
                  <a:gd name="T46" fmla="*/ 1 w 769"/>
                  <a:gd name="T47" fmla="*/ 43 h 378"/>
                  <a:gd name="T48" fmla="*/ 0 w 769"/>
                  <a:gd name="T49" fmla="*/ 42 h 378"/>
                  <a:gd name="T50" fmla="*/ 0 w 769"/>
                  <a:gd name="T51" fmla="*/ 40 h 378"/>
                  <a:gd name="T52" fmla="*/ 0 w 769"/>
                  <a:gd name="T53" fmla="*/ 39 h 378"/>
                  <a:gd name="T54" fmla="*/ 1 w 769"/>
                  <a:gd name="T55" fmla="*/ 38 h 378"/>
                  <a:gd name="T56" fmla="*/ 7 w 769"/>
                  <a:gd name="T57" fmla="*/ 33 h 378"/>
                  <a:gd name="T58" fmla="*/ 18 w 769"/>
                  <a:gd name="T59" fmla="*/ 24 h 378"/>
                  <a:gd name="T60" fmla="*/ 30 w 769"/>
                  <a:gd name="T61" fmla="*/ 16 h 378"/>
                  <a:gd name="T62" fmla="*/ 41 w 769"/>
                  <a:gd name="T63" fmla="*/ 7 h 378"/>
                  <a:gd name="T64" fmla="*/ 48 w 769"/>
                  <a:gd name="T65" fmla="*/ 2 h 378"/>
                  <a:gd name="T66" fmla="*/ 52 w 769"/>
                  <a:gd name="T67" fmla="*/ 0 h 378"/>
                  <a:gd name="T68" fmla="*/ 57 w 769"/>
                  <a:gd name="T69" fmla="*/ 0 h 378"/>
                  <a:gd name="T70" fmla="*/ 6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72 w 776"/>
                  <a:gd name="T1" fmla="*/ 4 h 385"/>
                  <a:gd name="T2" fmla="*/ 89 w 776"/>
                  <a:gd name="T3" fmla="*/ 9 h 385"/>
                  <a:gd name="T4" fmla="*/ 106 w 776"/>
                  <a:gd name="T5" fmla="*/ 14 h 385"/>
                  <a:gd name="T6" fmla="*/ 124 w 776"/>
                  <a:gd name="T7" fmla="*/ 19 h 385"/>
                  <a:gd name="T8" fmla="*/ 135 w 776"/>
                  <a:gd name="T9" fmla="*/ 22 h 385"/>
                  <a:gd name="T10" fmla="*/ 138 w 776"/>
                  <a:gd name="T11" fmla="*/ 25 h 385"/>
                  <a:gd name="T12" fmla="*/ 139 w 776"/>
                  <a:gd name="T13" fmla="*/ 26 h 385"/>
                  <a:gd name="T14" fmla="*/ 139 w 776"/>
                  <a:gd name="T15" fmla="*/ 27 h 385"/>
                  <a:gd name="T16" fmla="*/ 139 w 776"/>
                  <a:gd name="T17" fmla="*/ 28 h 385"/>
                  <a:gd name="T18" fmla="*/ 138 w 776"/>
                  <a:gd name="T19" fmla="*/ 30 h 385"/>
                  <a:gd name="T20" fmla="*/ 132 w 776"/>
                  <a:gd name="T21" fmla="*/ 35 h 385"/>
                  <a:gd name="T22" fmla="*/ 121 w 776"/>
                  <a:gd name="T23" fmla="*/ 44 h 385"/>
                  <a:gd name="T24" fmla="*/ 111 w 776"/>
                  <a:gd name="T25" fmla="*/ 53 h 385"/>
                  <a:gd name="T26" fmla="*/ 100 w 776"/>
                  <a:gd name="T27" fmla="*/ 62 h 385"/>
                  <a:gd name="T28" fmla="*/ 93 w 776"/>
                  <a:gd name="T29" fmla="*/ 67 h 385"/>
                  <a:gd name="T30" fmla="*/ 89 w 776"/>
                  <a:gd name="T31" fmla="*/ 68 h 385"/>
                  <a:gd name="T32" fmla="*/ 84 w 776"/>
                  <a:gd name="T33" fmla="*/ 69 h 385"/>
                  <a:gd name="T34" fmla="*/ 79 w 776"/>
                  <a:gd name="T35" fmla="*/ 68 h 385"/>
                  <a:gd name="T36" fmla="*/ 68 w 776"/>
                  <a:gd name="T37" fmla="*/ 65 h 385"/>
                  <a:gd name="T38" fmla="*/ 50 w 776"/>
                  <a:gd name="T39" fmla="*/ 60 h 385"/>
                  <a:gd name="T40" fmla="*/ 33 w 776"/>
                  <a:gd name="T41" fmla="*/ 55 h 385"/>
                  <a:gd name="T42" fmla="*/ 15 w 776"/>
                  <a:gd name="T43" fmla="*/ 49 h 385"/>
                  <a:gd name="T44" fmla="*/ 4 w 776"/>
                  <a:gd name="T45" fmla="*/ 46 h 385"/>
                  <a:gd name="T46" fmla="*/ 1 w 776"/>
                  <a:gd name="T47" fmla="*/ 44 h 385"/>
                  <a:gd name="T48" fmla="*/ 0 w 776"/>
                  <a:gd name="T49" fmla="*/ 42 h 385"/>
                  <a:gd name="T50" fmla="*/ 0 w 776"/>
                  <a:gd name="T51" fmla="*/ 41 h 385"/>
                  <a:gd name="T52" fmla="*/ 0 w 776"/>
                  <a:gd name="T53" fmla="*/ 40 h 385"/>
                  <a:gd name="T54" fmla="*/ 1 w 776"/>
                  <a:gd name="T55" fmla="*/ 39 h 385"/>
                  <a:gd name="T56" fmla="*/ 7 w 776"/>
                  <a:gd name="T57" fmla="*/ 34 h 385"/>
                  <a:gd name="T58" fmla="*/ 18 w 776"/>
                  <a:gd name="T59" fmla="*/ 25 h 385"/>
                  <a:gd name="T60" fmla="*/ 29 w 776"/>
                  <a:gd name="T61" fmla="*/ 16 h 385"/>
                  <a:gd name="T62" fmla="*/ 40 w 776"/>
                  <a:gd name="T63" fmla="*/ 7 h 385"/>
                  <a:gd name="T64" fmla="*/ 47 w 776"/>
                  <a:gd name="T65" fmla="*/ 2 h 385"/>
                  <a:gd name="T66" fmla="*/ 51 w 776"/>
                  <a:gd name="T67" fmla="*/ 0 h 385"/>
                  <a:gd name="T68" fmla="*/ 56 w 776"/>
                  <a:gd name="T69" fmla="*/ 0 h 385"/>
                  <a:gd name="T70" fmla="*/ 61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71 w 783"/>
                  <a:gd name="T1" fmla="*/ 4 h 392"/>
                  <a:gd name="T2" fmla="*/ 89 w 783"/>
                  <a:gd name="T3" fmla="*/ 9 h 392"/>
                  <a:gd name="T4" fmla="*/ 106 w 783"/>
                  <a:gd name="T5" fmla="*/ 14 h 392"/>
                  <a:gd name="T6" fmla="*/ 124 w 783"/>
                  <a:gd name="T7" fmla="*/ 20 h 392"/>
                  <a:gd name="T8" fmla="*/ 135 w 783"/>
                  <a:gd name="T9" fmla="*/ 23 h 392"/>
                  <a:gd name="T10" fmla="*/ 139 w 783"/>
                  <a:gd name="T11" fmla="*/ 25 h 392"/>
                  <a:gd name="T12" fmla="*/ 140 w 783"/>
                  <a:gd name="T13" fmla="*/ 27 h 392"/>
                  <a:gd name="T14" fmla="*/ 140 w 783"/>
                  <a:gd name="T15" fmla="*/ 28 h 392"/>
                  <a:gd name="T16" fmla="*/ 140 w 783"/>
                  <a:gd name="T17" fmla="*/ 30 h 392"/>
                  <a:gd name="T18" fmla="*/ 139 w 783"/>
                  <a:gd name="T19" fmla="*/ 31 h 392"/>
                  <a:gd name="T20" fmla="*/ 133 w 783"/>
                  <a:gd name="T21" fmla="*/ 36 h 392"/>
                  <a:gd name="T22" fmla="*/ 123 w 783"/>
                  <a:gd name="T23" fmla="*/ 45 h 392"/>
                  <a:gd name="T24" fmla="*/ 112 w 783"/>
                  <a:gd name="T25" fmla="*/ 54 h 392"/>
                  <a:gd name="T26" fmla="*/ 101 w 783"/>
                  <a:gd name="T27" fmla="*/ 64 h 392"/>
                  <a:gd name="T28" fmla="*/ 95 w 783"/>
                  <a:gd name="T29" fmla="*/ 69 h 392"/>
                  <a:gd name="T30" fmla="*/ 90 w 783"/>
                  <a:gd name="T31" fmla="*/ 71 h 392"/>
                  <a:gd name="T32" fmla="*/ 85 w 783"/>
                  <a:gd name="T33" fmla="*/ 71 h 392"/>
                  <a:gd name="T34" fmla="*/ 80 w 783"/>
                  <a:gd name="T35" fmla="*/ 71 h 392"/>
                  <a:gd name="T36" fmla="*/ 69 w 783"/>
                  <a:gd name="T37" fmla="*/ 67 h 392"/>
                  <a:gd name="T38" fmla="*/ 51 w 783"/>
                  <a:gd name="T39" fmla="*/ 62 h 392"/>
                  <a:gd name="T40" fmla="*/ 33 w 783"/>
                  <a:gd name="T41" fmla="*/ 57 h 392"/>
                  <a:gd name="T42" fmla="*/ 16 w 783"/>
                  <a:gd name="T43" fmla="*/ 51 h 392"/>
                  <a:gd name="T44" fmla="*/ 5 w 783"/>
                  <a:gd name="T45" fmla="*/ 47 h 392"/>
                  <a:gd name="T46" fmla="*/ 2 w 783"/>
                  <a:gd name="T47" fmla="*/ 45 h 392"/>
                  <a:gd name="T48" fmla="*/ 0 w 783"/>
                  <a:gd name="T49" fmla="*/ 44 h 392"/>
                  <a:gd name="T50" fmla="*/ 0 w 783"/>
                  <a:gd name="T51" fmla="*/ 42 h 392"/>
                  <a:gd name="T52" fmla="*/ 1 w 783"/>
                  <a:gd name="T53" fmla="*/ 41 h 392"/>
                  <a:gd name="T54" fmla="*/ 1 w 783"/>
                  <a:gd name="T55" fmla="*/ 40 h 392"/>
                  <a:gd name="T56" fmla="*/ 7 w 783"/>
                  <a:gd name="T57" fmla="*/ 35 h 392"/>
                  <a:gd name="T58" fmla="*/ 18 w 783"/>
                  <a:gd name="T59" fmla="*/ 26 h 392"/>
                  <a:gd name="T60" fmla="*/ 29 w 783"/>
                  <a:gd name="T61" fmla="*/ 16 h 392"/>
                  <a:gd name="T62" fmla="*/ 39 w 783"/>
                  <a:gd name="T63" fmla="*/ 7 h 392"/>
                  <a:gd name="T64" fmla="*/ 46 w 783"/>
                  <a:gd name="T65" fmla="*/ 2 h 392"/>
                  <a:gd name="T66" fmla="*/ 50 w 783"/>
                  <a:gd name="T67" fmla="*/ 1 h 392"/>
                  <a:gd name="T68" fmla="*/ 55 w 783"/>
                  <a:gd name="T69" fmla="*/ 0 h 392"/>
                  <a:gd name="T70" fmla="*/ 60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80 w 1296"/>
                  <a:gd name="T1" fmla="*/ 4 h 498"/>
                  <a:gd name="T2" fmla="*/ 99 w 1296"/>
                  <a:gd name="T3" fmla="*/ 10 h 498"/>
                  <a:gd name="T4" fmla="*/ 119 w 1296"/>
                  <a:gd name="T5" fmla="*/ 16 h 498"/>
                  <a:gd name="T6" fmla="*/ 139 w 1296"/>
                  <a:gd name="T7" fmla="*/ 22 h 498"/>
                  <a:gd name="T8" fmla="*/ 159 w 1296"/>
                  <a:gd name="T9" fmla="*/ 28 h 498"/>
                  <a:gd name="T10" fmla="*/ 179 w 1296"/>
                  <a:gd name="T11" fmla="*/ 34 h 498"/>
                  <a:gd name="T12" fmla="*/ 199 w 1296"/>
                  <a:gd name="T13" fmla="*/ 40 h 498"/>
                  <a:gd name="T14" fmla="*/ 219 w 1296"/>
                  <a:gd name="T15" fmla="*/ 46 h 498"/>
                  <a:gd name="T16" fmla="*/ 231 w 1296"/>
                  <a:gd name="T17" fmla="*/ 49 h 498"/>
                  <a:gd name="T18" fmla="*/ 233 w 1296"/>
                  <a:gd name="T19" fmla="*/ 51 h 498"/>
                  <a:gd name="T20" fmla="*/ 233 w 1296"/>
                  <a:gd name="T21" fmla="*/ 52 h 498"/>
                  <a:gd name="T22" fmla="*/ 225 w 1296"/>
                  <a:gd name="T23" fmla="*/ 56 h 498"/>
                  <a:gd name="T24" fmla="*/ 210 w 1296"/>
                  <a:gd name="T25" fmla="*/ 65 h 498"/>
                  <a:gd name="T26" fmla="*/ 195 w 1296"/>
                  <a:gd name="T27" fmla="*/ 74 h 498"/>
                  <a:gd name="T28" fmla="*/ 180 w 1296"/>
                  <a:gd name="T29" fmla="*/ 83 h 498"/>
                  <a:gd name="T30" fmla="*/ 172 w 1296"/>
                  <a:gd name="T31" fmla="*/ 88 h 498"/>
                  <a:gd name="T32" fmla="*/ 170 w 1296"/>
                  <a:gd name="T33" fmla="*/ 88 h 498"/>
                  <a:gd name="T34" fmla="*/ 166 w 1296"/>
                  <a:gd name="T35" fmla="*/ 87 h 498"/>
                  <a:gd name="T36" fmla="*/ 154 w 1296"/>
                  <a:gd name="T37" fmla="*/ 84 h 498"/>
                  <a:gd name="T38" fmla="*/ 134 w 1296"/>
                  <a:gd name="T39" fmla="*/ 78 h 498"/>
                  <a:gd name="T40" fmla="*/ 114 w 1296"/>
                  <a:gd name="T41" fmla="*/ 72 h 498"/>
                  <a:gd name="T42" fmla="*/ 93 w 1296"/>
                  <a:gd name="T43" fmla="*/ 65 h 498"/>
                  <a:gd name="T44" fmla="*/ 74 w 1296"/>
                  <a:gd name="T45" fmla="*/ 59 h 498"/>
                  <a:gd name="T46" fmla="*/ 54 w 1296"/>
                  <a:gd name="T47" fmla="*/ 53 h 498"/>
                  <a:gd name="T48" fmla="*/ 34 w 1296"/>
                  <a:gd name="T49" fmla="*/ 47 h 498"/>
                  <a:gd name="T50" fmla="*/ 14 w 1296"/>
                  <a:gd name="T51" fmla="*/ 41 h 498"/>
                  <a:gd name="T52" fmla="*/ 2 w 1296"/>
                  <a:gd name="T53" fmla="*/ 37 h 498"/>
                  <a:gd name="T54" fmla="*/ 0 w 1296"/>
                  <a:gd name="T55" fmla="*/ 36 h 498"/>
                  <a:gd name="T56" fmla="*/ 0 w 1296"/>
                  <a:gd name="T57" fmla="*/ 35 h 498"/>
                  <a:gd name="T58" fmla="*/ 8 w 1296"/>
                  <a:gd name="T59" fmla="*/ 31 h 498"/>
                  <a:gd name="T60" fmla="*/ 23 w 1296"/>
                  <a:gd name="T61" fmla="*/ 22 h 498"/>
                  <a:gd name="T62" fmla="*/ 39 w 1296"/>
                  <a:gd name="T63" fmla="*/ 13 h 498"/>
                  <a:gd name="T64" fmla="*/ 54 w 1296"/>
                  <a:gd name="T65" fmla="*/ 5 h 498"/>
                  <a:gd name="T66" fmla="*/ 63 w 1296"/>
                  <a:gd name="T67" fmla="*/ 0 h 498"/>
                  <a:gd name="T68" fmla="*/ 67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77 w 730"/>
                  <a:gd name="T1" fmla="*/ 3 h 326"/>
                  <a:gd name="T2" fmla="*/ 91 w 730"/>
                  <a:gd name="T3" fmla="*/ 8 h 326"/>
                  <a:gd name="T4" fmla="*/ 106 w 730"/>
                  <a:gd name="T5" fmla="*/ 12 h 326"/>
                  <a:gd name="T6" fmla="*/ 120 w 730"/>
                  <a:gd name="T7" fmla="*/ 16 h 326"/>
                  <a:gd name="T8" fmla="*/ 129 w 730"/>
                  <a:gd name="T9" fmla="*/ 19 h 326"/>
                  <a:gd name="T10" fmla="*/ 131 w 730"/>
                  <a:gd name="T11" fmla="*/ 21 h 326"/>
                  <a:gd name="T12" fmla="*/ 132 w 730"/>
                  <a:gd name="T13" fmla="*/ 22 h 326"/>
                  <a:gd name="T14" fmla="*/ 132 w 730"/>
                  <a:gd name="T15" fmla="*/ 23 h 326"/>
                  <a:gd name="T16" fmla="*/ 131 w 730"/>
                  <a:gd name="T17" fmla="*/ 25 h 326"/>
                  <a:gd name="T18" fmla="*/ 123 w 730"/>
                  <a:gd name="T19" fmla="*/ 30 h 326"/>
                  <a:gd name="T20" fmla="*/ 111 w 730"/>
                  <a:gd name="T21" fmla="*/ 37 h 326"/>
                  <a:gd name="T22" fmla="*/ 98 w 730"/>
                  <a:gd name="T23" fmla="*/ 45 h 326"/>
                  <a:gd name="T24" fmla="*/ 86 w 730"/>
                  <a:gd name="T25" fmla="*/ 53 h 326"/>
                  <a:gd name="T26" fmla="*/ 78 w 730"/>
                  <a:gd name="T27" fmla="*/ 57 h 326"/>
                  <a:gd name="T28" fmla="*/ 74 w 730"/>
                  <a:gd name="T29" fmla="*/ 59 h 326"/>
                  <a:gd name="T30" fmla="*/ 69 w 730"/>
                  <a:gd name="T31" fmla="*/ 59 h 326"/>
                  <a:gd name="T32" fmla="*/ 65 w 730"/>
                  <a:gd name="T33" fmla="*/ 59 h 326"/>
                  <a:gd name="T34" fmla="*/ 55 w 730"/>
                  <a:gd name="T35" fmla="*/ 56 h 326"/>
                  <a:gd name="T36" fmla="*/ 41 w 730"/>
                  <a:gd name="T37" fmla="*/ 51 h 326"/>
                  <a:gd name="T38" fmla="*/ 26 w 730"/>
                  <a:gd name="T39" fmla="*/ 47 h 326"/>
                  <a:gd name="T40" fmla="*/ 12 w 730"/>
                  <a:gd name="T41" fmla="*/ 42 h 326"/>
                  <a:gd name="T42" fmla="*/ 3 w 730"/>
                  <a:gd name="T43" fmla="*/ 40 h 326"/>
                  <a:gd name="T44" fmla="*/ 1 w 730"/>
                  <a:gd name="T45" fmla="*/ 38 h 326"/>
                  <a:gd name="T46" fmla="*/ 0 w 730"/>
                  <a:gd name="T47" fmla="*/ 36 h 326"/>
                  <a:gd name="T48" fmla="*/ 0 w 730"/>
                  <a:gd name="T49" fmla="*/ 35 h 326"/>
                  <a:gd name="T50" fmla="*/ 1 w 730"/>
                  <a:gd name="T51" fmla="*/ 34 h 326"/>
                  <a:gd name="T52" fmla="*/ 9 w 730"/>
                  <a:gd name="T53" fmla="*/ 29 h 326"/>
                  <a:gd name="T54" fmla="*/ 22 w 730"/>
                  <a:gd name="T55" fmla="*/ 21 h 326"/>
                  <a:gd name="T56" fmla="*/ 34 w 730"/>
                  <a:gd name="T57" fmla="*/ 14 h 326"/>
                  <a:gd name="T58" fmla="*/ 47 w 730"/>
                  <a:gd name="T59" fmla="*/ 6 h 326"/>
                  <a:gd name="T60" fmla="*/ 55 w 730"/>
                  <a:gd name="T61" fmla="*/ 2 h 326"/>
                  <a:gd name="T62" fmla="*/ 59 w 730"/>
                  <a:gd name="T63" fmla="*/ 1 h 326"/>
                  <a:gd name="T64" fmla="*/ 63 w 730"/>
                  <a:gd name="T65" fmla="*/ 0 h 326"/>
                  <a:gd name="T66" fmla="*/ 67 w 730"/>
                  <a:gd name="T67" fmla="*/ 1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77 w 736"/>
                  <a:gd name="T1" fmla="*/ 3 h 332"/>
                  <a:gd name="T2" fmla="*/ 91 w 736"/>
                  <a:gd name="T3" fmla="*/ 7 h 332"/>
                  <a:gd name="T4" fmla="*/ 106 w 736"/>
                  <a:gd name="T5" fmla="*/ 12 h 332"/>
                  <a:gd name="T6" fmla="*/ 121 w 736"/>
                  <a:gd name="T7" fmla="*/ 16 h 332"/>
                  <a:gd name="T8" fmla="*/ 130 w 736"/>
                  <a:gd name="T9" fmla="*/ 19 h 332"/>
                  <a:gd name="T10" fmla="*/ 132 w 736"/>
                  <a:gd name="T11" fmla="*/ 21 h 332"/>
                  <a:gd name="T12" fmla="*/ 133 w 736"/>
                  <a:gd name="T13" fmla="*/ 22 h 332"/>
                  <a:gd name="T14" fmla="*/ 133 w 736"/>
                  <a:gd name="T15" fmla="*/ 23 h 332"/>
                  <a:gd name="T16" fmla="*/ 132 w 736"/>
                  <a:gd name="T17" fmla="*/ 25 h 332"/>
                  <a:gd name="T18" fmla="*/ 124 w 736"/>
                  <a:gd name="T19" fmla="*/ 30 h 332"/>
                  <a:gd name="T20" fmla="*/ 112 w 736"/>
                  <a:gd name="T21" fmla="*/ 37 h 332"/>
                  <a:gd name="T22" fmla="*/ 100 w 736"/>
                  <a:gd name="T23" fmla="*/ 45 h 332"/>
                  <a:gd name="T24" fmla="*/ 87 w 736"/>
                  <a:gd name="T25" fmla="*/ 52 h 332"/>
                  <a:gd name="T26" fmla="*/ 79 w 736"/>
                  <a:gd name="T27" fmla="*/ 57 h 332"/>
                  <a:gd name="T28" fmla="*/ 75 w 736"/>
                  <a:gd name="T29" fmla="*/ 58 h 332"/>
                  <a:gd name="T30" fmla="*/ 70 w 736"/>
                  <a:gd name="T31" fmla="*/ 59 h 332"/>
                  <a:gd name="T32" fmla="*/ 66 w 736"/>
                  <a:gd name="T33" fmla="*/ 58 h 332"/>
                  <a:gd name="T34" fmla="*/ 56 w 736"/>
                  <a:gd name="T35" fmla="*/ 56 h 332"/>
                  <a:gd name="T36" fmla="*/ 42 w 736"/>
                  <a:gd name="T37" fmla="*/ 51 h 332"/>
                  <a:gd name="T38" fmla="*/ 27 w 736"/>
                  <a:gd name="T39" fmla="*/ 47 h 332"/>
                  <a:gd name="T40" fmla="*/ 12 w 736"/>
                  <a:gd name="T41" fmla="*/ 42 h 332"/>
                  <a:gd name="T42" fmla="*/ 3 w 736"/>
                  <a:gd name="T43" fmla="*/ 39 h 332"/>
                  <a:gd name="T44" fmla="*/ 1 w 736"/>
                  <a:gd name="T45" fmla="*/ 37 h 332"/>
                  <a:gd name="T46" fmla="*/ 0 w 736"/>
                  <a:gd name="T47" fmla="*/ 36 h 332"/>
                  <a:gd name="T48" fmla="*/ 0 w 736"/>
                  <a:gd name="T49" fmla="*/ 35 h 332"/>
                  <a:gd name="T50" fmla="*/ 1 w 736"/>
                  <a:gd name="T51" fmla="*/ 34 h 332"/>
                  <a:gd name="T52" fmla="*/ 9 w 736"/>
                  <a:gd name="T53" fmla="*/ 29 h 332"/>
                  <a:gd name="T54" fmla="*/ 21 w 736"/>
                  <a:gd name="T55" fmla="*/ 21 h 332"/>
                  <a:gd name="T56" fmla="*/ 34 w 736"/>
                  <a:gd name="T57" fmla="*/ 14 h 332"/>
                  <a:gd name="T58" fmla="*/ 46 w 736"/>
                  <a:gd name="T59" fmla="*/ 6 h 332"/>
                  <a:gd name="T60" fmla="*/ 54 w 736"/>
                  <a:gd name="T61" fmla="*/ 1 h 332"/>
                  <a:gd name="T62" fmla="*/ 58 w 736"/>
                  <a:gd name="T63" fmla="*/ 0 h 332"/>
                  <a:gd name="T64" fmla="*/ 63 w 736"/>
                  <a:gd name="T65" fmla="*/ 0 h 332"/>
                  <a:gd name="T66" fmla="*/ 67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76 w 740"/>
                  <a:gd name="T1" fmla="*/ 3 h 338"/>
                  <a:gd name="T2" fmla="*/ 91 w 740"/>
                  <a:gd name="T3" fmla="*/ 8 h 338"/>
                  <a:gd name="T4" fmla="*/ 106 w 740"/>
                  <a:gd name="T5" fmla="*/ 12 h 338"/>
                  <a:gd name="T6" fmla="*/ 121 w 740"/>
                  <a:gd name="T7" fmla="*/ 17 h 338"/>
                  <a:gd name="T8" fmla="*/ 130 w 740"/>
                  <a:gd name="T9" fmla="*/ 20 h 338"/>
                  <a:gd name="T10" fmla="*/ 132 w 740"/>
                  <a:gd name="T11" fmla="*/ 22 h 338"/>
                  <a:gd name="T12" fmla="*/ 133 w 740"/>
                  <a:gd name="T13" fmla="*/ 23 h 338"/>
                  <a:gd name="T14" fmla="*/ 133 w 740"/>
                  <a:gd name="T15" fmla="*/ 24 h 338"/>
                  <a:gd name="T16" fmla="*/ 132 w 740"/>
                  <a:gd name="T17" fmla="*/ 26 h 338"/>
                  <a:gd name="T18" fmla="*/ 125 w 740"/>
                  <a:gd name="T19" fmla="*/ 31 h 338"/>
                  <a:gd name="T20" fmla="*/ 112 w 740"/>
                  <a:gd name="T21" fmla="*/ 39 h 338"/>
                  <a:gd name="T22" fmla="*/ 100 w 740"/>
                  <a:gd name="T23" fmla="*/ 47 h 338"/>
                  <a:gd name="T24" fmla="*/ 88 w 740"/>
                  <a:gd name="T25" fmla="*/ 54 h 338"/>
                  <a:gd name="T26" fmla="*/ 80 w 740"/>
                  <a:gd name="T27" fmla="*/ 59 h 338"/>
                  <a:gd name="T28" fmla="*/ 76 w 740"/>
                  <a:gd name="T29" fmla="*/ 61 h 338"/>
                  <a:gd name="T30" fmla="*/ 71 w 740"/>
                  <a:gd name="T31" fmla="*/ 61 h 338"/>
                  <a:gd name="T32" fmla="*/ 67 w 740"/>
                  <a:gd name="T33" fmla="*/ 61 h 338"/>
                  <a:gd name="T34" fmla="*/ 57 w 740"/>
                  <a:gd name="T35" fmla="*/ 58 h 338"/>
                  <a:gd name="T36" fmla="*/ 42 w 740"/>
                  <a:gd name="T37" fmla="*/ 53 h 338"/>
                  <a:gd name="T38" fmla="*/ 27 w 740"/>
                  <a:gd name="T39" fmla="*/ 48 h 338"/>
                  <a:gd name="T40" fmla="*/ 12 w 740"/>
                  <a:gd name="T41" fmla="*/ 44 h 338"/>
                  <a:gd name="T42" fmla="*/ 3 w 740"/>
                  <a:gd name="T43" fmla="*/ 41 h 338"/>
                  <a:gd name="T44" fmla="*/ 1 w 740"/>
                  <a:gd name="T45" fmla="*/ 39 h 338"/>
                  <a:gd name="T46" fmla="*/ 0 w 740"/>
                  <a:gd name="T47" fmla="*/ 38 h 338"/>
                  <a:gd name="T48" fmla="*/ 0 w 740"/>
                  <a:gd name="T49" fmla="*/ 36 h 338"/>
                  <a:gd name="T50" fmla="*/ 1 w 740"/>
                  <a:gd name="T51" fmla="*/ 35 h 338"/>
                  <a:gd name="T52" fmla="*/ 9 w 740"/>
                  <a:gd name="T53" fmla="*/ 30 h 338"/>
                  <a:gd name="T54" fmla="*/ 21 w 740"/>
                  <a:gd name="T55" fmla="*/ 22 h 338"/>
                  <a:gd name="T56" fmla="*/ 33 w 740"/>
                  <a:gd name="T57" fmla="*/ 14 h 338"/>
                  <a:gd name="T58" fmla="*/ 46 w 740"/>
                  <a:gd name="T59" fmla="*/ 7 h 338"/>
                  <a:gd name="T60" fmla="*/ 54 w 740"/>
                  <a:gd name="T61" fmla="*/ 2 h 338"/>
                  <a:gd name="T62" fmla="*/ 58 w 740"/>
                  <a:gd name="T63" fmla="*/ 1 h 338"/>
                  <a:gd name="T64" fmla="*/ 62 w 740"/>
                  <a:gd name="T65" fmla="*/ 0 h 338"/>
                  <a:gd name="T66" fmla="*/ 67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76 w 746"/>
                  <a:gd name="T1" fmla="*/ 3 h 344"/>
                  <a:gd name="T2" fmla="*/ 91 w 746"/>
                  <a:gd name="T3" fmla="*/ 8 h 344"/>
                  <a:gd name="T4" fmla="*/ 106 w 746"/>
                  <a:gd name="T5" fmla="*/ 13 h 344"/>
                  <a:gd name="T6" fmla="*/ 121 w 746"/>
                  <a:gd name="T7" fmla="*/ 17 h 344"/>
                  <a:gd name="T8" fmla="*/ 131 w 746"/>
                  <a:gd name="T9" fmla="*/ 20 h 344"/>
                  <a:gd name="T10" fmla="*/ 133 w 746"/>
                  <a:gd name="T11" fmla="*/ 22 h 344"/>
                  <a:gd name="T12" fmla="*/ 134 w 746"/>
                  <a:gd name="T13" fmla="*/ 24 h 344"/>
                  <a:gd name="T14" fmla="*/ 134 w 746"/>
                  <a:gd name="T15" fmla="*/ 25 h 344"/>
                  <a:gd name="T16" fmla="*/ 133 w 746"/>
                  <a:gd name="T17" fmla="*/ 26 h 344"/>
                  <a:gd name="T18" fmla="*/ 126 w 746"/>
                  <a:gd name="T19" fmla="*/ 31 h 344"/>
                  <a:gd name="T20" fmla="*/ 114 w 746"/>
                  <a:gd name="T21" fmla="*/ 39 h 344"/>
                  <a:gd name="T22" fmla="*/ 101 w 746"/>
                  <a:gd name="T23" fmla="*/ 47 h 344"/>
                  <a:gd name="T24" fmla="*/ 89 w 746"/>
                  <a:gd name="T25" fmla="*/ 56 h 344"/>
                  <a:gd name="T26" fmla="*/ 82 w 746"/>
                  <a:gd name="T27" fmla="*/ 60 h 344"/>
                  <a:gd name="T28" fmla="*/ 77 w 746"/>
                  <a:gd name="T29" fmla="*/ 62 h 344"/>
                  <a:gd name="T30" fmla="*/ 73 w 746"/>
                  <a:gd name="T31" fmla="*/ 62 h 344"/>
                  <a:gd name="T32" fmla="*/ 68 w 746"/>
                  <a:gd name="T33" fmla="*/ 62 h 344"/>
                  <a:gd name="T34" fmla="*/ 58 w 746"/>
                  <a:gd name="T35" fmla="*/ 59 h 344"/>
                  <a:gd name="T36" fmla="*/ 43 w 746"/>
                  <a:gd name="T37" fmla="*/ 54 h 344"/>
                  <a:gd name="T38" fmla="*/ 28 w 746"/>
                  <a:gd name="T39" fmla="*/ 49 h 344"/>
                  <a:gd name="T40" fmla="*/ 12 w 746"/>
                  <a:gd name="T41" fmla="*/ 45 h 344"/>
                  <a:gd name="T42" fmla="*/ 3 w 746"/>
                  <a:gd name="T43" fmla="*/ 41 h 344"/>
                  <a:gd name="T44" fmla="*/ 1 w 746"/>
                  <a:gd name="T45" fmla="*/ 40 h 344"/>
                  <a:gd name="T46" fmla="*/ 0 w 746"/>
                  <a:gd name="T47" fmla="*/ 38 h 344"/>
                  <a:gd name="T48" fmla="*/ 0 w 746"/>
                  <a:gd name="T49" fmla="*/ 37 h 344"/>
                  <a:gd name="T50" fmla="*/ 1 w 746"/>
                  <a:gd name="T51" fmla="*/ 36 h 344"/>
                  <a:gd name="T52" fmla="*/ 8 w 746"/>
                  <a:gd name="T53" fmla="*/ 30 h 344"/>
                  <a:gd name="T54" fmla="*/ 21 w 746"/>
                  <a:gd name="T55" fmla="*/ 22 h 344"/>
                  <a:gd name="T56" fmla="*/ 33 w 746"/>
                  <a:gd name="T57" fmla="*/ 15 h 344"/>
                  <a:gd name="T58" fmla="*/ 45 w 746"/>
                  <a:gd name="T59" fmla="*/ 7 h 344"/>
                  <a:gd name="T60" fmla="*/ 53 w 746"/>
                  <a:gd name="T61" fmla="*/ 2 h 344"/>
                  <a:gd name="T62" fmla="*/ 57 w 746"/>
                  <a:gd name="T63" fmla="*/ 1 h 344"/>
                  <a:gd name="T64" fmla="*/ 62 w 746"/>
                  <a:gd name="T65" fmla="*/ 0 h 344"/>
                  <a:gd name="T66" fmla="*/ 66 w 746"/>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75 w 748"/>
                  <a:gd name="T1" fmla="*/ 3 h 350"/>
                  <a:gd name="T2" fmla="*/ 90 w 748"/>
                  <a:gd name="T3" fmla="*/ 8 h 350"/>
                  <a:gd name="T4" fmla="*/ 105 w 748"/>
                  <a:gd name="T5" fmla="*/ 13 h 350"/>
                  <a:gd name="T6" fmla="*/ 120 w 748"/>
                  <a:gd name="T7" fmla="*/ 17 h 350"/>
                  <a:gd name="T8" fmla="*/ 130 w 748"/>
                  <a:gd name="T9" fmla="*/ 20 h 350"/>
                  <a:gd name="T10" fmla="*/ 132 w 748"/>
                  <a:gd name="T11" fmla="*/ 22 h 350"/>
                  <a:gd name="T12" fmla="*/ 133 w 748"/>
                  <a:gd name="T13" fmla="*/ 24 h 350"/>
                  <a:gd name="T14" fmla="*/ 133 w 748"/>
                  <a:gd name="T15" fmla="*/ 25 h 350"/>
                  <a:gd name="T16" fmla="*/ 132 w 748"/>
                  <a:gd name="T17" fmla="*/ 26 h 350"/>
                  <a:gd name="T18" fmla="*/ 125 w 748"/>
                  <a:gd name="T19" fmla="*/ 31 h 350"/>
                  <a:gd name="T20" fmla="*/ 113 w 748"/>
                  <a:gd name="T21" fmla="*/ 39 h 350"/>
                  <a:gd name="T22" fmla="*/ 101 w 748"/>
                  <a:gd name="T23" fmla="*/ 47 h 350"/>
                  <a:gd name="T24" fmla="*/ 89 w 748"/>
                  <a:gd name="T25" fmla="*/ 55 h 350"/>
                  <a:gd name="T26" fmla="*/ 82 w 748"/>
                  <a:gd name="T27" fmla="*/ 60 h 350"/>
                  <a:gd name="T28" fmla="*/ 78 w 748"/>
                  <a:gd name="T29" fmla="*/ 61 h 350"/>
                  <a:gd name="T30" fmla="*/ 73 w 748"/>
                  <a:gd name="T31" fmla="*/ 62 h 350"/>
                  <a:gd name="T32" fmla="*/ 68 w 748"/>
                  <a:gd name="T33" fmla="*/ 62 h 350"/>
                  <a:gd name="T34" fmla="*/ 59 w 748"/>
                  <a:gd name="T35" fmla="*/ 59 h 350"/>
                  <a:gd name="T36" fmla="*/ 43 w 748"/>
                  <a:gd name="T37" fmla="*/ 54 h 350"/>
                  <a:gd name="T38" fmla="*/ 28 w 748"/>
                  <a:gd name="T39" fmla="*/ 49 h 350"/>
                  <a:gd name="T40" fmla="*/ 12 w 748"/>
                  <a:gd name="T41" fmla="*/ 44 h 350"/>
                  <a:gd name="T42" fmla="*/ 3 w 748"/>
                  <a:gd name="T43" fmla="*/ 41 h 350"/>
                  <a:gd name="T44" fmla="*/ 1 w 748"/>
                  <a:gd name="T45" fmla="*/ 40 h 350"/>
                  <a:gd name="T46" fmla="*/ 0 w 748"/>
                  <a:gd name="T47" fmla="*/ 38 h 350"/>
                  <a:gd name="T48" fmla="*/ 0 w 748"/>
                  <a:gd name="T49" fmla="*/ 37 h 350"/>
                  <a:gd name="T50" fmla="*/ 1 w 748"/>
                  <a:gd name="T51" fmla="*/ 35 h 350"/>
                  <a:gd name="T52" fmla="*/ 8 w 748"/>
                  <a:gd name="T53" fmla="*/ 30 h 350"/>
                  <a:gd name="T54" fmla="*/ 20 w 748"/>
                  <a:gd name="T55" fmla="*/ 22 h 350"/>
                  <a:gd name="T56" fmla="*/ 32 w 748"/>
                  <a:gd name="T57" fmla="*/ 15 h 350"/>
                  <a:gd name="T58" fmla="*/ 44 w 748"/>
                  <a:gd name="T59" fmla="*/ 7 h 350"/>
                  <a:gd name="T60" fmla="*/ 52 w 748"/>
                  <a:gd name="T61" fmla="*/ 2 h 350"/>
                  <a:gd name="T62" fmla="*/ 56 w 748"/>
                  <a:gd name="T63" fmla="*/ 1 h 350"/>
                  <a:gd name="T64" fmla="*/ 60 w 748"/>
                  <a:gd name="T65" fmla="*/ 0 h 350"/>
                  <a:gd name="T66" fmla="*/ 65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75 w 755"/>
                  <a:gd name="T1" fmla="*/ 3 h 356"/>
                  <a:gd name="T2" fmla="*/ 91 w 755"/>
                  <a:gd name="T3" fmla="*/ 8 h 356"/>
                  <a:gd name="T4" fmla="*/ 107 w 755"/>
                  <a:gd name="T5" fmla="*/ 13 h 356"/>
                  <a:gd name="T6" fmla="*/ 123 w 755"/>
                  <a:gd name="T7" fmla="*/ 18 h 356"/>
                  <a:gd name="T8" fmla="*/ 133 w 755"/>
                  <a:gd name="T9" fmla="*/ 21 h 356"/>
                  <a:gd name="T10" fmla="*/ 135 w 755"/>
                  <a:gd name="T11" fmla="*/ 23 h 356"/>
                  <a:gd name="T12" fmla="*/ 136 w 755"/>
                  <a:gd name="T13" fmla="*/ 25 h 356"/>
                  <a:gd name="T14" fmla="*/ 136 w 755"/>
                  <a:gd name="T15" fmla="*/ 26 h 356"/>
                  <a:gd name="T16" fmla="*/ 135 w 755"/>
                  <a:gd name="T17" fmla="*/ 28 h 356"/>
                  <a:gd name="T18" fmla="*/ 128 w 755"/>
                  <a:gd name="T19" fmla="*/ 33 h 356"/>
                  <a:gd name="T20" fmla="*/ 116 w 755"/>
                  <a:gd name="T21" fmla="*/ 41 h 356"/>
                  <a:gd name="T22" fmla="*/ 104 w 755"/>
                  <a:gd name="T23" fmla="*/ 50 h 356"/>
                  <a:gd name="T24" fmla="*/ 92 w 755"/>
                  <a:gd name="T25" fmla="*/ 58 h 356"/>
                  <a:gd name="T26" fmla="*/ 84 w 755"/>
                  <a:gd name="T27" fmla="*/ 63 h 356"/>
                  <a:gd name="T28" fmla="*/ 81 w 755"/>
                  <a:gd name="T29" fmla="*/ 65 h 356"/>
                  <a:gd name="T30" fmla="*/ 75 w 755"/>
                  <a:gd name="T31" fmla="*/ 65 h 356"/>
                  <a:gd name="T32" fmla="*/ 71 w 755"/>
                  <a:gd name="T33" fmla="*/ 65 h 356"/>
                  <a:gd name="T34" fmla="*/ 61 w 755"/>
                  <a:gd name="T35" fmla="*/ 62 h 356"/>
                  <a:gd name="T36" fmla="*/ 45 w 755"/>
                  <a:gd name="T37" fmla="*/ 57 h 356"/>
                  <a:gd name="T38" fmla="*/ 29 w 755"/>
                  <a:gd name="T39" fmla="*/ 52 h 356"/>
                  <a:gd name="T40" fmla="*/ 13 w 755"/>
                  <a:gd name="T41" fmla="*/ 47 h 356"/>
                  <a:gd name="T42" fmla="*/ 3 w 755"/>
                  <a:gd name="T43" fmla="*/ 43 h 356"/>
                  <a:gd name="T44" fmla="*/ 1 w 755"/>
                  <a:gd name="T45" fmla="*/ 41 h 356"/>
                  <a:gd name="T46" fmla="*/ 0 w 755"/>
                  <a:gd name="T47" fmla="*/ 40 h 356"/>
                  <a:gd name="T48" fmla="*/ 0 w 755"/>
                  <a:gd name="T49" fmla="*/ 39 h 356"/>
                  <a:gd name="T50" fmla="*/ 1 w 755"/>
                  <a:gd name="T51" fmla="*/ 37 h 356"/>
                  <a:gd name="T52" fmla="*/ 8 w 755"/>
                  <a:gd name="T53" fmla="*/ 32 h 356"/>
                  <a:gd name="T54" fmla="*/ 20 w 755"/>
                  <a:gd name="T55" fmla="*/ 24 h 356"/>
                  <a:gd name="T56" fmla="*/ 32 w 755"/>
                  <a:gd name="T57" fmla="*/ 15 h 356"/>
                  <a:gd name="T58" fmla="*/ 44 w 755"/>
                  <a:gd name="T59" fmla="*/ 7 h 356"/>
                  <a:gd name="T60" fmla="*/ 52 w 755"/>
                  <a:gd name="T61" fmla="*/ 2 h 356"/>
                  <a:gd name="T62" fmla="*/ 56 w 755"/>
                  <a:gd name="T63" fmla="*/ 1 h 356"/>
                  <a:gd name="T64" fmla="*/ 61 w 755"/>
                  <a:gd name="T65" fmla="*/ 0 h 356"/>
                  <a:gd name="T66" fmla="*/ 66 w 755"/>
                  <a:gd name="T67" fmla="*/ 1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75 w 759"/>
                  <a:gd name="T1" fmla="*/ 3 h 362"/>
                  <a:gd name="T2" fmla="*/ 91 w 759"/>
                  <a:gd name="T3" fmla="*/ 8 h 362"/>
                  <a:gd name="T4" fmla="*/ 108 w 759"/>
                  <a:gd name="T5" fmla="*/ 13 h 362"/>
                  <a:gd name="T6" fmla="*/ 124 w 759"/>
                  <a:gd name="T7" fmla="*/ 18 h 362"/>
                  <a:gd name="T8" fmla="*/ 134 w 759"/>
                  <a:gd name="T9" fmla="*/ 21 h 362"/>
                  <a:gd name="T10" fmla="*/ 136 w 759"/>
                  <a:gd name="T11" fmla="*/ 23 h 362"/>
                  <a:gd name="T12" fmla="*/ 137 w 759"/>
                  <a:gd name="T13" fmla="*/ 25 h 362"/>
                  <a:gd name="T14" fmla="*/ 137 w 759"/>
                  <a:gd name="T15" fmla="*/ 26 h 362"/>
                  <a:gd name="T16" fmla="*/ 136 w 759"/>
                  <a:gd name="T17" fmla="*/ 28 h 362"/>
                  <a:gd name="T18" fmla="*/ 129 w 759"/>
                  <a:gd name="T19" fmla="*/ 33 h 362"/>
                  <a:gd name="T20" fmla="*/ 117 w 759"/>
                  <a:gd name="T21" fmla="*/ 41 h 362"/>
                  <a:gd name="T22" fmla="*/ 105 w 759"/>
                  <a:gd name="T23" fmla="*/ 50 h 362"/>
                  <a:gd name="T24" fmla="*/ 93 w 759"/>
                  <a:gd name="T25" fmla="*/ 58 h 362"/>
                  <a:gd name="T26" fmla="*/ 86 w 759"/>
                  <a:gd name="T27" fmla="*/ 63 h 362"/>
                  <a:gd name="T28" fmla="*/ 82 w 759"/>
                  <a:gd name="T29" fmla="*/ 64 h 362"/>
                  <a:gd name="T30" fmla="*/ 77 w 759"/>
                  <a:gd name="T31" fmla="*/ 65 h 362"/>
                  <a:gd name="T32" fmla="*/ 72 w 759"/>
                  <a:gd name="T33" fmla="*/ 65 h 362"/>
                  <a:gd name="T34" fmla="*/ 62 w 759"/>
                  <a:gd name="T35" fmla="*/ 62 h 362"/>
                  <a:gd name="T36" fmla="*/ 46 w 759"/>
                  <a:gd name="T37" fmla="*/ 57 h 362"/>
                  <a:gd name="T38" fmla="*/ 29 w 759"/>
                  <a:gd name="T39" fmla="*/ 52 h 362"/>
                  <a:gd name="T40" fmla="*/ 13 w 759"/>
                  <a:gd name="T41" fmla="*/ 47 h 362"/>
                  <a:gd name="T42" fmla="*/ 3 w 759"/>
                  <a:gd name="T43" fmla="*/ 43 h 362"/>
                  <a:gd name="T44" fmla="*/ 1 w 759"/>
                  <a:gd name="T45" fmla="*/ 42 h 362"/>
                  <a:gd name="T46" fmla="*/ 0 w 759"/>
                  <a:gd name="T47" fmla="*/ 40 h 362"/>
                  <a:gd name="T48" fmla="*/ 0 w 759"/>
                  <a:gd name="T49" fmla="*/ 39 h 362"/>
                  <a:gd name="T50" fmla="*/ 1 w 759"/>
                  <a:gd name="T51" fmla="*/ 37 h 362"/>
                  <a:gd name="T52" fmla="*/ 8 w 759"/>
                  <a:gd name="T53" fmla="*/ 32 h 362"/>
                  <a:gd name="T54" fmla="*/ 20 w 759"/>
                  <a:gd name="T55" fmla="*/ 24 h 362"/>
                  <a:gd name="T56" fmla="*/ 32 w 759"/>
                  <a:gd name="T57" fmla="*/ 15 h 362"/>
                  <a:gd name="T58" fmla="*/ 44 w 759"/>
                  <a:gd name="T59" fmla="*/ 7 h 362"/>
                  <a:gd name="T60" fmla="*/ 52 w 759"/>
                  <a:gd name="T61" fmla="*/ 2 h 362"/>
                  <a:gd name="T62" fmla="*/ 56 w 759"/>
                  <a:gd name="T63" fmla="*/ 1 h 362"/>
                  <a:gd name="T64" fmla="*/ 60 w 759"/>
                  <a:gd name="T65" fmla="*/ 0 h 362"/>
                  <a:gd name="T66" fmla="*/ 65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75 w 766"/>
                  <a:gd name="T1" fmla="*/ 3 h 369"/>
                  <a:gd name="T2" fmla="*/ 91 w 766"/>
                  <a:gd name="T3" fmla="*/ 8 h 369"/>
                  <a:gd name="T4" fmla="*/ 108 w 766"/>
                  <a:gd name="T5" fmla="*/ 14 h 369"/>
                  <a:gd name="T6" fmla="*/ 124 w 766"/>
                  <a:gd name="T7" fmla="*/ 19 h 369"/>
                  <a:gd name="T8" fmla="*/ 134 w 766"/>
                  <a:gd name="T9" fmla="*/ 22 h 369"/>
                  <a:gd name="T10" fmla="*/ 137 w 766"/>
                  <a:gd name="T11" fmla="*/ 24 h 369"/>
                  <a:gd name="T12" fmla="*/ 138 w 766"/>
                  <a:gd name="T13" fmla="*/ 25 h 369"/>
                  <a:gd name="T14" fmla="*/ 138 w 766"/>
                  <a:gd name="T15" fmla="*/ 27 h 369"/>
                  <a:gd name="T16" fmla="*/ 137 w 766"/>
                  <a:gd name="T17" fmla="*/ 28 h 369"/>
                  <a:gd name="T18" fmla="*/ 130 w 766"/>
                  <a:gd name="T19" fmla="*/ 34 h 369"/>
                  <a:gd name="T20" fmla="*/ 119 w 766"/>
                  <a:gd name="T21" fmla="*/ 42 h 369"/>
                  <a:gd name="T22" fmla="*/ 107 w 766"/>
                  <a:gd name="T23" fmla="*/ 51 h 369"/>
                  <a:gd name="T24" fmla="*/ 95 w 766"/>
                  <a:gd name="T25" fmla="*/ 60 h 369"/>
                  <a:gd name="T26" fmla="*/ 88 w 766"/>
                  <a:gd name="T27" fmla="*/ 65 h 369"/>
                  <a:gd name="T28" fmla="*/ 83 w 766"/>
                  <a:gd name="T29" fmla="*/ 66 h 369"/>
                  <a:gd name="T30" fmla="*/ 79 w 766"/>
                  <a:gd name="T31" fmla="*/ 67 h 369"/>
                  <a:gd name="T32" fmla="*/ 74 w 766"/>
                  <a:gd name="T33" fmla="*/ 67 h 369"/>
                  <a:gd name="T34" fmla="*/ 63 w 766"/>
                  <a:gd name="T35" fmla="*/ 63 h 369"/>
                  <a:gd name="T36" fmla="*/ 47 w 766"/>
                  <a:gd name="T37" fmla="*/ 58 h 369"/>
                  <a:gd name="T38" fmla="*/ 30 w 766"/>
                  <a:gd name="T39" fmla="*/ 53 h 369"/>
                  <a:gd name="T40" fmla="*/ 14 w 766"/>
                  <a:gd name="T41" fmla="*/ 48 h 369"/>
                  <a:gd name="T42" fmla="*/ 4 w 766"/>
                  <a:gd name="T43" fmla="*/ 45 h 369"/>
                  <a:gd name="T44" fmla="*/ 1 w 766"/>
                  <a:gd name="T45" fmla="*/ 43 h 369"/>
                  <a:gd name="T46" fmla="*/ 0 w 766"/>
                  <a:gd name="T47" fmla="*/ 41 h 369"/>
                  <a:gd name="T48" fmla="*/ 0 w 766"/>
                  <a:gd name="T49" fmla="*/ 40 h 369"/>
                  <a:gd name="T50" fmla="*/ 1 w 766"/>
                  <a:gd name="T51" fmla="*/ 38 h 369"/>
                  <a:gd name="T52" fmla="*/ 8 w 766"/>
                  <a:gd name="T53" fmla="*/ 33 h 369"/>
                  <a:gd name="T54" fmla="*/ 20 w 766"/>
                  <a:gd name="T55" fmla="*/ 24 h 369"/>
                  <a:gd name="T56" fmla="*/ 32 w 766"/>
                  <a:gd name="T57" fmla="*/ 15 h 369"/>
                  <a:gd name="T58" fmla="*/ 44 w 766"/>
                  <a:gd name="T59" fmla="*/ 7 h 369"/>
                  <a:gd name="T60" fmla="*/ 51 w 766"/>
                  <a:gd name="T61" fmla="*/ 2 h 369"/>
                  <a:gd name="T62" fmla="*/ 55 w 766"/>
                  <a:gd name="T63" fmla="*/ 1 h 369"/>
                  <a:gd name="T64" fmla="*/ 60 w 766"/>
                  <a:gd name="T65" fmla="*/ 0 h 369"/>
                  <a:gd name="T66" fmla="*/ 65 w 766"/>
                  <a:gd name="T67" fmla="*/ 1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75 w 770"/>
                  <a:gd name="T1" fmla="*/ 4 h 376"/>
                  <a:gd name="T2" fmla="*/ 91 w 770"/>
                  <a:gd name="T3" fmla="*/ 9 h 376"/>
                  <a:gd name="T4" fmla="*/ 108 w 770"/>
                  <a:gd name="T5" fmla="*/ 14 h 376"/>
                  <a:gd name="T6" fmla="*/ 125 w 770"/>
                  <a:gd name="T7" fmla="*/ 19 h 376"/>
                  <a:gd name="T8" fmla="*/ 135 w 770"/>
                  <a:gd name="T9" fmla="*/ 22 h 376"/>
                  <a:gd name="T10" fmla="*/ 138 w 770"/>
                  <a:gd name="T11" fmla="*/ 24 h 376"/>
                  <a:gd name="T12" fmla="*/ 139 w 770"/>
                  <a:gd name="T13" fmla="*/ 26 h 376"/>
                  <a:gd name="T14" fmla="*/ 139 w 770"/>
                  <a:gd name="T15" fmla="*/ 27 h 376"/>
                  <a:gd name="T16" fmla="*/ 138 w 770"/>
                  <a:gd name="T17" fmla="*/ 29 h 376"/>
                  <a:gd name="T18" fmla="*/ 131 w 770"/>
                  <a:gd name="T19" fmla="*/ 34 h 376"/>
                  <a:gd name="T20" fmla="*/ 120 w 770"/>
                  <a:gd name="T21" fmla="*/ 43 h 376"/>
                  <a:gd name="T22" fmla="*/ 108 w 770"/>
                  <a:gd name="T23" fmla="*/ 52 h 376"/>
                  <a:gd name="T24" fmla="*/ 96 w 770"/>
                  <a:gd name="T25" fmla="*/ 61 h 376"/>
                  <a:gd name="T26" fmla="*/ 89 w 770"/>
                  <a:gd name="T27" fmla="*/ 66 h 376"/>
                  <a:gd name="T28" fmla="*/ 85 w 770"/>
                  <a:gd name="T29" fmla="*/ 67 h 376"/>
                  <a:gd name="T30" fmla="*/ 80 w 770"/>
                  <a:gd name="T31" fmla="*/ 68 h 376"/>
                  <a:gd name="T32" fmla="*/ 75 w 770"/>
                  <a:gd name="T33" fmla="*/ 67 h 376"/>
                  <a:gd name="T34" fmla="*/ 64 w 770"/>
                  <a:gd name="T35" fmla="*/ 64 h 376"/>
                  <a:gd name="T36" fmla="*/ 47 w 770"/>
                  <a:gd name="T37" fmla="*/ 59 h 376"/>
                  <a:gd name="T38" fmla="*/ 31 w 770"/>
                  <a:gd name="T39" fmla="*/ 54 h 376"/>
                  <a:gd name="T40" fmla="*/ 14 w 770"/>
                  <a:gd name="T41" fmla="*/ 49 h 376"/>
                  <a:gd name="T42" fmla="*/ 4 w 770"/>
                  <a:gd name="T43" fmla="*/ 45 h 376"/>
                  <a:gd name="T44" fmla="*/ 1 w 770"/>
                  <a:gd name="T45" fmla="*/ 43 h 376"/>
                  <a:gd name="T46" fmla="*/ 0 w 770"/>
                  <a:gd name="T47" fmla="*/ 42 h 376"/>
                  <a:gd name="T48" fmla="*/ 0 w 770"/>
                  <a:gd name="T49" fmla="*/ 40 h 376"/>
                  <a:gd name="T50" fmla="*/ 1 w 770"/>
                  <a:gd name="T51" fmla="*/ 39 h 376"/>
                  <a:gd name="T52" fmla="*/ 8 w 770"/>
                  <a:gd name="T53" fmla="*/ 33 h 376"/>
                  <a:gd name="T54" fmla="*/ 19 w 770"/>
                  <a:gd name="T55" fmla="*/ 25 h 376"/>
                  <a:gd name="T56" fmla="*/ 31 w 770"/>
                  <a:gd name="T57" fmla="*/ 16 h 376"/>
                  <a:gd name="T58" fmla="*/ 43 w 770"/>
                  <a:gd name="T59" fmla="*/ 7 h 376"/>
                  <a:gd name="T60" fmla="*/ 51 w 770"/>
                  <a:gd name="T61" fmla="*/ 2 h 376"/>
                  <a:gd name="T62" fmla="*/ 55 w 770"/>
                  <a:gd name="T63" fmla="*/ 1 h 376"/>
                  <a:gd name="T64" fmla="*/ 59 w 770"/>
                  <a:gd name="T65" fmla="*/ 0 h 376"/>
                  <a:gd name="T66" fmla="*/ 64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74 w 777"/>
                  <a:gd name="T1" fmla="*/ 4 h 382"/>
                  <a:gd name="T2" fmla="*/ 91 w 777"/>
                  <a:gd name="T3" fmla="*/ 9 h 382"/>
                  <a:gd name="T4" fmla="*/ 108 w 777"/>
                  <a:gd name="T5" fmla="*/ 14 h 382"/>
                  <a:gd name="T6" fmla="*/ 125 w 777"/>
                  <a:gd name="T7" fmla="*/ 19 h 382"/>
                  <a:gd name="T8" fmla="*/ 136 w 777"/>
                  <a:gd name="T9" fmla="*/ 22 h 382"/>
                  <a:gd name="T10" fmla="*/ 139 w 777"/>
                  <a:gd name="T11" fmla="*/ 25 h 382"/>
                  <a:gd name="T12" fmla="*/ 140 w 777"/>
                  <a:gd name="T13" fmla="*/ 26 h 382"/>
                  <a:gd name="T14" fmla="*/ 140 w 777"/>
                  <a:gd name="T15" fmla="*/ 28 h 382"/>
                  <a:gd name="T16" fmla="*/ 140 w 777"/>
                  <a:gd name="T17" fmla="*/ 29 h 382"/>
                  <a:gd name="T18" fmla="*/ 139 w 777"/>
                  <a:gd name="T19" fmla="*/ 30 h 382"/>
                  <a:gd name="T20" fmla="*/ 133 w 777"/>
                  <a:gd name="T21" fmla="*/ 35 h 382"/>
                  <a:gd name="T22" fmla="*/ 121 w 777"/>
                  <a:gd name="T23" fmla="*/ 44 h 382"/>
                  <a:gd name="T24" fmla="*/ 110 w 777"/>
                  <a:gd name="T25" fmla="*/ 53 h 382"/>
                  <a:gd name="T26" fmla="*/ 98 w 777"/>
                  <a:gd name="T27" fmla="*/ 62 h 382"/>
                  <a:gd name="T28" fmla="*/ 91 w 777"/>
                  <a:gd name="T29" fmla="*/ 67 h 382"/>
                  <a:gd name="T30" fmla="*/ 87 w 777"/>
                  <a:gd name="T31" fmla="*/ 69 h 382"/>
                  <a:gd name="T32" fmla="*/ 82 w 777"/>
                  <a:gd name="T33" fmla="*/ 69 h 382"/>
                  <a:gd name="T34" fmla="*/ 77 w 777"/>
                  <a:gd name="T35" fmla="*/ 69 h 382"/>
                  <a:gd name="T36" fmla="*/ 66 w 777"/>
                  <a:gd name="T37" fmla="*/ 65 h 382"/>
                  <a:gd name="T38" fmla="*/ 49 w 777"/>
                  <a:gd name="T39" fmla="*/ 60 h 382"/>
                  <a:gd name="T40" fmla="*/ 32 w 777"/>
                  <a:gd name="T41" fmla="*/ 55 h 382"/>
                  <a:gd name="T42" fmla="*/ 15 w 777"/>
                  <a:gd name="T43" fmla="*/ 49 h 382"/>
                  <a:gd name="T44" fmla="*/ 4 w 777"/>
                  <a:gd name="T45" fmla="*/ 46 h 382"/>
                  <a:gd name="T46" fmla="*/ 1 w 777"/>
                  <a:gd name="T47" fmla="*/ 44 h 382"/>
                  <a:gd name="T48" fmla="*/ 0 w 777"/>
                  <a:gd name="T49" fmla="*/ 42 h 382"/>
                  <a:gd name="T50" fmla="*/ 0 w 777"/>
                  <a:gd name="T51" fmla="*/ 41 h 382"/>
                  <a:gd name="T52" fmla="*/ 1 w 777"/>
                  <a:gd name="T53" fmla="*/ 40 h 382"/>
                  <a:gd name="T54" fmla="*/ 2 w 777"/>
                  <a:gd name="T55" fmla="*/ 39 h 382"/>
                  <a:gd name="T56" fmla="*/ 8 w 777"/>
                  <a:gd name="T57" fmla="*/ 34 h 382"/>
                  <a:gd name="T58" fmla="*/ 19 w 777"/>
                  <a:gd name="T59" fmla="*/ 25 h 382"/>
                  <a:gd name="T60" fmla="*/ 31 w 777"/>
                  <a:gd name="T61" fmla="*/ 16 h 382"/>
                  <a:gd name="T62" fmla="*/ 43 w 777"/>
                  <a:gd name="T63" fmla="*/ 7 h 382"/>
                  <a:gd name="T64" fmla="*/ 50 w 777"/>
                  <a:gd name="T65" fmla="*/ 2 h 382"/>
                  <a:gd name="T66" fmla="*/ 54 w 777"/>
                  <a:gd name="T67" fmla="*/ 1 h 382"/>
                  <a:gd name="T68" fmla="*/ 59 w 777"/>
                  <a:gd name="T69" fmla="*/ 0 h 382"/>
                  <a:gd name="T70" fmla="*/ 64 w 777"/>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74 w 780"/>
                  <a:gd name="T1" fmla="*/ 4 h 389"/>
                  <a:gd name="T2" fmla="*/ 91 w 780"/>
                  <a:gd name="T3" fmla="*/ 9 h 389"/>
                  <a:gd name="T4" fmla="*/ 108 w 780"/>
                  <a:gd name="T5" fmla="*/ 14 h 389"/>
                  <a:gd name="T6" fmla="*/ 125 w 780"/>
                  <a:gd name="T7" fmla="*/ 19 h 389"/>
                  <a:gd name="T8" fmla="*/ 136 w 780"/>
                  <a:gd name="T9" fmla="*/ 23 h 389"/>
                  <a:gd name="T10" fmla="*/ 139 w 780"/>
                  <a:gd name="T11" fmla="*/ 24 h 389"/>
                  <a:gd name="T12" fmla="*/ 140 w 780"/>
                  <a:gd name="T13" fmla="*/ 26 h 389"/>
                  <a:gd name="T14" fmla="*/ 140 w 780"/>
                  <a:gd name="T15" fmla="*/ 27 h 389"/>
                  <a:gd name="T16" fmla="*/ 140 w 780"/>
                  <a:gd name="T17" fmla="*/ 29 h 389"/>
                  <a:gd name="T18" fmla="*/ 139 w 780"/>
                  <a:gd name="T19" fmla="*/ 30 h 389"/>
                  <a:gd name="T20" fmla="*/ 133 w 780"/>
                  <a:gd name="T21" fmla="*/ 35 h 389"/>
                  <a:gd name="T22" fmla="*/ 121 w 780"/>
                  <a:gd name="T23" fmla="*/ 44 h 389"/>
                  <a:gd name="T24" fmla="*/ 110 w 780"/>
                  <a:gd name="T25" fmla="*/ 53 h 389"/>
                  <a:gd name="T26" fmla="*/ 99 w 780"/>
                  <a:gd name="T27" fmla="*/ 62 h 389"/>
                  <a:gd name="T28" fmla="*/ 92 w 780"/>
                  <a:gd name="T29" fmla="*/ 67 h 389"/>
                  <a:gd name="T30" fmla="*/ 88 w 780"/>
                  <a:gd name="T31" fmla="*/ 68 h 389"/>
                  <a:gd name="T32" fmla="*/ 83 w 780"/>
                  <a:gd name="T33" fmla="*/ 69 h 389"/>
                  <a:gd name="T34" fmla="*/ 78 w 780"/>
                  <a:gd name="T35" fmla="*/ 68 h 389"/>
                  <a:gd name="T36" fmla="*/ 67 w 780"/>
                  <a:gd name="T37" fmla="*/ 65 h 389"/>
                  <a:gd name="T38" fmla="*/ 49 w 780"/>
                  <a:gd name="T39" fmla="*/ 60 h 389"/>
                  <a:gd name="T40" fmla="*/ 32 w 780"/>
                  <a:gd name="T41" fmla="*/ 55 h 389"/>
                  <a:gd name="T42" fmla="*/ 15 w 780"/>
                  <a:gd name="T43" fmla="*/ 49 h 389"/>
                  <a:gd name="T44" fmla="*/ 4 w 780"/>
                  <a:gd name="T45" fmla="*/ 46 h 389"/>
                  <a:gd name="T46" fmla="*/ 1 w 780"/>
                  <a:gd name="T47" fmla="*/ 44 h 389"/>
                  <a:gd name="T48" fmla="*/ 0 w 780"/>
                  <a:gd name="T49" fmla="*/ 42 h 389"/>
                  <a:gd name="T50" fmla="*/ 0 w 780"/>
                  <a:gd name="T51" fmla="*/ 41 h 389"/>
                  <a:gd name="T52" fmla="*/ 0 w 780"/>
                  <a:gd name="T53" fmla="*/ 40 h 389"/>
                  <a:gd name="T54" fmla="*/ 1 w 780"/>
                  <a:gd name="T55" fmla="*/ 39 h 389"/>
                  <a:gd name="T56" fmla="*/ 8 w 780"/>
                  <a:gd name="T57" fmla="*/ 34 h 389"/>
                  <a:gd name="T58" fmla="*/ 19 w 780"/>
                  <a:gd name="T59" fmla="*/ 25 h 389"/>
                  <a:gd name="T60" fmla="*/ 30 w 780"/>
                  <a:gd name="T61" fmla="*/ 16 h 389"/>
                  <a:gd name="T62" fmla="*/ 42 w 780"/>
                  <a:gd name="T63" fmla="*/ 7 h 389"/>
                  <a:gd name="T64" fmla="*/ 49 w 780"/>
                  <a:gd name="T65" fmla="*/ 2 h 389"/>
                  <a:gd name="T66" fmla="*/ 53 w 780"/>
                  <a:gd name="T67" fmla="*/ 0 h 389"/>
                  <a:gd name="T68" fmla="*/ 58 w 780"/>
                  <a:gd name="T69" fmla="*/ 0 h 389"/>
                  <a:gd name="T70" fmla="*/ 63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73 w 787"/>
                  <a:gd name="T1" fmla="*/ 4 h 395"/>
                  <a:gd name="T2" fmla="*/ 91 w 787"/>
                  <a:gd name="T3" fmla="*/ 9 h 395"/>
                  <a:gd name="T4" fmla="*/ 108 w 787"/>
                  <a:gd name="T5" fmla="*/ 14 h 395"/>
                  <a:gd name="T6" fmla="*/ 126 w 787"/>
                  <a:gd name="T7" fmla="*/ 20 h 395"/>
                  <a:gd name="T8" fmla="*/ 137 w 787"/>
                  <a:gd name="T9" fmla="*/ 23 h 395"/>
                  <a:gd name="T10" fmla="*/ 140 w 787"/>
                  <a:gd name="T11" fmla="*/ 25 h 395"/>
                  <a:gd name="T12" fmla="*/ 141 w 787"/>
                  <a:gd name="T13" fmla="*/ 27 h 395"/>
                  <a:gd name="T14" fmla="*/ 141 w 787"/>
                  <a:gd name="T15" fmla="*/ 28 h 395"/>
                  <a:gd name="T16" fmla="*/ 141 w 787"/>
                  <a:gd name="T17" fmla="*/ 29 h 395"/>
                  <a:gd name="T18" fmla="*/ 140 w 787"/>
                  <a:gd name="T19" fmla="*/ 31 h 395"/>
                  <a:gd name="T20" fmla="*/ 134 w 787"/>
                  <a:gd name="T21" fmla="*/ 36 h 395"/>
                  <a:gd name="T22" fmla="*/ 123 w 787"/>
                  <a:gd name="T23" fmla="*/ 45 h 395"/>
                  <a:gd name="T24" fmla="*/ 112 w 787"/>
                  <a:gd name="T25" fmla="*/ 54 h 395"/>
                  <a:gd name="T26" fmla="*/ 101 w 787"/>
                  <a:gd name="T27" fmla="*/ 63 h 395"/>
                  <a:gd name="T28" fmla="*/ 93 w 787"/>
                  <a:gd name="T29" fmla="*/ 69 h 395"/>
                  <a:gd name="T30" fmla="*/ 89 w 787"/>
                  <a:gd name="T31" fmla="*/ 71 h 395"/>
                  <a:gd name="T32" fmla="*/ 84 w 787"/>
                  <a:gd name="T33" fmla="*/ 71 h 395"/>
                  <a:gd name="T34" fmla="*/ 79 w 787"/>
                  <a:gd name="T35" fmla="*/ 71 h 395"/>
                  <a:gd name="T36" fmla="*/ 68 w 787"/>
                  <a:gd name="T37" fmla="*/ 67 h 395"/>
                  <a:gd name="T38" fmla="*/ 50 w 787"/>
                  <a:gd name="T39" fmla="*/ 62 h 395"/>
                  <a:gd name="T40" fmla="*/ 33 w 787"/>
                  <a:gd name="T41" fmla="*/ 56 h 395"/>
                  <a:gd name="T42" fmla="*/ 15 w 787"/>
                  <a:gd name="T43" fmla="*/ 51 h 395"/>
                  <a:gd name="T44" fmla="*/ 4 w 787"/>
                  <a:gd name="T45" fmla="*/ 47 h 395"/>
                  <a:gd name="T46" fmla="*/ 1 w 787"/>
                  <a:gd name="T47" fmla="*/ 45 h 395"/>
                  <a:gd name="T48" fmla="*/ 0 w 787"/>
                  <a:gd name="T49" fmla="*/ 43 h 395"/>
                  <a:gd name="T50" fmla="*/ 0 w 787"/>
                  <a:gd name="T51" fmla="*/ 42 h 395"/>
                  <a:gd name="T52" fmla="*/ 0 w 787"/>
                  <a:gd name="T53" fmla="*/ 41 h 395"/>
                  <a:gd name="T54" fmla="*/ 1 w 787"/>
                  <a:gd name="T55" fmla="*/ 40 h 395"/>
                  <a:gd name="T56" fmla="*/ 7 w 787"/>
                  <a:gd name="T57" fmla="*/ 35 h 395"/>
                  <a:gd name="T58" fmla="*/ 19 w 787"/>
                  <a:gd name="T59" fmla="*/ 25 h 395"/>
                  <a:gd name="T60" fmla="*/ 30 w 787"/>
                  <a:gd name="T61" fmla="*/ 16 h 395"/>
                  <a:gd name="T62" fmla="*/ 41 w 787"/>
                  <a:gd name="T63" fmla="*/ 7 h 395"/>
                  <a:gd name="T64" fmla="*/ 48 w 787"/>
                  <a:gd name="T65" fmla="*/ 2 h 395"/>
                  <a:gd name="T66" fmla="*/ 52 w 787"/>
                  <a:gd name="T67" fmla="*/ 0 h 395"/>
                  <a:gd name="T68" fmla="*/ 57 w 787"/>
                  <a:gd name="T69" fmla="*/ 0 h 395"/>
                  <a:gd name="T70" fmla="*/ 6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73 w 794"/>
                  <a:gd name="T1" fmla="*/ 4 h 405"/>
                  <a:gd name="T2" fmla="*/ 91 w 794"/>
                  <a:gd name="T3" fmla="*/ 9 h 405"/>
                  <a:gd name="T4" fmla="*/ 109 w 794"/>
                  <a:gd name="T5" fmla="*/ 15 h 405"/>
                  <a:gd name="T6" fmla="*/ 127 w 794"/>
                  <a:gd name="T7" fmla="*/ 21 h 405"/>
                  <a:gd name="T8" fmla="*/ 138 w 794"/>
                  <a:gd name="T9" fmla="*/ 24 h 405"/>
                  <a:gd name="T10" fmla="*/ 142 w 794"/>
                  <a:gd name="T11" fmla="*/ 26 h 405"/>
                  <a:gd name="T12" fmla="*/ 142 w 794"/>
                  <a:gd name="T13" fmla="*/ 28 h 405"/>
                  <a:gd name="T14" fmla="*/ 143 w 794"/>
                  <a:gd name="T15" fmla="*/ 29 h 405"/>
                  <a:gd name="T16" fmla="*/ 143 w 794"/>
                  <a:gd name="T17" fmla="*/ 31 h 405"/>
                  <a:gd name="T18" fmla="*/ 142 w 794"/>
                  <a:gd name="T19" fmla="*/ 32 h 405"/>
                  <a:gd name="T20" fmla="*/ 136 w 794"/>
                  <a:gd name="T21" fmla="*/ 37 h 405"/>
                  <a:gd name="T22" fmla="*/ 125 w 794"/>
                  <a:gd name="T23" fmla="*/ 47 h 405"/>
                  <a:gd name="T24" fmla="*/ 114 w 794"/>
                  <a:gd name="T25" fmla="*/ 56 h 405"/>
                  <a:gd name="T26" fmla="*/ 103 w 794"/>
                  <a:gd name="T27" fmla="*/ 66 h 405"/>
                  <a:gd name="T28" fmla="*/ 96 w 794"/>
                  <a:gd name="T29" fmla="*/ 72 h 405"/>
                  <a:gd name="T30" fmla="*/ 92 w 794"/>
                  <a:gd name="T31" fmla="*/ 73 h 405"/>
                  <a:gd name="T32" fmla="*/ 87 w 794"/>
                  <a:gd name="T33" fmla="*/ 74 h 405"/>
                  <a:gd name="T34" fmla="*/ 81 w 794"/>
                  <a:gd name="T35" fmla="*/ 73 h 405"/>
                  <a:gd name="T36" fmla="*/ 70 w 794"/>
                  <a:gd name="T37" fmla="*/ 70 h 405"/>
                  <a:gd name="T38" fmla="*/ 52 w 794"/>
                  <a:gd name="T39" fmla="*/ 64 h 405"/>
                  <a:gd name="T40" fmla="*/ 33 w 794"/>
                  <a:gd name="T41" fmla="*/ 59 h 405"/>
                  <a:gd name="T42" fmla="*/ 16 w 794"/>
                  <a:gd name="T43" fmla="*/ 53 h 405"/>
                  <a:gd name="T44" fmla="*/ 4 w 794"/>
                  <a:gd name="T45" fmla="*/ 49 h 405"/>
                  <a:gd name="T46" fmla="*/ 1 w 794"/>
                  <a:gd name="T47" fmla="*/ 47 h 405"/>
                  <a:gd name="T48" fmla="*/ 0 w 794"/>
                  <a:gd name="T49" fmla="*/ 45 h 405"/>
                  <a:gd name="T50" fmla="*/ 0 w 794"/>
                  <a:gd name="T51" fmla="*/ 44 h 405"/>
                  <a:gd name="T52" fmla="*/ 0 w 794"/>
                  <a:gd name="T53" fmla="*/ 43 h 405"/>
                  <a:gd name="T54" fmla="*/ 1 w 794"/>
                  <a:gd name="T55" fmla="*/ 41 h 405"/>
                  <a:gd name="T56" fmla="*/ 7 w 794"/>
                  <a:gd name="T57" fmla="*/ 36 h 405"/>
                  <a:gd name="T58" fmla="*/ 18 w 794"/>
                  <a:gd name="T59" fmla="*/ 27 h 405"/>
                  <a:gd name="T60" fmla="*/ 30 w 794"/>
                  <a:gd name="T61" fmla="*/ 17 h 405"/>
                  <a:gd name="T62" fmla="*/ 41 w 794"/>
                  <a:gd name="T63" fmla="*/ 8 h 405"/>
                  <a:gd name="T64" fmla="*/ 48 w 794"/>
                  <a:gd name="T65" fmla="*/ 2 h 405"/>
                  <a:gd name="T66" fmla="*/ 52 w 794"/>
                  <a:gd name="T67" fmla="*/ 1 h 405"/>
                  <a:gd name="T68" fmla="*/ 57 w 794"/>
                  <a:gd name="T69" fmla="*/ 0 h 405"/>
                  <a:gd name="T70" fmla="*/ 62 w 794"/>
                  <a:gd name="T71" fmla="*/ 1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78 w 731"/>
                  <a:gd name="T1" fmla="*/ 3 h 324"/>
                  <a:gd name="T2" fmla="*/ 92 w 731"/>
                  <a:gd name="T3" fmla="*/ 8 h 324"/>
                  <a:gd name="T4" fmla="*/ 106 w 731"/>
                  <a:gd name="T5" fmla="*/ 12 h 324"/>
                  <a:gd name="T6" fmla="*/ 120 w 731"/>
                  <a:gd name="T7" fmla="*/ 16 h 324"/>
                  <a:gd name="T8" fmla="*/ 128 w 731"/>
                  <a:gd name="T9" fmla="*/ 19 h 324"/>
                  <a:gd name="T10" fmla="*/ 130 w 731"/>
                  <a:gd name="T11" fmla="*/ 21 h 324"/>
                  <a:gd name="T12" fmla="*/ 131 w 731"/>
                  <a:gd name="T13" fmla="*/ 23 h 324"/>
                  <a:gd name="T14" fmla="*/ 130 w 731"/>
                  <a:gd name="T15" fmla="*/ 25 h 324"/>
                  <a:gd name="T16" fmla="*/ 122 w 731"/>
                  <a:gd name="T17" fmla="*/ 30 h 324"/>
                  <a:gd name="T18" fmla="*/ 109 w 731"/>
                  <a:gd name="T19" fmla="*/ 38 h 324"/>
                  <a:gd name="T20" fmla="*/ 96 w 731"/>
                  <a:gd name="T21" fmla="*/ 45 h 324"/>
                  <a:gd name="T22" fmla="*/ 83 w 731"/>
                  <a:gd name="T23" fmla="*/ 53 h 324"/>
                  <a:gd name="T24" fmla="*/ 75 w 731"/>
                  <a:gd name="T25" fmla="*/ 58 h 324"/>
                  <a:gd name="T26" fmla="*/ 71 w 731"/>
                  <a:gd name="T27" fmla="*/ 59 h 324"/>
                  <a:gd name="T28" fmla="*/ 66 w 731"/>
                  <a:gd name="T29" fmla="*/ 59 h 324"/>
                  <a:gd name="T30" fmla="*/ 62 w 731"/>
                  <a:gd name="T31" fmla="*/ 59 h 324"/>
                  <a:gd name="T32" fmla="*/ 53 w 731"/>
                  <a:gd name="T33" fmla="*/ 56 h 324"/>
                  <a:gd name="T34" fmla="*/ 39 w 731"/>
                  <a:gd name="T35" fmla="*/ 52 h 324"/>
                  <a:gd name="T36" fmla="*/ 25 w 731"/>
                  <a:gd name="T37" fmla="*/ 47 h 324"/>
                  <a:gd name="T38" fmla="*/ 11 w 731"/>
                  <a:gd name="T39" fmla="*/ 42 h 324"/>
                  <a:gd name="T40" fmla="*/ 2 w 731"/>
                  <a:gd name="T41" fmla="*/ 40 h 324"/>
                  <a:gd name="T42" fmla="*/ 1 w 731"/>
                  <a:gd name="T43" fmla="*/ 38 h 324"/>
                  <a:gd name="T44" fmla="*/ 0 w 731"/>
                  <a:gd name="T45" fmla="*/ 36 h 324"/>
                  <a:gd name="T46" fmla="*/ 1 w 731"/>
                  <a:gd name="T47" fmla="*/ 34 h 324"/>
                  <a:gd name="T48" fmla="*/ 9 w 731"/>
                  <a:gd name="T49" fmla="*/ 29 h 324"/>
                  <a:gd name="T50" fmla="*/ 22 w 731"/>
                  <a:gd name="T51" fmla="*/ 21 h 324"/>
                  <a:gd name="T52" fmla="*/ 35 w 731"/>
                  <a:gd name="T53" fmla="*/ 14 h 324"/>
                  <a:gd name="T54" fmla="*/ 48 w 731"/>
                  <a:gd name="T55" fmla="*/ 6 h 324"/>
                  <a:gd name="T56" fmla="*/ 56 w 731"/>
                  <a:gd name="T57" fmla="*/ 2 h 324"/>
                  <a:gd name="T58" fmla="*/ 60 w 731"/>
                  <a:gd name="T59" fmla="*/ 1 h 324"/>
                  <a:gd name="T60" fmla="*/ 65 w 731"/>
                  <a:gd name="T61" fmla="*/ 0 h 324"/>
                  <a:gd name="T62" fmla="*/ 69 w 731"/>
                  <a:gd name="T63" fmla="*/ 1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78 w 735"/>
                  <a:gd name="T1" fmla="*/ 3 h 329"/>
                  <a:gd name="T2" fmla="*/ 92 w 735"/>
                  <a:gd name="T3" fmla="*/ 8 h 329"/>
                  <a:gd name="T4" fmla="*/ 106 w 735"/>
                  <a:gd name="T5" fmla="*/ 12 h 329"/>
                  <a:gd name="T6" fmla="*/ 121 w 735"/>
                  <a:gd name="T7" fmla="*/ 16 h 329"/>
                  <a:gd name="T8" fmla="*/ 129 w 735"/>
                  <a:gd name="T9" fmla="*/ 19 h 329"/>
                  <a:gd name="T10" fmla="*/ 132 w 735"/>
                  <a:gd name="T11" fmla="*/ 21 h 329"/>
                  <a:gd name="T12" fmla="*/ 132 w 735"/>
                  <a:gd name="T13" fmla="*/ 23 h 329"/>
                  <a:gd name="T14" fmla="*/ 131 w 735"/>
                  <a:gd name="T15" fmla="*/ 25 h 329"/>
                  <a:gd name="T16" fmla="*/ 123 w 735"/>
                  <a:gd name="T17" fmla="*/ 30 h 329"/>
                  <a:gd name="T18" fmla="*/ 110 w 735"/>
                  <a:gd name="T19" fmla="*/ 37 h 329"/>
                  <a:gd name="T20" fmla="*/ 98 w 735"/>
                  <a:gd name="T21" fmla="*/ 45 h 329"/>
                  <a:gd name="T22" fmla="*/ 85 w 735"/>
                  <a:gd name="T23" fmla="*/ 53 h 329"/>
                  <a:gd name="T24" fmla="*/ 77 w 735"/>
                  <a:gd name="T25" fmla="*/ 58 h 329"/>
                  <a:gd name="T26" fmla="*/ 72 w 735"/>
                  <a:gd name="T27" fmla="*/ 58 h 329"/>
                  <a:gd name="T28" fmla="*/ 68 w 735"/>
                  <a:gd name="T29" fmla="*/ 59 h 329"/>
                  <a:gd name="T30" fmla="*/ 63 w 735"/>
                  <a:gd name="T31" fmla="*/ 59 h 329"/>
                  <a:gd name="T32" fmla="*/ 54 w 735"/>
                  <a:gd name="T33" fmla="*/ 56 h 329"/>
                  <a:gd name="T34" fmla="*/ 40 w 735"/>
                  <a:gd name="T35" fmla="*/ 51 h 329"/>
                  <a:gd name="T36" fmla="*/ 26 w 735"/>
                  <a:gd name="T37" fmla="*/ 47 h 329"/>
                  <a:gd name="T38" fmla="*/ 11 w 735"/>
                  <a:gd name="T39" fmla="*/ 43 h 329"/>
                  <a:gd name="T40" fmla="*/ 3 w 735"/>
                  <a:gd name="T41" fmla="*/ 39 h 329"/>
                  <a:gd name="T42" fmla="*/ 0 w 735"/>
                  <a:gd name="T43" fmla="*/ 38 h 329"/>
                  <a:gd name="T44" fmla="*/ 0 w 735"/>
                  <a:gd name="T45" fmla="*/ 36 h 329"/>
                  <a:gd name="T46" fmla="*/ 0 w 735"/>
                  <a:gd name="T47" fmla="*/ 35 h 329"/>
                  <a:gd name="T48" fmla="*/ 1 w 735"/>
                  <a:gd name="T49" fmla="*/ 34 h 329"/>
                  <a:gd name="T50" fmla="*/ 9 w 735"/>
                  <a:gd name="T51" fmla="*/ 29 h 329"/>
                  <a:gd name="T52" fmla="*/ 22 w 735"/>
                  <a:gd name="T53" fmla="*/ 21 h 329"/>
                  <a:gd name="T54" fmla="*/ 35 w 735"/>
                  <a:gd name="T55" fmla="*/ 14 h 329"/>
                  <a:gd name="T56" fmla="*/ 48 w 735"/>
                  <a:gd name="T57" fmla="*/ 6 h 329"/>
                  <a:gd name="T58" fmla="*/ 56 w 735"/>
                  <a:gd name="T59" fmla="*/ 2 h 329"/>
                  <a:gd name="T60" fmla="*/ 60 w 735"/>
                  <a:gd name="T61" fmla="*/ 1 h 329"/>
                  <a:gd name="T62" fmla="*/ 64 w 735"/>
                  <a:gd name="T63" fmla="*/ 0 h 329"/>
                  <a:gd name="T64" fmla="*/ 69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78 w 742"/>
                  <a:gd name="T1" fmla="*/ 3 h 335"/>
                  <a:gd name="T2" fmla="*/ 92 w 742"/>
                  <a:gd name="T3" fmla="*/ 8 h 335"/>
                  <a:gd name="T4" fmla="*/ 107 w 742"/>
                  <a:gd name="T5" fmla="*/ 12 h 335"/>
                  <a:gd name="T6" fmla="*/ 121 w 742"/>
                  <a:gd name="T7" fmla="*/ 16 h 335"/>
                  <a:gd name="T8" fmla="*/ 130 w 742"/>
                  <a:gd name="T9" fmla="*/ 19 h 335"/>
                  <a:gd name="T10" fmla="*/ 132 w 742"/>
                  <a:gd name="T11" fmla="*/ 21 h 335"/>
                  <a:gd name="T12" fmla="*/ 133 w 742"/>
                  <a:gd name="T13" fmla="*/ 23 h 335"/>
                  <a:gd name="T14" fmla="*/ 133 w 742"/>
                  <a:gd name="T15" fmla="*/ 24 h 335"/>
                  <a:gd name="T16" fmla="*/ 132 w 742"/>
                  <a:gd name="T17" fmla="*/ 25 h 335"/>
                  <a:gd name="T18" fmla="*/ 124 w 742"/>
                  <a:gd name="T19" fmla="*/ 30 h 335"/>
                  <a:gd name="T20" fmla="*/ 111 w 742"/>
                  <a:gd name="T21" fmla="*/ 38 h 335"/>
                  <a:gd name="T22" fmla="*/ 99 w 742"/>
                  <a:gd name="T23" fmla="*/ 46 h 335"/>
                  <a:gd name="T24" fmla="*/ 86 w 742"/>
                  <a:gd name="T25" fmla="*/ 54 h 335"/>
                  <a:gd name="T26" fmla="*/ 78 w 742"/>
                  <a:gd name="T27" fmla="*/ 58 h 335"/>
                  <a:gd name="T28" fmla="*/ 74 w 742"/>
                  <a:gd name="T29" fmla="*/ 60 h 335"/>
                  <a:gd name="T30" fmla="*/ 69 w 742"/>
                  <a:gd name="T31" fmla="*/ 60 h 335"/>
                  <a:gd name="T32" fmla="*/ 65 w 742"/>
                  <a:gd name="T33" fmla="*/ 60 h 335"/>
                  <a:gd name="T34" fmla="*/ 55 w 742"/>
                  <a:gd name="T35" fmla="*/ 57 h 335"/>
                  <a:gd name="T36" fmla="*/ 41 w 742"/>
                  <a:gd name="T37" fmla="*/ 52 h 335"/>
                  <a:gd name="T38" fmla="*/ 26 w 742"/>
                  <a:gd name="T39" fmla="*/ 48 h 335"/>
                  <a:gd name="T40" fmla="*/ 12 w 742"/>
                  <a:gd name="T41" fmla="*/ 43 h 335"/>
                  <a:gd name="T42" fmla="*/ 3 w 742"/>
                  <a:gd name="T43" fmla="*/ 40 h 335"/>
                  <a:gd name="T44" fmla="*/ 1 w 742"/>
                  <a:gd name="T45" fmla="*/ 39 h 335"/>
                  <a:gd name="T46" fmla="*/ 0 w 742"/>
                  <a:gd name="T47" fmla="*/ 37 h 335"/>
                  <a:gd name="T48" fmla="*/ 0 w 742"/>
                  <a:gd name="T49" fmla="*/ 36 h 335"/>
                  <a:gd name="T50" fmla="*/ 2 w 742"/>
                  <a:gd name="T51" fmla="*/ 34 h 335"/>
                  <a:gd name="T52" fmla="*/ 9 w 742"/>
                  <a:gd name="T53" fmla="*/ 29 h 335"/>
                  <a:gd name="T54" fmla="*/ 22 w 742"/>
                  <a:gd name="T55" fmla="*/ 22 h 335"/>
                  <a:gd name="T56" fmla="*/ 35 w 742"/>
                  <a:gd name="T57" fmla="*/ 14 h 335"/>
                  <a:gd name="T58" fmla="*/ 48 w 742"/>
                  <a:gd name="T59" fmla="*/ 6 h 335"/>
                  <a:gd name="T60" fmla="*/ 56 w 742"/>
                  <a:gd name="T61" fmla="*/ 2 h 335"/>
                  <a:gd name="T62" fmla="*/ 60 w 742"/>
                  <a:gd name="T63" fmla="*/ 1 h 335"/>
                  <a:gd name="T64" fmla="*/ 64 w 742"/>
                  <a:gd name="T65" fmla="*/ 0 h 335"/>
                  <a:gd name="T66" fmla="*/ 69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78 w 747"/>
                  <a:gd name="T1" fmla="*/ 3 h 340"/>
                  <a:gd name="T2" fmla="*/ 92 w 747"/>
                  <a:gd name="T3" fmla="*/ 8 h 340"/>
                  <a:gd name="T4" fmla="*/ 107 w 747"/>
                  <a:gd name="T5" fmla="*/ 12 h 340"/>
                  <a:gd name="T6" fmla="*/ 122 w 747"/>
                  <a:gd name="T7" fmla="*/ 17 h 340"/>
                  <a:gd name="T8" fmla="*/ 131 w 747"/>
                  <a:gd name="T9" fmla="*/ 20 h 340"/>
                  <a:gd name="T10" fmla="*/ 133 w 747"/>
                  <a:gd name="T11" fmla="*/ 22 h 340"/>
                  <a:gd name="T12" fmla="*/ 134 w 747"/>
                  <a:gd name="T13" fmla="*/ 24 h 340"/>
                  <a:gd name="T14" fmla="*/ 134 w 747"/>
                  <a:gd name="T15" fmla="*/ 24 h 340"/>
                  <a:gd name="T16" fmla="*/ 133 w 747"/>
                  <a:gd name="T17" fmla="*/ 26 h 340"/>
                  <a:gd name="T18" fmla="*/ 125 w 747"/>
                  <a:gd name="T19" fmla="*/ 31 h 340"/>
                  <a:gd name="T20" fmla="*/ 112 w 747"/>
                  <a:gd name="T21" fmla="*/ 39 h 340"/>
                  <a:gd name="T22" fmla="*/ 100 w 747"/>
                  <a:gd name="T23" fmla="*/ 47 h 340"/>
                  <a:gd name="T24" fmla="*/ 87 w 747"/>
                  <a:gd name="T25" fmla="*/ 55 h 340"/>
                  <a:gd name="T26" fmla="*/ 79 w 747"/>
                  <a:gd name="T27" fmla="*/ 60 h 340"/>
                  <a:gd name="T28" fmla="*/ 75 w 747"/>
                  <a:gd name="T29" fmla="*/ 62 h 340"/>
                  <a:gd name="T30" fmla="*/ 70 w 747"/>
                  <a:gd name="T31" fmla="*/ 62 h 340"/>
                  <a:gd name="T32" fmla="*/ 66 w 747"/>
                  <a:gd name="T33" fmla="*/ 62 h 340"/>
                  <a:gd name="T34" fmla="*/ 56 w 747"/>
                  <a:gd name="T35" fmla="*/ 59 h 340"/>
                  <a:gd name="T36" fmla="*/ 41 w 747"/>
                  <a:gd name="T37" fmla="*/ 54 h 340"/>
                  <a:gd name="T38" fmla="*/ 27 w 747"/>
                  <a:gd name="T39" fmla="*/ 49 h 340"/>
                  <a:gd name="T40" fmla="*/ 12 w 747"/>
                  <a:gd name="T41" fmla="*/ 44 h 340"/>
                  <a:gd name="T42" fmla="*/ 3 w 747"/>
                  <a:gd name="T43" fmla="*/ 41 h 340"/>
                  <a:gd name="T44" fmla="*/ 1 w 747"/>
                  <a:gd name="T45" fmla="*/ 40 h 340"/>
                  <a:gd name="T46" fmla="*/ 0 w 747"/>
                  <a:gd name="T47" fmla="*/ 38 h 340"/>
                  <a:gd name="T48" fmla="*/ 0 w 747"/>
                  <a:gd name="T49" fmla="*/ 37 h 340"/>
                  <a:gd name="T50" fmla="*/ 2 w 747"/>
                  <a:gd name="T51" fmla="*/ 35 h 340"/>
                  <a:gd name="T52" fmla="*/ 9 w 747"/>
                  <a:gd name="T53" fmla="*/ 30 h 340"/>
                  <a:gd name="T54" fmla="*/ 22 w 747"/>
                  <a:gd name="T55" fmla="*/ 22 h 340"/>
                  <a:gd name="T56" fmla="*/ 35 w 747"/>
                  <a:gd name="T57" fmla="*/ 14 h 340"/>
                  <a:gd name="T58" fmla="*/ 47 w 747"/>
                  <a:gd name="T59" fmla="*/ 6 h 340"/>
                  <a:gd name="T60" fmla="*/ 55 w 747"/>
                  <a:gd name="T61" fmla="*/ 2 h 340"/>
                  <a:gd name="T62" fmla="*/ 59 w 747"/>
                  <a:gd name="T63" fmla="*/ 0 h 340"/>
                  <a:gd name="T64" fmla="*/ 64 w 747"/>
                  <a:gd name="T65" fmla="*/ 0 h 340"/>
                  <a:gd name="T66" fmla="*/ 68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78 w 749"/>
                  <a:gd name="T1" fmla="*/ 3 h 346"/>
                  <a:gd name="T2" fmla="*/ 93 w 749"/>
                  <a:gd name="T3" fmla="*/ 8 h 346"/>
                  <a:gd name="T4" fmla="*/ 108 w 749"/>
                  <a:gd name="T5" fmla="*/ 13 h 346"/>
                  <a:gd name="T6" fmla="*/ 123 w 749"/>
                  <a:gd name="T7" fmla="*/ 17 h 346"/>
                  <a:gd name="T8" fmla="*/ 132 w 749"/>
                  <a:gd name="T9" fmla="*/ 20 h 346"/>
                  <a:gd name="T10" fmla="*/ 134 w 749"/>
                  <a:gd name="T11" fmla="*/ 22 h 346"/>
                  <a:gd name="T12" fmla="*/ 135 w 749"/>
                  <a:gd name="T13" fmla="*/ 23 h 346"/>
                  <a:gd name="T14" fmla="*/ 135 w 749"/>
                  <a:gd name="T15" fmla="*/ 25 h 346"/>
                  <a:gd name="T16" fmla="*/ 134 w 749"/>
                  <a:gd name="T17" fmla="*/ 26 h 346"/>
                  <a:gd name="T18" fmla="*/ 126 w 749"/>
                  <a:gd name="T19" fmla="*/ 31 h 346"/>
                  <a:gd name="T20" fmla="*/ 114 w 749"/>
                  <a:gd name="T21" fmla="*/ 39 h 346"/>
                  <a:gd name="T22" fmla="*/ 101 w 749"/>
                  <a:gd name="T23" fmla="*/ 47 h 346"/>
                  <a:gd name="T24" fmla="*/ 89 w 749"/>
                  <a:gd name="T25" fmla="*/ 55 h 346"/>
                  <a:gd name="T26" fmla="*/ 81 w 749"/>
                  <a:gd name="T27" fmla="*/ 60 h 346"/>
                  <a:gd name="T28" fmla="*/ 76 w 749"/>
                  <a:gd name="T29" fmla="*/ 62 h 346"/>
                  <a:gd name="T30" fmla="*/ 72 w 749"/>
                  <a:gd name="T31" fmla="*/ 62 h 346"/>
                  <a:gd name="T32" fmla="*/ 67 w 749"/>
                  <a:gd name="T33" fmla="*/ 62 h 346"/>
                  <a:gd name="T34" fmla="*/ 57 w 749"/>
                  <a:gd name="T35" fmla="*/ 59 h 346"/>
                  <a:gd name="T36" fmla="*/ 42 w 749"/>
                  <a:gd name="T37" fmla="*/ 54 h 346"/>
                  <a:gd name="T38" fmla="*/ 27 w 749"/>
                  <a:gd name="T39" fmla="*/ 49 h 346"/>
                  <a:gd name="T40" fmla="*/ 12 w 749"/>
                  <a:gd name="T41" fmla="*/ 44 h 346"/>
                  <a:gd name="T42" fmla="*/ 3 w 749"/>
                  <a:gd name="T43" fmla="*/ 41 h 346"/>
                  <a:gd name="T44" fmla="*/ 0 w 749"/>
                  <a:gd name="T45" fmla="*/ 40 h 346"/>
                  <a:gd name="T46" fmla="*/ 0 w 749"/>
                  <a:gd name="T47" fmla="*/ 38 h 346"/>
                  <a:gd name="T48" fmla="*/ 0 w 749"/>
                  <a:gd name="T49" fmla="*/ 37 h 346"/>
                  <a:gd name="T50" fmla="*/ 1 w 749"/>
                  <a:gd name="T51" fmla="*/ 35 h 346"/>
                  <a:gd name="T52" fmla="*/ 9 w 749"/>
                  <a:gd name="T53" fmla="*/ 30 h 346"/>
                  <a:gd name="T54" fmla="*/ 22 w 749"/>
                  <a:gd name="T55" fmla="*/ 22 h 346"/>
                  <a:gd name="T56" fmla="*/ 34 w 749"/>
                  <a:gd name="T57" fmla="*/ 15 h 346"/>
                  <a:gd name="T58" fmla="*/ 47 w 749"/>
                  <a:gd name="T59" fmla="*/ 7 h 346"/>
                  <a:gd name="T60" fmla="*/ 55 w 749"/>
                  <a:gd name="T61" fmla="*/ 2 h 346"/>
                  <a:gd name="T62" fmla="*/ 59 w 749"/>
                  <a:gd name="T63" fmla="*/ 1 h 346"/>
                  <a:gd name="T64" fmla="*/ 64 w 749"/>
                  <a:gd name="T65" fmla="*/ 0 h 346"/>
                  <a:gd name="T66" fmla="*/ 68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78 w 756"/>
                  <a:gd name="T1" fmla="*/ 3 h 353"/>
                  <a:gd name="T2" fmla="*/ 93 w 756"/>
                  <a:gd name="T3" fmla="*/ 8 h 353"/>
                  <a:gd name="T4" fmla="*/ 108 w 756"/>
                  <a:gd name="T5" fmla="*/ 13 h 353"/>
                  <a:gd name="T6" fmla="*/ 123 w 756"/>
                  <a:gd name="T7" fmla="*/ 18 h 353"/>
                  <a:gd name="T8" fmla="*/ 133 w 756"/>
                  <a:gd name="T9" fmla="*/ 21 h 353"/>
                  <a:gd name="T10" fmla="*/ 135 w 756"/>
                  <a:gd name="T11" fmla="*/ 23 h 353"/>
                  <a:gd name="T12" fmla="*/ 136 w 756"/>
                  <a:gd name="T13" fmla="*/ 24 h 353"/>
                  <a:gd name="T14" fmla="*/ 136 w 756"/>
                  <a:gd name="T15" fmla="*/ 26 h 353"/>
                  <a:gd name="T16" fmla="*/ 135 w 756"/>
                  <a:gd name="T17" fmla="*/ 27 h 353"/>
                  <a:gd name="T18" fmla="*/ 128 w 756"/>
                  <a:gd name="T19" fmla="*/ 32 h 353"/>
                  <a:gd name="T20" fmla="*/ 115 w 756"/>
                  <a:gd name="T21" fmla="*/ 40 h 353"/>
                  <a:gd name="T22" fmla="*/ 103 w 756"/>
                  <a:gd name="T23" fmla="*/ 49 h 353"/>
                  <a:gd name="T24" fmla="*/ 90 w 756"/>
                  <a:gd name="T25" fmla="*/ 57 h 353"/>
                  <a:gd name="T26" fmla="*/ 82 w 756"/>
                  <a:gd name="T27" fmla="*/ 62 h 353"/>
                  <a:gd name="T28" fmla="*/ 78 w 756"/>
                  <a:gd name="T29" fmla="*/ 64 h 353"/>
                  <a:gd name="T30" fmla="*/ 73 w 756"/>
                  <a:gd name="T31" fmla="*/ 64 h 353"/>
                  <a:gd name="T32" fmla="*/ 69 w 756"/>
                  <a:gd name="T33" fmla="*/ 64 h 353"/>
                  <a:gd name="T34" fmla="*/ 59 w 756"/>
                  <a:gd name="T35" fmla="*/ 61 h 353"/>
                  <a:gd name="T36" fmla="*/ 43 w 756"/>
                  <a:gd name="T37" fmla="*/ 56 h 353"/>
                  <a:gd name="T38" fmla="*/ 28 w 756"/>
                  <a:gd name="T39" fmla="*/ 51 h 353"/>
                  <a:gd name="T40" fmla="*/ 13 w 756"/>
                  <a:gd name="T41" fmla="*/ 46 h 353"/>
                  <a:gd name="T42" fmla="*/ 3 w 756"/>
                  <a:gd name="T43" fmla="*/ 43 h 353"/>
                  <a:gd name="T44" fmla="*/ 1 w 756"/>
                  <a:gd name="T45" fmla="*/ 41 h 353"/>
                  <a:gd name="T46" fmla="*/ 0 w 756"/>
                  <a:gd name="T47" fmla="*/ 39 h 353"/>
                  <a:gd name="T48" fmla="*/ 0 w 756"/>
                  <a:gd name="T49" fmla="*/ 38 h 353"/>
                  <a:gd name="T50" fmla="*/ 1 w 756"/>
                  <a:gd name="T51" fmla="*/ 36 h 353"/>
                  <a:gd name="T52" fmla="*/ 9 w 756"/>
                  <a:gd name="T53" fmla="*/ 31 h 353"/>
                  <a:gd name="T54" fmla="*/ 21 w 756"/>
                  <a:gd name="T55" fmla="*/ 23 h 353"/>
                  <a:gd name="T56" fmla="*/ 34 w 756"/>
                  <a:gd name="T57" fmla="*/ 15 h 353"/>
                  <a:gd name="T58" fmla="*/ 47 w 756"/>
                  <a:gd name="T59" fmla="*/ 7 h 353"/>
                  <a:gd name="T60" fmla="*/ 55 w 756"/>
                  <a:gd name="T61" fmla="*/ 2 h 353"/>
                  <a:gd name="T62" fmla="*/ 58 w 756"/>
                  <a:gd name="T63" fmla="*/ 0 h 353"/>
                  <a:gd name="T64" fmla="*/ 63 w 756"/>
                  <a:gd name="T65" fmla="*/ 0 h 353"/>
                  <a:gd name="T66" fmla="*/ 68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77 w 760"/>
                  <a:gd name="T1" fmla="*/ 3 h 358"/>
                  <a:gd name="T2" fmla="*/ 92 w 760"/>
                  <a:gd name="T3" fmla="*/ 8 h 358"/>
                  <a:gd name="T4" fmla="*/ 108 w 760"/>
                  <a:gd name="T5" fmla="*/ 13 h 358"/>
                  <a:gd name="T6" fmla="*/ 123 w 760"/>
                  <a:gd name="T7" fmla="*/ 18 h 358"/>
                  <a:gd name="T8" fmla="*/ 133 w 760"/>
                  <a:gd name="T9" fmla="*/ 21 h 358"/>
                  <a:gd name="T10" fmla="*/ 135 w 760"/>
                  <a:gd name="T11" fmla="*/ 23 h 358"/>
                  <a:gd name="T12" fmla="*/ 136 w 760"/>
                  <a:gd name="T13" fmla="*/ 25 h 358"/>
                  <a:gd name="T14" fmla="*/ 136 w 760"/>
                  <a:gd name="T15" fmla="*/ 26 h 358"/>
                  <a:gd name="T16" fmla="*/ 135 w 760"/>
                  <a:gd name="T17" fmla="*/ 27 h 358"/>
                  <a:gd name="T18" fmla="*/ 128 w 760"/>
                  <a:gd name="T19" fmla="*/ 33 h 358"/>
                  <a:gd name="T20" fmla="*/ 115 w 760"/>
                  <a:gd name="T21" fmla="*/ 41 h 358"/>
                  <a:gd name="T22" fmla="*/ 103 w 760"/>
                  <a:gd name="T23" fmla="*/ 50 h 358"/>
                  <a:gd name="T24" fmla="*/ 91 w 760"/>
                  <a:gd name="T25" fmla="*/ 58 h 358"/>
                  <a:gd name="T26" fmla="*/ 83 w 760"/>
                  <a:gd name="T27" fmla="*/ 63 h 358"/>
                  <a:gd name="T28" fmla="*/ 79 w 760"/>
                  <a:gd name="T29" fmla="*/ 64 h 358"/>
                  <a:gd name="T30" fmla="*/ 74 w 760"/>
                  <a:gd name="T31" fmla="*/ 65 h 358"/>
                  <a:gd name="T32" fmla="*/ 69 w 760"/>
                  <a:gd name="T33" fmla="*/ 64 h 358"/>
                  <a:gd name="T34" fmla="*/ 59 w 760"/>
                  <a:gd name="T35" fmla="*/ 62 h 358"/>
                  <a:gd name="T36" fmla="*/ 44 w 760"/>
                  <a:gd name="T37" fmla="*/ 57 h 358"/>
                  <a:gd name="T38" fmla="*/ 28 w 760"/>
                  <a:gd name="T39" fmla="*/ 52 h 358"/>
                  <a:gd name="T40" fmla="*/ 13 w 760"/>
                  <a:gd name="T41" fmla="*/ 46 h 358"/>
                  <a:gd name="T42" fmla="*/ 3 w 760"/>
                  <a:gd name="T43" fmla="*/ 43 h 358"/>
                  <a:gd name="T44" fmla="*/ 1 w 760"/>
                  <a:gd name="T45" fmla="*/ 41 h 358"/>
                  <a:gd name="T46" fmla="*/ 0 w 760"/>
                  <a:gd name="T47" fmla="*/ 40 h 358"/>
                  <a:gd name="T48" fmla="*/ 0 w 760"/>
                  <a:gd name="T49" fmla="*/ 38 h 358"/>
                  <a:gd name="T50" fmla="*/ 1 w 760"/>
                  <a:gd name="T51" fmla="*/ 37 h 358"/>
                  <a:gd name="T52" fmla="*/ 9 w 760"/>
                  <a:gd name="T53" fmla="*/ 32 h 358"/>
                  <a:gd name="T54" fmla="*/ 21 w 760"/>
                  <a:gd name="T55" fmla="*/ 23 h 358"/>
                  <a:gd name="T56" fmla="*/ 33 w 760"/>
                  <a:gd name="T57" fmla="*/ 15 h 358"/>
                  <a:gd name="T58" fmla="*/ 46 w 760"/>
                  <a:gd name="T59" fmla="*/ 7 h 358"/>
                  <a:gd name="T60" fmla="*/ 54 w 760"/>
                  <a:gd name="T61" fmla="*/ 2 h 358"/>
                  <a:gd name="T62" fmla="*/ 58 w 760"/>
                  <a:gd name="T63" fmla="*/ 0 h 358"/>
                  <a:gd name="T64" fmla="*/ 62 w 760"/>
                  <a:gd name="T65" fmla="*/ 0 h 358"/>
                  <a:gd name="T66" fmla="*/ 67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77 w 766"/>
                  <a:gd name="T1" fmla="*/ 3 h 366"/>
                  <a:gd name="T2" fmla="*/ 92 w 766"/>
                  <a:gd name="T3" fmla="*/ 8 h 366"/>
                  <a:gd name="T4" fmla="*/ 108 w 766"/>
                  <a:gd name="T5" fmla="*/ 13 h 366"/>
                  <a:gd name="T6" fmla="*/ 124 w 766"/>
                  <a:gd name="T7" fmla="*/ 18 h 366"/>
                  <a:gd name="T8" fmla="*/ 134 w 766"/>
                  <a:gd name="T9" fmla="*/ 21 h 366"/>
                  <a:gd name="T10" fmla="*/ 136 w 766"/>
                  <a:gd name="T11" fmla="*/ 23 h 366"/>
                  <a:gd name="T12" fmla="*/ 137 w 766"/>
                  <a:gd name="T13" fmla="*/ 25 h 366"/>
                  <a:gd name="T14" fmla="*/ 137 w 766"/>
                  <a:gd name="T15" fmla="*/ 26 h 366"/>
                  <a:gd name="T16" fmla="*/ 136 w 766"/>
                  <a:gd name="T17" fmla="*/ 28 h 366"/>
                  <a:gd name="T18" fmla="*/ 129 w 766"/>
                  <a:gd name="T19" fmla="*/ 33 h 366"/>
                  <a:gd name="T20" fmla="*/ 117 w 766"/>
                  <a:gd name="T21" fmla="*/ 42 h 366"/>
                  <a:gd name="T22" fmla="*/ 104 w 766"/>
                  <a:gd name="T23" fmla="*/ 50 h 366"/>
                  <a:gd name="T24" fmla="*/ 92 w 766"/>
                  <a:gd name="T25" fmla="*/ 59 h 366"/>
                  <a:gd name="T26" fmla="*/ 84 w 766"/>
                  <a:gd name="T27" fmla="*/ 64 h 366"/>
                  <a:gd name="T28" fmla="*/ 80 w 766"/>
                  <a:gd name="T29" fmla="*/ 65 h 366"/>
                  <a:gd name="T30" fmla="*/ 75 w 766"/>
                  <a:gd name="T31" fmla="*/ 66 h 366"/>
                  <a:gd name="T32" fmla="*/ 71 w 766"/>
                  <a:gd name="T33" fmla="*/ 65 h 366"/>
                  <a:gd name="T34" fmla="*/ 60 w 766"/>
                  <a:gd name="T35" fmla="*/ 62 h 366"/>
                  <a:gd name="T36" fmla="*/ 45 w 766"/>
                  <a:gd name="T37" fmla="*/ 57 h 366"/>
                  <a:gd name="T38" fmla="*/ 29 w 766"/>
                  <a:gd name="T39" fmla="*/ 52 h 366"/>
                  <a:gd name="T40" fmla="*/ 13 w 766"/>
                  <a:gd name="T41" fmla="*/ 47 h 366"/>
                  <a:gd name="T42" fmla="*/ 3 w 766"/>
                  <a:gd name="T43" fmla="*/ 44 h 366"/>
                  <a:gd name="T44" fmla="*/ 1 w 766"/>
                  <a:gd name="T45" fmla="*/ 42 h 366"/>
                  <a:gd name="T46" fmla="*/ 0 w 766"/>
                  <a:gd name="T47" fmla="*/ 40 h 366"/>
                  <a:gd name="T48" fmla="*/ 0 w 766"/>
                  <a:gd name="T49" fmla="*/ 39 h 366"/>
                  <a:gd name="T50" fmla="*/ 1 w 766"/>
                  <a:gd name="T51" fmla="*/ 38 h 366"/>
                  <a:gd name="T52" fmla="*/ 8 w 766"/>
                  <a:gd name="T53" fmla="*/ 32 h 366"/>
                  <a:gd name="T54" fmla="*/ 21 w 766"/>
                  <a:gd name="T55" fmla="*/ 24 h 366"/>
                  <a:gd name="T56" fmla="*/ 33 w 766"/>
                  <a:gd name="T57" fmla="*/ 16 h 366"/>
                  <a:gd name="T58" fmla="*/ 45 w 766"/>
                  <a:gd name="T59" fmla="*/ 7 h 366"/>
                  <a:gd name="T60" fmla="*/ 53 w 766"/>
                  <a:gd name="T61" fmla="*/ 2 h 366"/>
                  <a:gd name="T62" fmla="*/ 57 w 766"/>
                  <a:gd name="T63" fmla="*/ 1 h 366"/>
                  <a:gd name="T64" fmla="*/ 62 w 766"/>
                  <a:gd name="T65" fmla="*/ 0 h 366"/>
                  <a:gd name="T66" fmla="*/ 67 w 766"/>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76 w 771"/>
                  <a:gd name="T1" fmla="*/ 3 h 371"/>
                  <a:gd name="T2" fmla="*/ 92 w 771"/>
                  <a:gd name="T3" fmla="*/ 8 h 371"/>
                  <a:gd name="T4" fmla="*/ 108 w 771"/>
                  <a:gd name="T5" fmla="*/ 13 h 371"/>
                  <a:gd name="T6" fmla="*/ 124 w 771"/>
                  <a:gd name="T7" fmla="*/ 19 h 371"/>
                  <a:gd name="T8" fmla="*/ 134 w 771"/>
                  <a:gd name="T9" fmla="*/ 22 h 371"/>
                  <a:gd name="T10" fmla="*/ 137 w 771"/>
                  <a:gd name="T11" fmla="*/ 24 h 371"/>
                  <a:gd name="T12" fmla="*/ 138 w 771"/>
                  <a:gd name="T13" fmla="*/ 25 h 371"/>
                  <a:gd name="T14" fmla="*/ 138 w 771"/>
                  <a:gd name="T15" fmla="*/ 27 h 371"/>
                  <a:gd name="T16" fmla="*/ 137 w 771"/>
                  <a:gd name="T17" fmla="*/ 28 h 371"/>
                  <a:gd name="T18" fmla="*/ 130 w 771"/>
                  <a:gd name="T19" fmla="*/ 34 h 371"/>
                  <a:gd name="T20" fmla="*/ 118 w 771"/>
                  <a:gd name="T21" fmla="*/ 42 h 371"/>
                  <a:gd name="T22" fmla="*/ 105 w 771"/>
                  <a:gd name="T23" fmla="*/ 51 h 371"/>
                  <a:gd name="T24" fmla="*/ 93 w 771"/>
                  <a:gd name="T25" fmla="*/ 60 h 371"/>
                  <a:gd name="T26" fmla="*/ 86 w 771"/>
                  <a:gd name="T27" fmla="*/ 65 h 371"/>
                  <a:gd name="T28" fmla="*/ 81 w 771"/>
                  <a:gd name="T29" fmla="*/ 67 h 371"/>
                  <a:gd name="T30" fmla="*/ 77 w 771"/>
                  <a:gd name="T31" fmla="*/ 67 h 371"/>
                  <a:gd name="T32" fmla="*/ 72 w 771"/>
                  <a:gd name="T33" fmla="*/ 67 h 371"/>
                  <a:gd name="T34" fmla="*/ 62 w 771"/>
                  <a:gd name="T35" fmla="*/ 64 h 371"/>
                  <a:gd name="T36" fmla="*/ 46 w 771"/>
                  <a:gd name="T37" fmla="*/ 59 h 371"/>
                  <a:gd name="T38" fmla="*/ 30 w 771"/>
                  <a:gd name="T39" fmla="*/ 53 h 371"/>
                  <a:gd name="T40" fmla="*/ 13 w 771"/>
                  <a:gd name="T41" fmla="*/ 48 h 371"/>
                  <a:gd name="T42" fmla="*/ 3 w 771"/>
                  <a:gd name="T43" fmla="*/ 45 h 371"/>
                  <a:gd name="T44" fmla="*/ 1 w 771"/>
                  <a:gd name="T45" fmla="*/ 43 h 371"/>
                  <a:gd name="T46" fmla="*/ 0 w 771"/>
                  <a:gd name="T47" fmla="*/ 41 h 371"/>
                  <a:gd name="T48" fmla="*/ 0 w 771"/>
                  <a:gd name="T49" fmla="*/ 40 h 371"/>
                  <a:gd name="T50" fmla="*/ 1 w 771"/>
                  <a:gd name="T51" fmla="*/ 38 h 371"/>
                  <a:gd name="T52" fmla="*/ 9 w 771"/>
                  <a:gd name="T53" fmla="*/ 33 h 371"/>
                  <a:gd name="T54" fmla="*/ 21 w 771"/>
                  <a:gd name="T55" fmla="*/ 24 h 371"/>
                  <a:gd name="T56" fmla="*/ 33 w 771"/>
                  <a:gd name="T57" fmla="*/ 16 h 371"/>
                  <a:gd name="T58" fmla="*/ 45 w 771"/>
                  <a:gd name="T59" fmla="*/ 7 h 371"/>
                  <a:gd name="T60" fmla="*/ 53 w 771"/>
                  <a:gd name="T61" fmla="*/ 2 h 371"/>
                  <a:gd name="T62" fmla="*/ 57 w 771"/>
                  <a:gd name="T63" fmla="*/ 0 h 371"/>
                  <a:gd name="T64" fmla="*/ 61 w 771"/>
                  <a:gd name="T65" fmla="*/ 0 h 371"/>
                  <a:gd name="T66" fmla="*/ 66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76 w 777"/>
                  <a:gd name="T1" fmla="*/ 3 h 378"/>
                  <a:gd name="T2" fmla="*/ 92 w 777"/>
                  <a:gd name="T3" fmla="*/ 8 h 378"/>
                  <a:gd name="T4" fmla="*/ 109 w 777"/>
                  <a:gd name="T5" fmla="*/ 14 h 378"/>
                  <a:gd name="T6" fmla="*/ 125 w 777"/>
                  <a:gd name="T7" fmla="*/ 19 h 378"/>
                  <a:gd name="T8" fmla="*/ 135 w 777"/>
                  <a:gd name="T9" fmla="*/ 22 h 378"/>
                  <a:gd name="T10" fmla="*/ 138 w 777"/>
                  <a:gd name="T11" fmla="*/ 24 h 378"/>
                  <a:gd name="T12" fmla="*/ 139 w 777"/>
                  <a:gd name="T13" fmla="*/ 26 h 378"/>
                  <a:gd name="T14" fmla="*/ 139 w 777"/>
                  <a:gd name="T15" fmla="*/ 27 h 378"/>
                  <a:gd name="T16" fmla="*/ 138 w 777"/>
                  <a:gd name="T17" fmla="*/ 29 h 378"/>
                  <a:gd name="T18" fmla="*/ 131 w 777"/>
                  <a:gd name="T19" fmla="*/ 34 h 378"/>
                  <a:gd name="T20" fmla="*/ 119 w 777"/>
                  <a:gd name="T21" fmla="*/ 43 h 378"/>
                  <a:gd name="T22" fmla="*/ 107 w 777"/>
                  <a:gd name="T23" fmla="*/ 52 h 378"/>
                  <a:gd name="T24" fmla="*/ 95 w 777"/>
                  <a:gd name="T25" fmla="*/ 61 h 378"/>
                  <a:gd name="T26" fmla="*/ 87 w 777"/>
                  <a:gd name="T27" fmla="*/ 66 h 378"/>
                  <a:gd name="T28" fmla="*/ 83 w 777"/>
                  <a:gd name="T29" fmla="*/ 68 h 378"/>
                  <a:gd name="T30" fmla="*/ 79 w 777"/>
                  <a:gd name="T31" fmla="*/ 68 h 378"/>
                  <a:gd name="T32" fmla="*/ 73 w 777"/>
                  <a:gd name="T33" fmla="*/ 68 h 378"/>
                  <a:gd name="T34" fmla="*/ 63 w 777"/>
                  <a:gd name="T35" fmla="*/ 64 h 378"/>
                  <a:gd name="T36" fmla="*/ 47 w 777"/>
                  <a:gd name="T37" fmla="*/ 59 h 378"/>
                  <a:gd name="T38" fmla="*/ 30 w 777"/>
                  <a:gd name="T39" fmla="*/ 54 h 378"/>
                  <a:gd name="T40" fmla="*/ 14 w 777"/>
                  <a:gd name="T41" fmla="*/ 49 h 378"/>
                  <a:gd name="T42" fmla="*/ 4 w 777"/>
                  <a:gd name="T43" fmla="*/ 46 h 378"/>
                  <a:gd name="T44" fmla="*/ 1 w 777"/>
                  <a:gd name="T45" fmla="*/ 43 h 378"/>
                  <a:gd name="T46" fmla="*/ 0 w 777"/>
                  <a:gd name="T47" fmla="*/ 42 h 378"/>
                  <a:gd name="T48" fmla="*/ 0 w 777"/>
                  <a:gd name="T49" fmla="*/ 40 h 378"/>
                  <a:gd name="T50" fmla="*/ 1 w 777"/>
                  <a:gd name="T51" fmla="*/ 39 h 378"/>
                  <a:gd name="T52" fmla="*/ 8 w 777"/>
                  <a:gd name="T53" fmla="*/ 33 h 378"/>
                  <a:gd name="T54" fmla="*/ 20 w 777"/>
                  <a:gd name="T55" fmla="*/ 24 h 378"/>
                  <a:gd name="T56" fmla="*/ 32 w 777"/>
                  <a:gd name="T57" fmla="*/ 16 h 378"/>
                  <a:gd name="T58" fmla="*/ 44 w 777"/>
                  <a:gd name="T59" fmla="*/ 7 h 378"/>
                  <a:gd name="T60" fmla="*/ 52 w 777"/>
                  <a:gd name="T61" fmla="*/ 2 h 378"/>
                  <a:gd name="T62" fmla="*/ 56 w 777"/>
                  <a:gd name="T63" fmla="*/ 0 h 378"/>
                  <a:gd name="T64" fmla="*/ 61 w 777"/>
                  <a:gd name="T65" fmla="*/ 0 h 378"/>
                  <a:gd name="T66" fmla="*/ 66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76 w 782"/>
                  <a:gd name="T1" fmla="*/ 4 h 386"/>
                  <a:gd name="T2" fmla="*/ 93 w 782"/>
                  <a:gd name="T3" fmla="*/ 9 h 386"/>
                  <a:gd name="T4" fmla="*/ 110 w 782"/>
                  <a:gd name="T5" fmla="*/ 14 h 386"/>
                  <a:gd name="T6" fmla="*/ 127 w 782"/>
                  <a:gd name="T7" fmla="*/ 19 h 386"/>
                  <a:gd name="T8" fmla="*/ 137 w 782"/>
                  <a:gd name="T9" fmla="*/ 23 h 386"/>
                  <a:gd name="T10" fmla="*/ 140 w 782"/>
                  <a:gd name="T11" fmla="*/ 25 h 386"/>
                  <a:gd name="T12" fmla="*/ 141 w 782"/>
                  <a:gd name="T13" fmla="*/ 26 h 386"/>
                  <a:gd name="T14" fmla="*/ 141 w 782"/>
                  <a:gd name="T15" fmla="*/ 28 h 386"/>
                  <a:gd name="T16" fmla="*/ 141 w 782"/>
                  <a:gd name="T17" fmla="*/ 29 h 386"/>
                  <a:gd name="T18" fmla="*/ 140 w 782"/>
                  <a:gd name="T19" fmla="*/ 30 h 386"/>
                  <a:gd name="T20" fmla="*/ 133 w 782"/>
                  <a:gd name="T21" fmla="*/ 35 h 386"/>
                  <a:gd name="T22" fmla="*/ 121 w 782"/>
                  <a:gd name="T23" fmla="*/ 44 h 386"/>
                  <a:gd name="T24" fmla="*/ 109 w 782"/>
                  <a:gd name="T25" fmla="*/ 53 h 386"/>
                  <a:gd name="T26" fmla="*/ 97 w 782"/>
                  <a:gd name="T27" fmla="*/ 61 h 386"/>
                  <a:gd name="T28" fmla="*/ 89 w 782"/>
                  <a:gd name="T29" fmla="*/ 67 h 386"/>
                  <a:gd name="T30" fmla="*/ 85 w 782"/>
                  <a:gd name="T31" fmla="*/ 68 h 386"/>
                  <a:gd name="T32" fmla="*/ 81 w 782"/>
                  <a:gd name="T33" fmla="*/ 69 h 386"/>
                  <a:gd name="T34" fmla="*/ 76 w 782"/>
                  <a:gd name="T35" fmla="*/ 68 h 386"/>
                  <a:gd name="T36" fmla="*/ 65 w 782"/>
                  <a:gd name="T37" fmla="*/ 65 h 386"/>
                  <a:gd name="T38" fmla="*/ 48 w 782"/>
                  <a:gd name="T39" fmla="*/ 60 h 386"/>
                  <a:gd name="T40" fmla="*/ 31 w 782"/>
                  <a:gd name="T41" fmla="*/ 55 h 386"/>
                  <a:gd name="T42" fmla="*/ 14 w 782"/>
                  <a:gd name="T43" fmla="*/ 50 h 386"/>
                  <a:gd name="T44" fmla="*/ 4 w 782"/>
                  <a:gd name="T45" fmla="*/ 46 h 386"/>
                  <a:gd name="T46" fmla="*/ 1 w 782"/>
                  <a:gd name="T47" fmla="*/ 44 h 386"/>
                  <a:gd name="T48" fmla="*/ 0 w 782"/>
                  <a:gd name="T49" fmla="*/ 42 h 386"/>
                  <a:gd name="T50" fmla="*/ 0 w 782"/>
                  <a:gd name="T51" fmla="*/ 41 h 386"/>
                  <a:gd name="T52" fmla="*/ 1 w 782"/>
                  <a:gd name="T53" fmla="*/ 39 h 386"/>
                  <a:gd name="T54" fmla="*/ 8 w 782"/>
                  <a:gd name="T55" fmla="*/ 34 h 386"/>
                  <a:gd name="T56" fmla="*/ 20 w 782"/>
                  <a:gd name="T57" fmla="*/ 25 h 386"/>
                  <a:gd name="T58" fmla="*/ 32 w 782"/>
                  <a:gd name="T59" fmla="*/ 16 h 386"/>
                  <a:gd name="T60" fmla="*/ 44 w 782"/>
                  <a:gd name="T61" fmla="*/ 7 h 386"/>
                  <a:gd name="T62" fmla="*/ 52 w 782"/>
                  <a:gd name="T63" fmla="*/ 2 h 386"/>
                  <a:gd name="T64" fmla="*/ 56 w 782"/>
                  <a:gd name="T65" fmla="*/ 1 h 386"/>
                  <a:gd name="T66" fmla="*/ 61 w 782"/>
                  <a:gd name="T67" fmla="*/ 0 h 386"/>
                  <a:gd name="T68" fmla="*/ 66 w 782"/>
                  <a:gd name="T69" fmla="*/ 1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76 w 789"/>
                  <a:gd name="T1" fmla="*/ 4 h 392"/>
                  <a:gd name="T2" fmla="*/ 93 w 789"/>
                  <a:gd name="T3" fmla="*/ 9 h 392"/>
                  <a:gd name="T4" fmla="*/ 110 w 789"/>
                  <a:gd name="T5" fmla="*/ 14 h 392"/>
                  <a:gd name="T6" fmla="*/ 127 w 789"/>
                  <a:gd name="T7" fmla="*/ 19 h 392"/>
                  <a:gd name="T8" fmla="*/ 138 w 789"/>
                  <a:gd name="T9" fmla="*/ 23 h 392"/>
                  <a:gd name="T10" fmla="*/ 141 w 789"/>
                  <a:gd name="T11" fmla="*/ 25 h 392"/>
                  <a:gd name="T12" fmla="*/ 142 w 789"/>
                  <a:gd name="T13" fmla="*/ 27 h 392"/>
                  <a:gd name="T14" fmla="*/ 142 w 789"/>
                  <a:gd name="T15" fmla="*/ 28 h 392"/>
                  <a:gd name="T16" fmla="*/ 141 w 789"/>
                  <a:gd name="T17" fmla="*/ 30 h 392"/>
                  <a:gd name="T18" fmla="*/ 141 w 789"/>
                  <a:gd name="T19" fmla="*/ 31 h 392"/>
                  <a:gd name="T20" fmla="*/ 134 w 789"/>
                  <a:gd name="T21" fmla="*/ 36 h 392"/>
                  <a:gd name="T22" fmla="*/ 123 w 789"/>
                  <a:gd name="T23" fmla="*/ 45 h 392"/>
                  <a:gd name="T24" fmla="*/ 111 w 789"/>
                  <a:gd name="T25" fmla="*/ 54 h 392"/>
                  <a:gd name="T26" fmla="*/ 99 w 789"/>
                  <a:gd name="T27" fmla="*/ 63 h 392"/>
                  <a:gd name="T28" fmla="*/ 92 w 789"/>
                  <a:gd name="T29" fmla="*/ 69 h 392"/>
                  <a:gd name="T30" fmla="*/ 87 w 789"/>
                  <a:gd name="T31" fmla="*/ 70 h 392"/>
                  <a:gd name="T32" fmla="*/ 82 w 789"/>
                  <a:gd name="T33" fmla="*/ 71 h 392"/>
                  <a:gd name="T34" fmla="*/ 77 w 789"/>
                  <a:gd name="T35" fmla="*/ 71 h 392"/>
                  <a:gd name="T36" fmla="*/ 66 w 789"/>
                  <a:gd name="T37" fmla="*/ 67 h 392"/>
                  <a:gd name="T38" fmla="*/ 49 w 789"/>
                  <a:gd name="T39" fmla="*/ 62 h 392"/>
                  <a:gd name="T40" fmla="*/ 32 w 789"/>
                  <a:gd name="T41" fmla="*/ 56 h 392"/>
                  <a:gd name="T42" fmla="*/ 15 w 789"/>
                  <a:gd name="T43" fmla="*/ 51 h 392"/>
                  <a:gd name="T44" fmla="*/ 4 w 789"/>
                  <a:gd name="T45" fmla="*/ 47 h 392"/>
                  <a:gd name="T46" fmla="*/ 1 w 789"/>
                  <a:gd name="T47" fmla="*/ 45 h 392"/>
                  <a:gd name="T48" fmla="*/ 0 w 789"/>
                  <a:gd name="T49" fmla="*/ 43 h 392"/>
                  <a:gd name="T50" fmla="*/ 0 w 789"/>
                  <a:gd name="T51" fmla="*/ 42 h 392"/>
                  <a:gd name="T52" fmla="*/ 1 w 789"/>
                  <a:gd name="T53" fmla="*/ 41 h 392"/>
                  <a:gd name="T54" fmla="*/ 2 w 789"/>
                  <a:gd name="T55" fmla="*/ 39 h 392"/>
                  <a:gd name="T56" fmla="*/ 8 w 789"/>
                  <a:gd name="T57" fmla="*/ 34 h 392"/>
                  <a:gd name="T58" fmla="*/ 20 w 789"/>
                  <a:gd name="T59" fmla="*/ 25 h 392"/>
                  <a:gd name="T60" fmla="*/ 32 w 789"/>
                  <a:gd name="T61" fmla="*/ 16 h 392"/>
                  <a:gd name="T62" fmla="*/ 44 w 789"/>
                  <a:gd name="T63" fmla="*/ 7 h 392"/>
                  <a:gd name="T64" fmla="*/ 51 w 789"/>
                  <a:gd name="T65" fmla="*/ 2 h 392"/>
                  <a:gd name="T66" fmla="*/ 56 w 789"/>
                  <a:gd name="T67" fmla="*/ 0 h 392"/>
                  <a:gd name="T68" fmla="*/ 60 w 789"/>
                  <a:gd name="T69" fmla="*/ 0 h 392"/>
                  <a:gd name="T70" fmla="*/ 65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76 w 793"/>
                  <a:gd name="T1" fmla="*/ 4 h 400"/>
                  <a:gd name="T2" fmla="*/ 93 w 793"/>
                  <a:gd name="T3" fmla="*/ 9 h 400"/>
                  <a:gd name="T4" fmla="*/ 110 w 793"/>
                  <a:gd name="T5" fmla="*/ 15 h 400"/>
                  <a:gd name="T6" fmla="*/ 128 w 793"/>
                  <a:gd name="T7" fmla="*/ 20 h 400"/>
                  <a:gd name="T8" fmla="*/ 139 w 793"/>
                  <a:gd name="T9" fmla="*/ 24 h 400"/>
                  <a:gd name="T10" fmla="*/ 142 w 793"/>
                  <a:gd name="T11" fmla="*/ 26 h 400"/>
                  <a:gd name="T12" fmla="*/ 143 w 793"/>
                  <a:gd name="T13" fmla="*/ 28 h 400"/>
                  <a:gd name="T14" fmla="*/ 143 w 793"/>
                  <a:gd name="T15" fmla="*/ 29 h 400"/>
                  <a:gd name="T16" fmla="*/ 143 w 793"/>
                  <a:gd name="T17" fmla="*/ 30 h 400"/>
                  <a:gd name="T18" fmla="*/ 142 w 793"/>
                  <a:gd name="T19" fmla="*/ 31 h 400"/>
                  <a:gd name="T20" fmla="*/ 135 w 793"/>
                  <a:gd name="T21" fmla="*/ 36 h 400"/>
                  <a:gd name="T22" fmla="*/ 124 w 793"/>
                  <a:gd name="T23" fmla="*/ 46 h 400"/>
                  <a:gd name="T24" fmla="*/ 112 w 793"/>
                  <a:gd name="T25" fmla="*/ 55 h 400"/>
                  <a:gd name="T26" fmla="*/ 100 w 793"/>
                  <a:gd name="T27" fmla="*/ 64 h 400"/>
                  <a:gd name="T28" fmla="*/ 93 w 793"/>
                  <a:gd name="T29" fmla="*/ 70 h 400"/>
                  <a:gd name="T30" fmla="*/ 89 w 793"/>
                  <a:gd name="T31" fmla="*/ 71 h 400"/>
                  <a:gd name="T32" fmla="*/ 84 w 793"/>
                  <a:gd name="T33" fmla="*/ 72 h 400"/>
                  <a:gd name="T34" fmla="*/ 79 w 793"/>
                  <a:gd name="T35" fmla="*/ 71 h 400"/>
                  <a:gd name="T36" fmla="*/ 68 w 793"/>
                  <a:gd name="T37" fmla="*/ 68 h 400"/>
                  <a:gd name="T38" fmla="*/ 50 w 793"/>
                  <a:gd name="T39" fmla="*/ 63 h 400"/>
                  <a:gd name="T40" fmla="*/ 32 w 793"/>
                  <a:gd name="T41" fmla="*/ 57 h 400"/>
                  <a:gd name="T42" fmla="*/ 15 w 793"/>
                  <a:gd name="T43" fmla="*/ 51 h 400"/>
                  <a:gd name="T44" fmla="*/ 4 w 793"/>
                  <a:gd name="T45" fmla="*/ 48 h 400"/>
                  <a:gd name="T46" fmla="*/ 1 w 793"/>
                  <a:gd name="T47" fmla="*/ 46 h 400"/>
                  <a:gd name="T48" fmla="*/ 0 w 793"/>
                  <a:gd name="T49" fmla="*/ 44 h 400"/>
                  <a:gd name="T50" fmla="*/ 0 w 793"/>
                  <a:gd name="T51" fmla="*/ 43 h 400"/>
                  <a:gd name="T52" fmla="*/ 0 w 793"/>
                  <a:gd name="T53" fmla="*/ 42 h 400"/>
                  <a:gd name="T54" fmla="*/ 1 w 793"/>
                  <a:gd name="T55" fmla="*/ 40 h 400"/>
                  <a:gd name="T56" fmla="*/ 8 w 793"/>
                  <a:gd name="T57" fmla="*/ 35 h 400"/>
                  <a:gd name="T58" fmla="*/ 20 w 793"/>
                  <a:gd name="T59" fmla="*/ 26 h 400"/>
                  <a:gd name="T60" fmla="*/ 31 w 793"/>
                  <a:gd name="T61" fmla="*/ 17 h 400"/>
                  <a:gd name="T62" fmla="*/ 43 w 793"/>
                  <a:gd name="T63" fmla="*/ 8 h 400"/>
                  <a:gd name="T64" fmla="*/ 50 w 793"/>
                  <a:gd name="T65" fmla="*/ 2 h 400"/>
                  <a:gd name="T66" fmla="*/ 55 w 793"/>
                  <a:gd name="T67" fmla="*/ 1 h 400"/>
                  <a:gd name="T68" fmla="*/ 60 w 793"/>
                  <a:gd name="T69" fmla="*/ 0 h 400"/>
                  <a:gd name="T70" fmla="*/ 65 w 793"/>
                  <a:gd name="T71" fmla="*/ 1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75 w 799"/>
                  <a:gd name="T1" fmla="*/ 4 h 407"/>
                  <a:gd name="T2" fmla="*/ 93 w 799"/>
                  <a:gd name="T3" fmla="*/ 9 h 407"/>
                  <a:gd name="T4" fmla="*/ 111 w 799"/>
                  <a:gd name="T5" fmla="*/ 15 h 407"/>
                  <a:gd name="T6" fmla="*/ 129 w 799"/>
                  <a:gd name="T7" fmla="*/ 20 h 407"/>
                  <a:gd name="T8" fmla="*/ 140 w 799"/>
                  <a:gd name="T9" fmla="*/ 24 h 407"/>
                  <a:gd name="T10" fmla="*/ 143 w 799"/>
                  <a:gd name="T11" fmla="*/ 26 h 407"/>
                  <a:gd name="T12" fmla="*/ 144 w 799"/>
                  <a:gd name="T13" fmla="*/ 28 h 407"/>
                  <a:gd name="T14" fmla="*/ 144 w 799"/>
                  <a:gd name="T15" fmla="*/ 29 h 407"/>
                  <a:gd name="T16" fmla="*/ 144 w 799"/>
                  <a:gd name="T17" fmla="*/ 30 h 407"/>
                  <a:gd name="T18" fmla="*/ 143 w 799"/>
                  <a:gd name="T19" fmla="*/ 32 h 407"/>
                  <a:gd name="T20" fmla="*/ 137 w 799"/>
                  <a:gd name="T21" fmla="*/ 37 h 407"/>
                  <a:gd name="T22" fmla="*/ 125 w 799"/>
                  <a:gd name="T23" fmla="*/ 46 h 407"/>
                  <a:gd name="T24" fmla="*/ 114 w 799"/>
                  <a:gd name="T25" fmla="*/ 56 h 407"/>
                  <a:gd name="T26" fmla="*/ 102 w 799"/>
                  <a:gd name="T27" fmla="*/ 65 h 407"/>
                  <a:gd name="T28" fmla="*/ 95 w 799"/>
                  <a:gd name="T29" fmla="*/ 71 h 407"/>
                  <a:gd name="T30" fmla="*/ 91 w 799"/>
                  <a:gd name="T31" fmla="*/ 72 h 407"/>
                  <a:gd name="T32" fmla="*/ 86 w 799"/>
                  <a:gd name="T33" fmla="*/ 73 h 407"/>
                  <a:gd name="T34" fmla="*/ 81 w 799"/>
                  <a:gd name="T35" fmla="*/ 72 h 407"/>
                  <a:gd name="T36" fmla="*/ 69 w 799"/>
                  <a:gd name="T37" fmla="*/ 69 h 407"/>
                  <a:gd name="T38" fmla="*/ 51 w 799"/>
                  <a:gd name="T39" fmla="*/ 63 h 407"/>
                  <a:gd name="T40" fmla="*/ 33 w 799"/>
                  <a:gd name="T41" fmla="*/ 58 h 407"/>
                  <a:gd name="T42" fmla="*/ 15 w 799"/>
                  <a:gd name="T43" fmla="*/ 52 h 407"/>
                  <a:gd name="T44" fmla="*/ 4 w 799"/>
                  <a:gd name="T45" fmla="*/ 48 h 407"/>
                  <a:gd name="T46" fmla="*/ 1 w 799"/>
                  <a:gd name="T47" fmla="*/ 46 h 407"/>
                  <a:gd name="T48" fmla="*/ 0 w 799"/>
                  <a:gd name="T49" fmla="*/ 45 h 407"/>
                  <a:gd name="T50" fmla="*/ 0 w 799"/>
                  <a:gd name="T51" fmla="*/ 43 h 407"/>
                  <a:gd name="T52" fmla="*/ 0 w 799"/>
                  <a:gd name="T53" fmla="*/ 42 h 407"/>
                  <a:gd name="T54" fmla="*/ 1 w 799"/>
                  <a:gd name="T55" fmla="*/ 41 h 407"/>
                  <a:gd name="T56" fmla="*/ 8 w 799"/>
                  <a:gd name="T57" fmla="*/ 36 h 407"/>
                  <a:gd name="T58" fmla="*/ 19 w 799"/>
                  <a:gd name="T59" fmla="*/ 26 h 407"/>
                  <a:gd name="T60" fmla="*/ 31 w 799"/>
                  <a:gd name="T61" fmla="*/ 17 h 407"/>
                  <a:gd name="T62" fmla="*/ 43 w 799"/>
                  <a:gd name="T63" fmla="*/ 8 h 407"/>
                  <a:gd name="T64" fmla="*/ 50 w 799"/>
                  <a:gd name="T65" fmla="*/ 2 h 407"/>
                  <a:gd name="T66" fmla="*/ 54 w 799"/>
                  <a:gd name="T67" fmla="*/ 1 h 407"/>
                  <a:gd name="T68" fmla="*/ 59 w 799"/>
                  <a:gd name="T69" fmla="*/ 0 h 407"/>
                  <a:gd name="T70" fmla="*/ 64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75 w 805"/>
                  <a:gd name="T1" fmla="*/ 4 h 414"/>
                  <a:gd name="T2" fmla="*/ 93 w 805"/>
                  <a:gd name="T3" fmla="*/ 9 h 414"/>
                  <a:gd name="T4" fmla="*/ 111 w 805"/>
                  <a:gd name="T5" fmla="*/ 15 h 414"/>
                  <a:gd name="T6" fmla="*/ 129 w 805"/>
                  <a:gd name="T7" fmla="*/ 21 h 414"/>
                  <a:gd name="T8" fmla="*/ 140 w 805"/>
                  <a:gd name="T9" fmla="*/ 24 h 414"/>
                  <a:gd name="T10" fmla="*/ 144 w 805"/>
                  <a:gd name="T11" fmla="*/ 26 h 414"/>
                  <a:gd name="T12" fmla="*/ 145 w 805"/>
                  <a:gd name="T13" fmla="*/ 28 h 414"/>
                  <a:gd name="T14" fmla="*/ 145 w 805"/>
                  <a:gd name="T15" fmla="*/ 29 h 414"/>
                  <a:gd name="T16" fmla="*/ 145 w 805"/>
                  <a:gd name="T17" fmla="*/ 31 h 414"/>
                  <a:gd name="T18" fmla="*/ 144 w 805"/>
                  <a:gd name="T19" fmla="*/ 32 h 414"/>
                  <a:gd name="T20" fmla="*/ 138 w 805"/>
                  <a:gd name="T21" fmla="*/ 38 h 414"/>
                  <a:gd name="T22" fmla="*/ 126 w 805"/>
                  <a:gd name="T23" fmla="*/ 47 h 414"/>
                  <a:gd name="T24" fmla="*/ 115 w 805"/>
                  <a:gd name="T25" fmla="*/ 57 h 414"/>
                  <a:gd name="T26" fmla="*/ 104 w 805"/>
                  <a:gd name="T27" fmla="*/ 66 h 414"/>
                  <a:gd name="T28" fmla="*/ 97 w 805"/>
                  <a:gd name="T29" fmla="*/ 72 h 414"/>
                  <a:gd name="T30" fmla="*/ 92 w 805"/>
                  <a:gd name="T31" fmla="*/ 74 h 414"/>
                  <a:gd name="T32" fmla="*/ 87 w 805"/>
                  <a:gd name="T33" fmla="*/ 74 h 414"/>
                  <a:gd name="T34" fmla="*/ 82 w 805"/>
                  <a:gd name="T35" fmla="*/ 74 h 414"/>
                  <a:gd name="T36" fmla="*/ 70 w 805"/>
                  <a:gd name="T37" fmla="*/ 70 h 414"/>
                  <a:gd name="T38" fmla="*/ 52 w 805"/>
                  <a:gd name="T39" fmla="*/ 65 h 414"/>
                  <a:gd name="T40" fmla="*/ 34 w 805"/>
                  <a:gd name="T41" fmla="*/ 59 h 414"/>
                  <a:gd name="T42" fmla="*/ 16 w 805"/>
                  <a:gd name="T43" fmla="*/ 53 h 414"/>
                  <a:gd name="T44" fmla="*/ 5 w 805"/>
                  <a:gd name="T45" fmla="*/ 49 h 414"/>
                  <a:gd name="T46" fmla="*/ 1 w 805"/>
                  <a:gd name="T47" fmla="*/ 47 h 414"/>
                  <a:gd name="T48" fmla="*/ 0 w 805"/>
                  <a:gd name="T49" fmla="*/ 45 h 414"/>
                  <a:gd name="T50" fmla="*/ 0 w 805"/>
                  <a:gd name="T51" fmla="*/ 44 h 414"/>
                  <a:gd name="T52" fmla="*/ 0 w 805"/>
                  <a:gd name="T53" fmla="*/ 43 h 414"/>
                  <a:gd name="T54" fmla="*/ 1 w 805"/>
                  <a:gd name="T55" fmla="*/ 41 h 414"/>
                  <a:gd name="T56" fmla="*/ 7 w 805"/>
                  <a:gd name="T57" fmla="*/ 36 h 414"/>
                  <a:gd name="T58" fmla="*/ 19 w 805"/>
                  <a:gd name="T59" fmla="*/ 27 h 414"/>
                  <a:gd name="T60" fmla="*/ 30 w 805"/>
                  <a:gd name="T61" fmla="*/ 17 h 414"/>
                  <a:gd name="T62" fmla="*/ 42 w 805"/>
                  <a:gd name="T63" fmla="*/ 8 h 414"/>
                  <a:gd name="T64" fmla="*/ 49 w 805"/>
                  <a:gd name="T65" fmla="*/ 2 h 414"/>
                  <a:gd name="T66" fmla="*/ 53 w 805"/>
                  <a:gd name="T67" fmla="*/ 1 h 414"/>
                  <a:gd name="T68" fmla="*/ 58 w 805"/>
                  <a:gd name="T69" fmla="*/ 0 h 414"/>
                  <a:gd name="T70" fmla="*/ 63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80 w 740"/>
                  <a:gd name="T1" fmla="*/ 3 h 332"/>
                  <a:gd name="T2" fmla="*/ 94 w 740"/>
                  <a:gd name="T3" fmla="*/ 7 h 332"/>
                  <a:gd name="T4" fmla="*/ 108 w 740"/>
                  <a:gd name="T5" fmla="*/ 12 h 332"/>
                  <a:gd name="T6" fmla="*/ 122 w 740"/>
                  <a:gd name="T7" fmla="*/ 16 h 332"/>
                  <a:gd name="T8" fmla="*/ 130 w 740"/>
                  <a:gd name="T9" fmla="*/ 19 h 332"/>
                  <a:gd name="T10" fmla="*/ 133 w 740"/>
                  <a:gd name="T11" fmla="*/ 21 h 332"/>
                  <a:gd name="T12" fmla="*/ 133 w 740"/>
                  <a:gd name="T13" fmla="*/ 23 h 332"/>
                  <a:gd name="T14" fmla="*/ 132 w 740"/>
                  <a:gd name="T15" fmla="*/ 25 h 332"/>
                  <a:gd name="T16" fmla="*/ 124 w 740"/>
                  <a:gd name="T17" fmla="*/ 30 h 332"/>
                  <a:gd name="T18" fmla="*/ 111 w 740"/>
                  <a:gd name="T19" fmla="*/ 37 h 332"/>
                  <a:gd name="T20" fmla="*/ 97 w 740"/>
                  <a:gd name="T21" fmla="*/ 45 h 332"/>
                  <a:gd name="T22" fmla="*/ 84 w 740"/>
                  <a:gd name="T23" fmla="*/ 53 h 332"/>
                  <a:gd name="T24" fmla="*/ 76 w 740"/>
                  <a:gd name="T25" fmla="*/ 57 h 332"/>
                  <a:gd name="T26" fmla="*/ 71 w 740"/>
                  <a:gd name="T27" fmla="*/ 59 h 332"/>
                  <a:gd name="T28" fmla="*/ 67 w 740"/>
                  <a:gd name="T29" fmla="*/ 59 h 332"/>
                  <a:gd name="T30" fmla="*/ 63 w 740"/>
                  <a:gd name="T31" fmla="*/ 59 h 332"/>
                  <a:gd name="T32" fmla="*/ 53 w 740"/>
                  <a:gd name="T33" fmla="*/ 56 h 332"/>
                  <a:gd name="T34" fmla="*/ 39 w 740"/>
                  <a:gd name="T35" fmla="*/ 51 h 332"/>
                  <a:gd name="T36" fmla="*/ 25 w 740"/>
                  <a:gd name="T37" fmla="*/ 47 h 332"/>
                  <a:gd name="T38" fmla="*/ 11 w 740"/>
                  <a:gd name="T39" fmla="*/ 42 h 332"/>
                  <a:gd name="T40" fmla="*/ 2 w 740"/>
                  <a:gd name="T41" fmla="*/ 40 h 332"/>
                  <a:gd name="T42" fmla="*/ 1 w 740"/>
                  <a:gd name="T43" fmla="*/ 38 h 332"/>
                  <a:gd name="T44" fmla="*/ 0 w 740"/>
                  <a:gd name="T45" fmla="*/ 36 h 332"/>
                  <a:gd name="T46" fmla="*/ 2 w 740"/>
                  <a:gd name="T47" fmla="*/ 34 h 332"/>
                  <a:gd name="T48" fmla="*/ 10 w 740"/>
                  <a:gd name="T49" fmla="*/ 29 h 332"/>
                  <a:gd name="T50" fmla="*/ 23 w 740"/>
                  <a:gd name="T51" fmla="*/ 22 h 332"/>
                  <a:gd name="T52" fmla="*/ 36 w 740"/>
                  <a:gd name="T53" fmla="*/ 14 h 332"/>
                  <a:gd name="T54" fmla="*/ 50 w 740"/>
                  <a:gd name="T55" fmla="*/ 6 h 332"/>
                  <a:gd name="T56" fmla="*/ 58 w 740"/>
                  <a:gd name="T57" fmla="*/ 2 h 332"/>
                  <a:gd name="T58" fmla="*/ 62 w 740"/>
                  <a:gd name="T59" fmla="*/ 1 h 332"/>
                  <a:gd name="T60" fmla="*/ 67 w 740"/>
                  <a:gd name="T61" fmla="*/ 0 h 332"/>
                  <a:gd name="T62" fmla="*/ 71 w 740"/>
                  <a:gd name="T63" fmla="*/ 1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80 w 747"/>
                  <a:gd name="T1" fmla="*/ 3 h 338"/>
                  <a:gd name="T2" fmla="*/ 94 w 747"/>
                  <a:gd name="T3" fmla="*/ 8 h 338"/>
                  <a:gd name="T4" fmla="*/ 108 w 747"/>
                  <a:gd name="T5" fmla="*/ 12 h 338"/>
                  <a:gd name="T6" fmla="*/ 122 w 747"/>
                  <a:gd name="T7" fmla="*/ 17 h 338"/>
                  <a:gd name="T8" fmla="*/ 131 w 747"/>
                  <a:gd name="T9" fmla="*/ 20 h 338"/>
                  <a:gd name="T10" fmla="*/ 133 w 747"/>
                  <a:gd name="T11" fmla="*/ 21 h 338"/>
                  <a:gd name="T12" fmla="*/ 134 w 747"/>
                  <a:gd name="T13" fmla="*/ 23 h 338"/>
                  <a:gd name="T14" fmla="*/ 134 w 747"/>
                  <a:gd name="T15" fmla="*/ 24 h 338"/>
                  <a:gd name="T16" fmla="*/ 132 w 747"/>
                  <a:gd name="T17" fmla="*/ 26 h 338"/>
                  <a:gd name="T18" fmla="*/ 125 w 747"/>
                  <a:gd name="T19" fmla="*/ 31 h 338"/>
                  <a:gd name="T20" fmla="*/ 111 w 747"/>
                  <a:gd name="T21" fmla="*/ 39 h 338"/>
                  <a:gd name="T22" fmla="*/ 98 w 747"/>
                  <a:gd name="T23" fmla="*/ 47 h 338"/>
                  <a:gd name="T24" fmla="*/ 85 w 747"/>
                  <a:gd name="T25" fmla="*/ 54 h 338"/>
                  <a:gd name="T26" fmla="*/ 77 w 747"/>
                  <a:gd name="T27" fmla="*/ 59 h 338"/>
                  <a:gd name="T28" fmla="*/ 73 w 747"/>
                  <a:gd name="T29" fmla="*/ 61 h 338"/>
                  <a:gd name="T30" fmla="*/ 68 w 747"/>
                  <a:gd name="T31" fmla="*/ 61 h 338"/>
                  <a:gd name="T32" fmla="*/ 64 w 747"/>
                  <a:gd name="T33" fmla="*/ 61 h 338"/>
                  <a:gd name="T34" fmla="*/ 54 w 747"/>
                  <a:gd name="T35" fmla="*/ 58 h 338"/>
                  <a:gd name="T36" fmla="*/ 40 w 747"/>
                  <a:gd name="T37" fmla="*/ 53 h 338"/>
                  <a:gd name="T38" fmla="*/ 26 w 747"/>
                  <a:gd name="T39" fmla="*/ 48 h 338"/>
                  <a:gd name="T40" fmla="*/ 11 w 747"/>
                  <a:gd name="T41" fmla="*/ 44 h 338"/>
                  <a:gd name="T42" fmla="*/ 3 w 747"/>
                  <a:gd name="T43" fmla="*/ 41 h 338"/>
                  <a:gd name="T44" fmla="*/ 0 w 747"/>
                  <a:gd name="T45" fmla="*/ 39 h 338"/>
                  <a:gd name="T46" fmla="*/ 0 w 747"/>
                  <a:gd name="T47" fmla="*/ 37 h 338"/>
                  <a:gd name="T48" fmla="*/ 0 w 747"/>
                  <a:gd name="T49" fmla="*/ 36 h 338"/>
                  <a:gd name="T50" fmla="*/ 1 w 747"/>
                  <a:gd name="T51" fmla="*/ 35 h 338"/>
                  <a:gd name="T52" fmla="*/ 10 w 747"/>
                  <a:gd name="T53" fmla="*/ 30 h 338"/>
                  <a:gd name="T54" fmla="*/ 23 w 747"/>
                  <a:gd name="T55" fmla="*/ 22 h 338"/>
                  <a:gd name="T56" fmla="*/ 36 w 747"/>
                  <a:gd name="T57" fmla="*/ 14 h 338"/>
                  <a:gd name="T58" fmla="*/ 49 w 747"/>
                  <a:gd name="T59" fmla="*/ 6 h 338"/>
                  <a:gd name="T60" fmla="*/ 57 w 747"/>
                  <a:gd name="T61" fmla="*/ 2 h 338"/>
                  <a:gd name="T62" fmla="*/ 61 w 747"/>
                  <a:gd name="T63" fmla="*/ 0 h 338"/>
                  <a:gd name="T64" fmla="*/ 66 w 747"/>
                  <a:gd name="T65" fmla="*/ 0 h 338"/>
                  <a:gd name="T66" fmla="*/ 70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80 w 750"/>
                  <a:gd name="T1" fmla="*/ 3 h 343"/>
                  <a:gd name="T2" fmla="*/ 94 w 750"/>
                  <a:gd name="T3" fmla="*/ 8 h 343"/>
                  <a:gd name="T4" fmla="*/ 109 w 750"/>
                  <a:gd name="T5" fmla="*/ 12 h 343"/>
                  <a:gd name="T6" fmla="*/ 123 w 750"/>
                  <a:gd name="T7" fmla="*/ 17 h 343"/>
                  <a:gd name="T8" fmla="*/ 132 w 750"/>
                  <a:gd name="T9" fmla="*/ 20 h 343"/>
                  <a:gd name="T10" fmla="*/ 135 w 750"/>
                  <a:gd name="T11" fmla="*/ 22 h 343"/>
                  <a:gd name="T12" fmla="*/ 135 w 750"/>
                  <a:gd name="T13" fmla="*/ 23 h 343"/>
                  <a:gd name="T14" fmla="*/ 135 w 750"/>
                  <a:gd name="T15" fmla="*/ 24 h 343"/>
                  <a:gd name="T16" fmla="*/ 134 w 750"/>
                  <a:gd name="T17" fmla="*/ 26 h 343"/>
                  <a:gd name="T18" fmla="*/ 126 w 750"/>
                  <a:gd name="T19" fmla="*/ 31 h 343"/>
                  <a:gd name="T20" fmla="*/ 113 w 750"/>
                  <a:gd name="T21" fmla="*/ 39 h 343"/>
                  <a:gd name="T22" fmla="*/ 100 w 750"/>
                  <a:gd name="T23" fmla="*/ 47 h 343"/>
                  <a:gd name="T24" fmla="*/ 87 w 750"/>
                  <a:gd name="T25" fmla="*/ 54 h 343"/>
                  <a:gd name="T26" fmla="*/ 78 w 750"/>
                  <a:gd name="T27" fmla="*/ 59 h 343"/>
                  <a:gd name="T28" fmla="*/ 74 w 750"/>
                  <a:gd name="T29" fmla="*/ 61 h 343"/>
                  <a:gd name="T30" fmla="*/ 69 w 750"/>
                  <a:gd name="T31" fmla="*/ 61 h 343"/>
                  <a:gd name="T32" fmla="*/ 65 w 750"/>
                  <a:gd name="T33" fmla="*/ 61 h 343"/>
                  <a:gd name="T34" fmla="*/ 55 w 750"/>
                  <a:gd name="T35" fmla="*/ 58 h 343"/>
                  <a:gd name="T36" fmla="*/ 41 w 750"/>
                  <a:gd name="T37" fmla="*/ 53 h 343"/>
                  <a:gd name="T38" fmla="*/ 26 w 750"/>
                  <a:gd name="T39" fmla="*/ 48 h 343"/>
                  <a:gd name="T40" fmla="*/ 11 w 750"/>
                  <a:gd name="T41" fmla="*/ 44 h 343"/>
                  <a:gd name="T42" fmla="*/ 3 w 750"/>
                  <a:gd name="T43" fmla="*/ 41 h 343"/>
                  <a:gd name="T44" fmla="*/ 0 w 750"/>
                  <a:gd name="T45" fmla="*/ 39 h 343"/>
                  <a:gd name="T46" fmla="*/ 0 w 750"/>
                  <a:gd name="T47" fmla="*/ 38 h 343"/>
                  <a:gd name="T48" fmla="*/ 0 w 750"/>
                  <a:gd name="T49" fmla="*/ 36 h 343"/>
                  <a:gd name="T50" fmla="*/ 1 w 750"/>
                  <a:gd name="T51" fmla="*/ 35 h 343"/>
                  <a:gd name="T52" fmla="*/ 9 w 750"/>
                  <a:gd name="T53" fmla="*/ 30 h 343"/>
                  <a:gd name="T54" fmla="*/ 23 w 750"/>
                  <a:gd name="T55" fmla="*/ 22 h 343"/>
                  <a:gd name="T56" fmla="*/ 36 w 750"/>
                  <a:gd name="T57" fmla="*/ 14 h 343"/>
                  <a:gd name="T58" fmla="*/ 49 w 750"/>
                  <a:gd name="T59" fmla="*/ 6 h 343"/>
                  <a:gd name="T60" fmla="*/ 57 w 750"/>
                  <a:gd name="T61" fmla="*/ 2 h 343"/>
                  <a:gd name="T62" fmla="*/ 61 w 750"/>
                  <a:gd name="T63" fmla="*/ 1 h 343"/>
                  <a:gd name="T64" fmla="*/ 66 w 750"/>
                  <a:gd name="T65" fmla="*/ 0 h 343"/>
                  <a:gd name="T66" fmla="*/ 70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80 w 758"/>
                  <a:gd name="T1" fmla="*/ 3 h 349"/>
                  <a:gd name="T2" fmla="*/ 95 w 758"/>
                  <a:gd name="T3" fmla="*/ 8 h 349"/>
                  <a:gd name="T4" fmla="*/ 110 w 758"/>
                  <a:gd name="T5" fmla="*/ 13 h 349"/>
                  <a:gd name="T6" fmla="*/ 125 w 758"/>
                  <a:gd name="T7" fmla="*/ 18 h 349"/>
                  <a:gd name="T8" fmla="*/ 134 w 758"/>
                  <a:gd name="T9" fmla="*/ 20 h 349"/>
                  <a:gd name="T10" fmla="*/ 136 w 758"/>
                  <a:gd name="T11" fmla="*/ 22 h 349"/>
                  <a:gd name="T12" fmla="*/ 137 w 758"/>
                  <a:gd name="T13" fmla="*/ 24 h 349"/>
                  <a:gd name="T14" fmla="*/ 137 w 758"/>
                  <a:gd name="T15" fmla="*/ 25 h 349"/>
                  <a:gd name="T16" fmla="*/ 136 w 758"/>
                  <a:gd name="T17" fmla="*/ 27 h 349"/>
                  <a:gd name="T18" fmla="*/ 128 w 758"/>
                  <a:gd name="T19" fmla="*/ 32 h 349"/>
                  <a:gd name="T20" fmla="*/ 115 w 758"/>
                  <a:gd name="T21" fmla="*/ 40 h 349"/>
                  <a:gd name="T22" fmla="*/ 102 w 758"/>
                  <a:gd name="T23" fmla="*/ 48 h 349"/>
                  <a:gd name="T24" fmla="*/ 89 w 758"/>
                  <a:gd name="T25" fmla="*/ 56 h 349"/>
                  <a:gd name="T26" fmla="*/ 80 w 758"/>
                  <a:gd name="T27" fmla="*/ 61 h 349"/>
                  <a:gd name="T28" fmla="*/ 76 w 758"/>
                  <a:gd name="T29" fmla="*/ 62 h 349"/>
                  <a:gd name="T30" fmla="*/ 71 w 758"/>
                  <a:gd name="T31" fmla="*/ 63 h 349"/>
                  <a:gd name="T32" fmla="*/ 67 w 758"/>
                  <a:gd name="T33" fmla="*/ 63 h 349"/>
                  <a:gd name="T34" fmla="*/ 57 w 758"/>
                  <a:gd name="T35" fmla="*/ 60 h 349"/>
                  <a:gd name="T36" fmla="*/ 42 w 758"/>
                  <a:gd name="T37" fmla="*/ 55 h 349"/>
                  <a:gd name="T38" fmla="*/ 27 w 758"/>
                  <a:gd name="T39" fmla="*/ 50 h 349"/>
                  <a:gd name="T40" fmla="*/ 12 w 758"/>
                  <a:gd name="T41" fmla="*/ 45 h 349"/>
                  <a:gd name="T42" fmla="*/ 3 w 758"/>
                  <a:gd name="T43" fmla="*/ 42 h 349"/>
                  <a:gd name="T44" fmla="*/ 1 w 758"/>
                  <a:gd name="T45" fmla="*/ 40 h 349"/>
                  <a:gd name="T46" fmla="*/ 0 w 758"/>
                  <a:gd name="T47" fmla="*/ 39 h 349"/>
                  <a:gd name="T48" fmla="*/ 0 w 758"/>
                  <a:gd name="T49" fmla="*/ 38 h 349"/>
                  <a:gd name="T50" fmla="*/ 1 w 758"/>
                  <a:gd name="T51" fmla="*/ 36 h 349"/>
                  <a:gd name="T52" fmla="*/ 9 w 758"/>
                  <a:gd name="T53" fmla="*/ 31 h 349"/>
                  <a:gd name="T54" fmla="*/ 22 w 758"/>
                  <a:gd name="T55" fmla="*/ 23 h 349"/>
                  <a:gd name="T56" fmla="*/ 36 w 758"/>
                  <a:gd name="T57" fmla="*/ 15 h 349"/>
                  <a:gd name="T58" fmla="*/ 49 w 758"/>
                  <a:gd name="T59" fmla="*/ 7 h 349"/>
                  <a:gd name="T60" fmla="*/ 57 w 758"/>
                  <a:gd name="T61" fmla="*/ 2 h 349"/>
                  <a:gd name="T62" fmla="*/ 61 w 758"/>
                  <a:gd name="T63" fmla="*/ 0 h 349"/>
                  <a:gd name="T64" fmla="*/ 66 w 758"/>
                  <a:gd name="T65" fmla="*/ 0 h 349"/>
                  <a:gd name="T66" fmla="*/ 70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79 w 760"/>
                  <a:gd name="T1" fmla="*/ 3 h 356"/>
                  <a:gd name="T2" fmla="*/ 94 w 760"/>
                  <a:gd name="T3" fmla="*/ 8 h 356"/>
                  <a:gd name="T4" fmla="*/ 110 w 760"/>
                  <a:gd name="T5" fmla="*/ 13 h 356"/>
                  <a:gd name="T6" fmla="*/ 125 w 760"/>
                  <a:gd name="T7" fmla="*/ 18 h 356"/>
                  <a:gd name="T8" fmla="*/ 134 w 760"/>
                  <a:gd name="T9" fmla="*/ 21 h 356"/>
                  <a:gd name="T10" fmla="*/ 136 w 760"/>
                  <a:gd name="T11" fmla="*/ 22 h 356"/>
                  <a:gd name="T12" fmla="*/ 137 w 760"/>
                  <a:gd name="T13" fmla="*/ 24 h 356"/>
                  <a:gd name="T14" fmla="*/ 137 w 760"/>
                  <a:gd name="T15" fmla="*/ 25 h 356"/>
                  <a:gd name="T16" fmla="*/ 136 w 760"/>
                  <a:gd name="T17" fmla="*/ 27 h 356"/>
                  <a:gd name="T18" fmla="*/ 128 w 760"/>
                  <a:gd name="T19" fmla="*/ 32 h 356"/>
                  <a:gd name="T20" fmla="*/ 115 w 760"/>
                  <a:gd name="T21" fmla="*/ 40 h 356"/>
                  <a:gd name="T22" fmla="*/ 102 w 760"/>
                  <a:gd name="T23" fmla="*/ 49 h 356"/>
                  <a:gd name="T24" fmla="*/ 89 w 760"/>
                  <a:gd name="T25" fmla="*/ 57 h 356"/>
                  <a:gd name="T26" fmla="*/ 81 w 760"/>
                  <a:gd name="T27" fmla="*/ 62 h 356"/>
                  <a:gd name="T28" fmla="*/ 77 w 760"/>
                  <a:gd name="T29" fmla="*/ 63 h 356"/>
                  <a:gd name="T30" fmla="*/ 72 w 760"/>
                  <a:gd name="T31" fmla="*/ 64 h 356"/>
                  <a:gd name="T32" fmla="*/ 68 w 760"/>
                  <a:gd name="T33" fmla="*/ 64 h 356"/>
                  <a:gd name="T34" fmla="*/ 58 w 760"/>
                  <a:gd name="T35" fmla="*/ 61 h 356"/>
                  <a:gd name="T36" fmla="*/ 43 w 760"/>
                  <a:gd name="T37" fmla="*/ 56 h 356"/>
                  <a:gd name="T38" fmla="*/ 27 w 760"/>
                  <a:gd name="T39" fmla="*/ 51 h 356"/>
                  <a:gd name="T40" fmla="*/ 12 w 760"/>
                  <a:gd name="T41" fmla="*/ 46 h 356"/>
                  <a:gd name="T42" fmla="*/ 3 w 760"/>
                  <a:gd name="T43" fmla="*/ 43 h 356"/>
                  <a:gd name="T44" fmla="*/ 0 w 760"/>
                  <a:gd name="T45" fmla="*/ 41 h 356"/>
                  <a:gd name="T46" fmla="*/ 0 w 760"/>
                  <a:gd name="T47" fmla="*/ 39 h 356"/>
                  <a:gd name="T48" fmla="*/ 0 w 760"/>
                  <a:gd name="T49" fmla="*/ 38 h 356"/>
                  <a:gd name="T50" fmla="*/ 1 w 760"/>
                  <a:gd name="T51" fmla="*/ 36 h 356"/>
                  <a:gd name="T52" fmla="*/ 9 w 760"/>
                  <a:gd name="T53" fmla="*/ 31 h 356"/>
                  <a:gd name="T54" fmla="*/ 22 w 760"/>
                  <a:gd name="T55" fmla="*/ 23 h 356"/>
                  <a:gd name="T56" fmla="*/ 35 w 760"/>
                  <a:gd name="T57" fmla="*/ 15 h 356"/>
                  <a:gd name="T58" fmla="*/ 48 w 760"/>
                  <a:gd name="T59" fmla="*/ 7 h 356"/>
                  <a:gd name="T60" fmla="*/ 56 w 760"/>
                  <a:gd name="T61" fmla="*/ 2 h 356"/>
                  <a:gd name="T62" fmla="*/ 61 w 760"/>
                  <a:gd name="T63" fmla="*/ 1 h 356"/>
                  <a:gd name="T64" fmla="*/ 65 w 760"/>
                  <a:gd name="T65" fmla="*/ 0 h 356"/>
                  <a:gd name="T66" fmla="*/ 70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77 w 805"/>
                  <a:gd name="T1" fmla="*/ 4 h 410"/>
                  <a:gd name="T2" fmla="*/ 95 w 805"/>
                  <a:gd name="T3" fmla="*/ 9 h 410"/>
                  <a:gd name="T4" fmla="*/ 112 w 805"/>
                  <a:gd name="T5" fmla="*/ 15 h 410"/>
                  <a:gd name="T6" fmla="*/ 130 w 805"/>
                  <a:gd name="T7" fmla="*/ 20 h 410"/>
                  <a:gd name="T8" fmla="*/ 141 w 805"/>
                  <a:gd name="T9" fmla="*/ 24 h 410"/>
                  <a:gd name="T10" fmla="*/ 144 w 805"/>
                  <a:gd name="T11" fmla="*/ 26 h 410"/>
                  <a:gd name="T12" fmla="*/ 145 w 805"/>
                  <a:gd name="T13" fmla="*/ 28 h 410"/>
                  <a:gd name="T14" fmla="*/ 145 w 805"/>
                  <a:gd name="T15" fmla="*/ 29 h 410"/>
                  <a:gd name="T16" fmla="*/ 145 w 805"/>
                  <a:gd name="T17" fmla="*/ 31 h 410"/>
                  <a:gd name="T18" fmla="*/ 144 w 805"/>
                  <a:gd name="T19" fmla="*/ 32 h 410"/>
                  <a:gd name="T20" fmla="*/ 137 w 805"/>
                  <a:gd name="T21" fmla="*/ 37 h 410"/>
                  <a:gd name="T22" fmla="*/ 125 w 805"/>
                  <a:gd name="T23" fmla="*/ 47 h 410"/>
                  <a:gd name="T24" fmla="*/ 113 w 805"/>
                  <a:gd name="T25" fmla="*/ 56 h 410"/>
                  <a:gd name="T26" fmla="*/ 101 w 805"/>
                  <a:gd name="T27" fmla="*/ 66 h 410"/>
                  <a:gd name="T28" fmla="*/ 93 w 805"/>
                  <a:gd name="T29" fmla="*/ 72 h 410"/>
                  <a:gd name="T30" fmla="*/ 89 w 805"/>
                  <a:gd name="T31" fmla="*/ 74 h 410"/>
                  <a:gd name="T32" fmla="*/ 84 w 805"/>
                  <a:gd name="T33" fmla="*/ 74 h 410"/>
                  <a:gd name="T34" fmla="*/ 79 w 805"/>
                  <a:gd name="T35" fmla="*/ 74 h 410"/>
                  <a:gd name="T36" fmla="*/ 68 w 805"/>
                  <a:gd name="T37" fmla="*/ 70 h 410"/>
                  <a:gd name="T38" fmla="*/ 50 w 805"/>
                  <a:gd name="T39" fmla="*/ 64 h 410"/>
                  <a:gd name="T40" fmla="*/ 33 w 805"/>
                  <a:gd name="T41" fmla="*/ 59 h 410"/>
                  <a:gd name="T42" fmla="*/ 15 w 805"/>
                  <a:gd name="T43" fmla="*/ 53 h 410"/>
                  <a:gd name="T44" fmla="*/ 4 w 805"/>
                  <a:gd name="T45" fmla="*/ 49 h 410"/>
                  <a:gd name="T46" fmla="*/ 1 w 805"/>
                  <a:gd name="T47" fmla="*/ 47 h 410"/>
                  <a:gd name="T48" fmla="*/ 0 w 805"/>
                  <a:gd name="T49" fmla="*/ 45 h 410"/>
                  <a:gd name="T50" fmla="*/ 0 w 805"/>
                  <a:gd name="T51" fmla="*/ 44 h 410"/>
                  <a:gd name="T52" fmla="*/ 0 w 805"/>
                  <a:gd name="T53" fmla="*/ 43 h 410"/>
                  <a:gd name="T54" fmla="*/ 1 w 805"/>
                  <a:gd name="T55" fmla="*/ 41 h 410"/>
                  <a:gd name="T56" fmla="*/ 8 w 805"/>
                  <a:gd name="T57" fmla="*/ 36 h 410"/>
                  <a:gd name="T58" fmla="*/ 20 w 805"/>
                  <a:gd name="T59" fmla="*/ 27 h 410"/>
                  <a:gd name="T60" fmla="*/ 32 w 805"/>
                  <a:gd name="T61" fmla="*/ 17 h 410"/>
                  <a:gd name="T62" fmla="*/ 44 w 805"/>
                  <a:gd name="T63" fmla="*/ 8 h 410"/>
                  <a:gd name="T64" fmla="*/ 52 w 805"/>
                  <a:gd name="T65" fmla="*/ 2 h 410"/>
                  <a:gd name="T66" fmla="*/ 56 w 805"/>
                  <a:gd name="T67" fmla="*/ 0 h 410"/>
                  <a:gd name="T68" fmla="*/ 61 w 805"/>
                  <a:gd name="T69" fmla="*/ 0 h 410"/>
                  <a:gd name="T70" fmla="*/ 66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77 w 812"/>
                  <a:gd name="T1" fmla="*/ 4 h 419"/>
                  <a:gd name="T2" fmla="*/ 95 w 812"/>
                  <a:gd name="T3" fmla="*/ 10 h 419"/>
                  <a:gd name="T4" fmla="*/ 113 w 812"/>
                  <a:gd name="T5" fmla="*/ 15 h 419"/>
                  <a:gd name="T6" fmla="*/ 131 w 812"/>
                  <a:gd name="T7" fmla="*/ 21 h 419"/>
                  <a:gd name="T8" fmla="*/ 142 w 812"/>
                  <a:gd name="T9" fmla="*/ 25 h 419"/>
                  <a:gd name="T10" fmla="*/ 145 w 812"/>
                  <a:gd name="T11" fmla="*/ 27 h 419"/>
                  <a:gd name="T12" fmla="*/ 146 w 812"/>
                  <a:gd name="T13" fmla="*/ 29 h 419"/>
                  <a:gd name="T14" fmla="*/ 146 w 812"/>
                  <a:gd name="T15" fmla="*/ 30 h 419"/>
                  <a:gd name="T16" fmla="*/ 146 w 812"/>
                  <a:gd name="T17" fmla="*/ 32 h 419"/>
                  <a:gd name="T18" fmla="*/ 145 w 812"/>
                  <a:gd name="T19" fmla="*/ 33 h 419"/>
                  <a:gd name="T20" fmla="*/ 138 w 812"/>
                  <a:gd name="T21" fmla="*/ 38 h 419"/>
                  <a:gd name="T22" fmla="*/ 127 w 812"/>
                  <a:gd name="T23" fmla="*/ 48 h 419"/>
                  <a:gd name="T24" fmla="*/ 115 w 812"/>
                  <a:gd name="T25" fmla="*/ 58 h 419"/>
                  <a:gd name="T26" fmla="*/ 103 w 812"/>
                  <a:gd name="T27" fmla="*/ 68 h 419"/>
                  <a:gd name="T28" fmla="*/ 95 w 812"/>
                  <a:gd name="T29" fmla="*/ 74 h 419"/>
                  <a:gd name="T30" fmla="*/ 91 w 812"/>
                  <a:gd name="T31" fmla="*/ 75 h 419"/>
                  <a:gd name="T32" fmla="*/ 86 w 812"/>
                  <a:gd name="T33" fmla="*/ 76 h 419"/>
                  <a:gd name="T34" fmla="*/ 81 w 812"/>
                  <a:gd name="T35" fmla="*/ 75 h 419"/>
                  <a:gd name="T36" fmla="*/ 69 w 812"/>
                  <a:gd name="T37" fmla="*/ 72 h 419"/>
                  <a:gd name="T38" fmla="*/ 51 w 812"/>
                  <a:gd name="T39" fmla="*/ 66 h 419"/>
                  <a:gd name="T40" fmla="*/ 33 w 812"/>
                  <a:gd name="T41" fmla="*/ 60 h 419"/>
                  <a:gd name="T42" fmla="*/ 15 w 812"/>
                  <a:gd name="T43" fmla="*/ 54 h 419"/>
                  <a:gd name="T44" fmla="*/ 4 w 812"/>
                  <a:gd name="T45" fmla="*/ 51 h 419"/>
                  <a:gd name="T46" fmla="*/ 1 w 812"/>
                  <a:gd name="T47" fmla="*/ 48 h 419"/>
                  <a:gd name="T48" fmla="*/ 0 w 812"/>
                  <a:gd name="T49" fmla="*/ 46 h 419"/>
                  <a:gd name="T50" fmla="*/ 0 w 812"/>
                  <a:gd name="T51" fmla="*/ 45 h 419"/>
                  <a:gd name="T52" fmla="*/ 1 w 812"/>
                  <a:gd name="T53" fmla="*/ 44 h 419"/>
                  <a:gd name="T54" fmla="*/ 1 w 812"/>
                  <a:gd name="T55" fmla="*/ 42 h 419"/>
                  <a:gd name="T56" fmla="*/ 8 w 812"/>
                  <a:gd name="T57" fmla="*/ 37 h 419"/>
                  <a:gd name="T58" fmla="*/ 20 w 812"/>
                  <a:gd name="T59" fmla="*/ 27 h 419"/>
                  <a:gd name="T60" fmla="*/ 32 w 812"/>
                  <a:gd name="T61" fmla="*/ 18 h 419"/>
                  <a:gd name="T62" fmla="*/ 44 w 812"/>
                  <a:gd name="T63" fmla="*/ 8 h 419"/>
                  <a:gd name="T64" fmla="*/ 51 w 812"/>
                  <a:gd name="T65" fmla="*/ 2 h 419"/>
                  <a:gd name="T66" fmla="*/ 55 w 812"/>
                  <a:gd name="T67" fmla="*/ 1 h 419"/>
                  <a:gd name="T68" fmla="*/ 60 w 812"/>
                  <a:gd name="T69" fmla="*/ 0 h 419"/>
                  <a:gd name="T70" fmla="*/ 66 w 812"/>
                  <a:gd name="T71" fmla="*/ 1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76 w 819"/>
                  <a:gd name="T1" fmla="*/ 4 h 427"/>
                  <a:gd name="T2" fmla="*/ 94 w 819"/>
                  <a:gd name="T3" fmla="*/ 10 h 427"/>
                  <a:gd name="T4" fmla="*/ 112 w 819"/>
                  <a:gd name="T5" fmla="*/ 16 h 427"/>
                  <a:gd name="T6" fmla="*/ 130 w 819"/>
                  <a:gd name="T7" fmla="*/ 21 h 427"/>
                  <a:gd name="T8" fmla="*/ 141 w 819"/>
                  <a:gd name="T9" fmla="*/ 25 h 427"/>
                  <a:gd name="T10" fmla="*/ 145 w 819"/>
                  <a:gd name="T11" fmla="*/ 27 h 427"/>
                  <a:gd name="T12" fmla="*/ 146 w 819"/>
                  <a:gd name="T13" fmla="*/ 29 h 427"/>
                  <a:gd name="T14" fmla="*/ 146 w 819"/>
                  <a:gd name="T15" fmla="*/ 31 h 427"/>
                  <a:gd name="T16" fmla="*/ 145 w 819"/>
                  <a:gd name="T17" fmla="*/ 32 h 427"/>
                  <a:gd name="T18" fmla="*/ 145 w 819"/>
                  <a:gd name="T19" fmla="*/ 33 h 427"/>
                  <a:gd name="T20" fmla="*/ 138 w 819"/>
                  <a:gd name="T21" fmla="*/ 39 h 427"/>
                  <a:gd name="T22" fmla="*/ 127 w 819"/>
                  <a:gd name="T23" fmla="*/ 49 h 427"/>
                  <a:gd name="T24" fmla="*/ 115 w 819"/>
                  <a:gd name="T25" fmla="*/ 59 h 427"/>
                  <a:gd name="T26" fmla="*/ 104 w 819"/>
                  <a:gd name="T27" fmla="*/ 69 h 427"/>
                  <a:gd name="T28" fmla="*/ 96 w 819"/>
                  <a:gd name="T29" fmla="*/ 75 h 427"/>
                  <a:gd name="T30" fmla="*/ 92 w 819"/>
                  <a:gd name="T31" fmla="*/ 76 h 427"/>
                  <a:gd name="T32" fmla="*/ 87 w 819"/>
                  <a:gd name="T33" fmla="*/ 77 h 427"/>
                  <a:gd name="T34" fmla="*/ 82 w 819"/>
                  <a:gd name="T35" fmla="*/ 76 h 427"/>
                  <a:gd name="T36" fmla="*/ 70 w 819"/>
                  <a:gd name="T37" fmla="*/ 73 h 427"/>
                  <a:gd name="T38" fmla="*/ 52 w 819"/>
                  <a:gd name="T39" fmla="*/ 67 h 427"/>
                  <a:gd name="T40" fmla="*/ 34 w 819"/>
                  <a:gd name="T41" fmla="*/ 61 h 427"/>
                  <a:gd name="T42" fmla="*/ 16 w 819"/>
                  <a:gd name="T43" fmla="*/ 55 h 427"/>
                  <a:gd name="T44" fmla="*/ 4 w 819"/>
                  <a:gd name="T45" fmla="*/ 51 h 427"/>
                  <a:gd name="T46" fmla="*/ 1 w 819"/>
                  <a:gd name="T47" fmla="*/ 49 h 427"/>
                  <a:gd name="T48" fmla="*/ 0 w 819"/>
                  <a:gd name="T49" fmla="*/ 47 h 427"/>
                  <a:gd name="T50" fmla="*/ 0 w 819"/>
                  <a:gd name="T51" fmla="*/ 46 h 427"/>
                  <a:gd name="T52" fmla="*/ 0 w 819"/>
                  <a:gd name="T53" fmla="*/ 44 h 427"/>
                  <a:gd name="T54" fmla="*/ 1 w 819"/>
                  <a:gd name="T55" fmla="*/ 43 h 427"/>
                  <a:gd name="T56" fmla="*/ 8 w 819"/>
                  <a:gd name="T57" fmla="*/ 37 h 427"/>
                  <a:gd name="T58" fmla="*/ 20 w 819"/>
                  <a:gd name="T59" fmla="*/ 28 h 427"/>
                  <a:gd name="T60" fmla="*/ 31 w 819"/>
                  <a:gd name="T61" fmla="*/ 18 h 427"/>
                  <a:gd name="T62" fmla="*/ 43 w 819"/>
                  <a:gd name="T63" fmla="*/ 8 h 427"/>
                  <a:gd name="T64" fmla="*/ 50 w 819"/>
                  <a:gd name="T65" fmla="*/ 2 h 427"/>
                  <a:gd name="T66" fmla="*/ 54 w 819"/>
                  <a:gd name="T67" fmla="*/ 1 h 427"/>
                  <a:gd name="T68" fmla="*/ 59 w 819"/>
                  <a:gd name="T69" fmla="*/ 0 h 427"/>
                  <a:gd name="T70" fmla="*/ 64 w 819"/>
                  <a:gd name="T71" fmla="*/ 1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102 w 4603"/>
                  <a:gd name="T1" fmla="*/ 11 h 1612"/>
                  <a:gd name="T2" fmla="*/ 146 w 4603"/>
                  <a:gd name="T3" fmla="*/ 25 h 1612"/>
                  <a:gd name="T4" fmla="*/ 190 w 4603"/>
                  <a:gd name="T5" fmla="*/ 39 h 1612"/>
                  <a:gd name="T6" fmla="*/ 234 w 4603"/>
                  <a:gd name="T7" fmla="*/ 53 h 1612"/>
                  <a:gd name="T8" fmla="*/ 278 w 4603"/>
                  <a:gd name="T9" fmla="*/ 67 h 1612"/>
                  <a:gd name="T10" fmla="*/ 323 w 4603"/>
                  <a:gd name="T11" fmla="*/ 81 h 1612"/>
                  <a:gd name="T12" fmla="*/ 368 w 4603"/>
                  <a:gd name="T13" fmla="*/ 95 h 1612"/>
                  <a:gd name="T14" fmla="*/ 412 w 4603"/>
                  <a:gd name="T15" fmla="*/ 110 h 1612"/>
                  <a:gd name="T16" fmla="*/ 458 w 4603"/>
                  <a:gd name="T17" fmla="*/ 124 h 1612"/>
                  <a:gd name="T18" fmla="*/ 505 w 4603"/>
                  <a:gd name="T19" fmla="*/ 139 h 1612"/>
                  <a:gd name="T20" fmla="*/ 551 w 4603"/>
                  <a:gd name="T21" fmla="*/ 154 h 1612"/>
                  <a:gd name="T22" fmla="*/ 598 w 4603"/>
                  <a:gd name="T23" fmla="*/ 169 h 1612"/>
                  <a:gd name="T24" fmla="*/ 645 w 4603"/>
                  <a:gd name="T25" fmla="*/ 184 h 1612"/>
                  <a:gd name="T26" fmla="*/ 693 w 4603"/>
                  <a:gd name="T27" fmla="*/ 198 h 1612"/>
                  <a:gd name="T28" fmla="*/ 740 w 4603"/>
                  <a:gd name="T29" fmla="*/ 214 h 1612"/>
                  <a:gd name="T30" fmla="*/ 788 w 4603"/>
                  <a:gd name="T31" fmla="*/ 229 h 1612"/>
                  <a:gd name="T32" fmla="*/ 819 w 4603"/>
                  <a:gd name="T33" fmla="*/ 239 h 1612"/>
                  <a:gd name="T34" fmla="*/ 826 w 4603"/>
                  <a:gd name="T35" fmla="*/ 241 h 1612"/>
                  <a:gd name="T36" fmla="*/ 828 w 4603"/>
                  <a:gd name="T37" fmla="*/ 243 h 1612"/>
                  <a:gd name="T38" fmla="*/ 821 w 4603"/>
                  <a:gd name="T39" fmla="*/ 249 h 1612"/>
                  <a:gd name="T40" fmla="*/ 806 w 4603"/>
                  <a:gd name="T41" fmla="*/ 260 h 1612"/>
                  <a:gd name="T42" fmla="*/ 791 w 4603"/>
                  <a:gd name="T43" fmla="*/ 272 h 1612"/>
                  <a:gd name="T44" fmla="*/ 775 w 4603"/>
                  <a:gd name="T45" fmla="*/ 284 h 1612"/>
                  <a:gd name="T46" fmla="*/ 767 w 4603"/>
                  <a:gd name="T47" fmla="*/ 290 h 1612"/>
                  <a:gd name="T48" fmla="*/ 764 w 4603"/>
                  <a:gd name="T49" fmla="*/ 289 h 1612"/>
                  <a:gd name="T50" fmla="*/ 756 w 4603"/>
                  <a:gd name="T51" fmla="*/ 287 h 1612"/>
                  <a:gd name="T52" fmla="*/ 725 w 4603"/>
                  <a:gd name="T53" fmla="*/ 277 h 1612"/>
                  <a:gd name="T54" fmla="*/ 677 w 4603"/>
                  <a:gd name="T55" fmla="*/ 262 h 1612"/>
                  <a:gd name="T56" fmla="*/ 629 w 4603"/>
                  <a:gd name="T57" fmla="*/ 246 h 1612"/>
                  <a:gd name="T58" fmla="*/ 582 w 4603"/>
                  <a:gd name="T59" fmla="*/ 231 h 1612"/>
                  <a:gd name="T60" fmla="*/ 534 w 4603"/>
                  <a:gd name="T61" fmla="*/ 216 h 1612"/>
                  <a:gd name="T62" fmla="*/ 487 w 4603"/>
                  <a:gd name="T63" fmla="*/ 200 h 1612"/>
                  <a:gd name="T64" fmla="*/ 440 w 4603"/>
                  <a:gd name="T65" fmla="*/ 185 h 1612"/>
                  <a:gd name="T66" fmla="*/ 394 w 4603"/>
                  <a:gd name="T67" fmla="*/ 170 h 1612"/>
                  <a:gd name="T68" fmla="*/ 348 w 4603"/>
                  <a:gd name="T69" fmla="*/ 155 h 1612"/>
                  <a:gd name="T70" fmla="*/ 302 w 4603"/>
                  <a:gd name="T71" fmla="*/ 141 h 1612"/>
                  <a:gd name="T72" fmla="*/ 258 w 4603"/>
                  <a:gd name="T73" fmla="*/ 126 h 1612"/>
                  <a:gd name="T74" fmla="*/ 213 w 4603"/>
                  <a:gd name="T75" fmla="*/ 112 h 1612"/>
                  <a:gd name="T76" fmla="*/ 168 w 4603"/>
                  <a:gd name="T77" fmla="*/ 97 h 1612"/>
                  <a:gd name="T78" fmla="*/ 124 w 4603"/>
                  <a:gd name="T79" fmla="*/ 83 h 1612"/>
                  <a:gd name="T80" fmla="*/ 80 w 4603"/>
                  <a:gd name="T81" fmla="*/ 68 h 1612"/>
                  <a:gd name="T82" fmla="*/ 36 w 4603"/>
                  <a:gd name="T83" fmla="*/ 54 h 1612"/>
                  <a:gd name="T84" fmla="*/ 8 w 4603"/>
                  <a:gd name="T85" fmla="*/ 45 h 1612"/>
                  <a:gd name="T86" fmla="*/ 2 w 4603"/>
                  <a:gd name="T87" fmla="*/ 43 h 1612"/>
                  <a:gd name="T88" fmla="*/ 0 w 4603"/>
                  <a:gd name="T89" fmla="*/ 42 h 1612"/>
                  <a:gd name="T90" fmla="*/ 8 w 4603"/>
                  <a:gd name="T91" fmla="*/ 36 h 1612"/>
                  <a:gd name="T92" fmla="*/ 24 w 4603"/>
                  <a:gd name="T93" fmla="*/ 26 h 1612"/>
                  <a:gd name="T94" fmla="*/ 40 w 4603"/>
                  <a:gd name="T95" fmla="*/ 15 h 1612"/>
                  <a:gd name="T96" fmla="*/ 56 w 4603"/>
                  <a:gd name="T97" fmla="*/ 5 h 1612"/>
                  <a:gd name="T98" fmla="*/ 65 w 4603"/>
                  <a:gd name="T99" fmla="*/ 0 h 1612"/>
                  <a:gd name="T100" fmla="*/ 74 w 4603"/>
                  <a:gd name="T101" fmla="*/ 2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8 w 4944"/>
                  <a:gd name="T1" fmla="*/ 193 h 2413"/>
                  <a:gd name="T2" fmla="*/ 55 w 4944"/>
                  <a:gd name="T3" fmla="*/ 207 h 2413"/>
                  <a:gd name="T4" fmla="*/ 91 w 4944"/>
                  <a:gd name="T5" fmla="*/ 221 h 2413"/>
                  <a:gd name="T6" fmla="*/ 128 w 4944"/>
                  <a:gd name="T7" fmla="*/ 236 h 2413"/>
                  <a:gd name="T8" fmla="*/ 166 w 4944"/>
                  <a:gd name="T9" fmla="*/ 251 h 2413"/>
                  <a:gd name="T10" fmla="*/ 204 w 4944"/>
                  <a:gd name="T11" fmla="*/ 265 h 2413"/>
                  <a:gd name="T12" fmla="*/ 242 w 4944"/>
                  <a:gd name="T13" fmla="*/ 280 h 2413"/>
                  <a:gd name="T14" fmla="*/ 281 w 4944"/>
                  <a:gd name="T15" fmla="*/ 295 h 2413"/>
                  <a:gd name="T16" fmla="*/ 321 w 4944"/>
                  <a:gd name="T17" fmla="*/ 311 h 2413"/>
                  <a:gd name="T18" fmla="*/ 362 w 4944"/>
                  <a:gd name="T19" fmla="*/ 327 h 2413"/>
                  <a:gd name="T20" fmla="*/ 403 w 4944"/>
                  <a:gd name="T21" fmla="*/ 343 h 2413"/>
                  <a:gd name="T22" fmla="*/ 445 w 4944"/>
                  <a:gd name="T23" fmla="*/ 359 h 2413"/>
                  <a:gd name="T24" fmla="*/ 488 w 4944"/>
                  <a:gd name="T25" fmla="*/ 376 h 2413"/>
                  <a:gd name="T26" fmla="*/ 530 w 4944"/>
                  <a:gd name="T27" fmla="*/ 392 h 2413"/>
                  <a:gd name="T28" fmla="*/ 574 w 4944"/>
                  <a:gd name="T29" fmla="*/ 409 h 2413"/>
                  <a:gd name="T30" fmla="*/ 617 w 4944"/>
                  <a:gd name="T31" fmla="*/ 426 h 2413"/>
                  <a:gd name="T32" fmla="*/ 656 w 4944"/>
                  <a:gd name="T33" fmla="*/ 420 h 2413"/>
                  <a:gd name="T34" fmla="*/ 689 w 4944"/>
                  <a:gd name="T35" fmla="*/ 391 h 2413"/>
                  <a:gd name="T36" fmla="*/ 721 w 4944"/>
                  <a:gd name="T37" fmla="*/ 362 h 2413"/>
                  <a:gd name="T38" fmla="*/ 753 w 4944"/>
                  <a:gd name="T39" fmla="*/ 334 h 2413"/>
                  <a:gd name="T40" fmla="*/ 784 w 4944"/>
                  <a:gd name="T41" fmla="*/ 306 h 2413"/>
                  <a:gd name="T42" fmla="*/ 815 w 4944"/>
                  <a:gd name="T43" fmla="*/ 279 h 2413"/>
                  <a:gd name="T44" fmla="*/ 845 w 4944"/>
                  <a:gd name="T45" fmla="*/ 252 h 2413"/>
                  <a:gd name="T46" fmla="*/ 875 w 4944"/>
                  <a:gd name="T47" fmla="*/ 225 h 2413"/>
                  <a:gd name="T48" fmla="*/ 868 w 4944"/>
                  <a:gd name="T49" fmla="*/ 205 h 2413"/>
                  <a:gd name="T50" fmla="*/ 825 w 4944"/>
                  <a:gd name="T51" fmla="*/ 190 h 2413"/>
                  <a:gd name="T52" fmla="*/ 783 w 4944"/>
                  <a:gd name="T53" fmla="*/ 176 h 2413"/>
                  <a:gd name="T54" fmla="*/ 741 w 4944"/>
                  <a:gd name="T55" fmla="*/ 162 h 2413"/>
                  <a:gd name="T56" fmla="*/ 699 w 4944"/>
                  <a:gd name="T57" fmla="*/ 148 h 2413"/>
                  <a:gd name="T58" fmla="*/ 658 w 4944"/>
                  <a:gd name="T59" fmla="*/ 134 h 2413"/>
                  <a:gd name="T60" fmla="*/ 617 w 4944"/>
                  <a:gd name="T61" fmla="*/ 120 h 2413"/>
                  <a:gd name="T62" fmla="*/ 577 w 4944"/>
                  <a:gd name="T63" fmla="*/ 107 h 2413"/>
                  <a:gd name="T64" fmla="*/ 537 w 4944"/>
                  <a:gd name="T65" fmla="*/ 94 h 2413"/>
                  <a:gd name="T66" fmla="*/ 499 w 4944"/>
                  <a:gd name="T67" fmla="*/ 81 h 2413"/>
                  <a:gd name="T68" fmla="*/ 461 w 4944"/>
                  <a:gd name="T69" fmla="*/ 68 h 2413"/>
                  <a:gd name="T70" fmla="*/ 423 w 4944"/>
                  <a:gd name="T71" fmla="*/ 55 h 2413"/>
                  <a:gd name="T72" fmla="*/ 386 w 4944"/>
                  <a:gd name="T73" fmla="*/ 43 h 2413"/>
                  <a:gd name="T74" fmla="*/ 349 w 4944"/>
                  <a:gd name="T75" fmla="*/ 30 h 2413"/>
                  <a:gd name="T76" fmla="*/ 313 w 4944"/>
                  <a:gd name="T77" fmla="*/ 18 h 2413"/>
                  <a:gd name="T78" fmla="*/ 277 w 4944"/>
                  <a:gd name="T79" fmla="*/ 6 h 2413"/>
                  <a:gd name="T80" fmla="*/ 243 w 4944"/>
                  <a:gd name="T81" fmla="*/ 11 h 2413"/>
                  <a:gd name="T82" fmla="*/ 212 w 4944"/>
                  <a:gd name="T83" fmla="*/ 34 h 2413"/>
                  <a:gd name="T84" fmla="*/ 181 w 4944"/>
                  <a:gd name="T85" fmla="*/ 56 h 2413"/>
                  <a:gd name="T86" fmla="*/ 149 w 4944"/>
                  <a:gd name="T87" fmla="*/ 79 h 2413"/>
                  <a:gd name="T88" fmla="*/ 116 w 4944"/>
                  <a:gd name="T89" fmla="*/ 102 h 2413"/>
                  <a:gd name="T90" fmla="*/ 84 w 4944"/>
                  <a:gd name="T91" fmla="*/ 126 h 2413"/>
                  <a:gd name="T92" fmla="*/ 50 w 4944"/>
                  <a:gd name="T93" fmla="*/ 150 h 2413"/>
                  <a:gd name="T94" fmla="*/ 17 w 4944"/>
                  <a:gd name="T95" fmla="*/ 174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alt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smtClean="0"/>
            </a:lvl1pPr>
          </a:lstStyle>
          <a:p>
            <a:pPr>
              <a:defRPr/>
            </a:pPr>
            <a:endParaRPr lang="en-US" alt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309494605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45829745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7908817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4791233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5050794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5036035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8764123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7176114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0459784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0243441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7231200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2986169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9002138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439657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Green3 Template</dc:title>
  <dc:creator>Presentation Magazine</dc:creator>
  <cp:lastModifiedBy>Jonty Pearce</cp:lastModifiedBy>
  <cp:revision>42</cp:revision>
  <dcterms:created xsi:type="dcterms:W3CDTF">2005-03-15T10:04:38Z</dcterms:created>
  <dcterms:modified xsi:type="dcterms:W3CDTF">2015-02-22T11:06:27Z</dcterms:modified>
</cp:coreProperties>
</file>