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238" y="-12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122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43537FA-0BD3-4B19-82E5-7EE0DB3393A9}" type="slidenum">
              <a:rPr lang="en-GB" altLang="en-US"/>
              <a:pPr>
                <a:defRPr/>
              </a:pPr>
              <a:t>‹#›</a:t>
            </a:fld>
            <a:endParaRPr lang="en-GB" altLang="en-US"/>
          </a:p>
        </p:txBody>
      </p:sp>
    </p:spTree>
    <p:extLst>
      <p:ext uri="{BB962C8B-B14F-4D97-AF65-F5344CB8AC3E}">
        <p14:creationId xmlns:p14="http://schemas.microsoft.com/office/powerpoint/2010/main" val="36264425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81EBBE-4839-4F36-BAC9-045A2204F117}"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14286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8809646-6358-45AF-8CE8-899AB7219E03}"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84287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31F8AF-8776-4FE4-8C66-DB6D5F0A90B3}"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55390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9120BB-05D7-4271-815A-256ADBEA3EC0}"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21502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B623D6-2344-483C-86E8-B9A14D92ED4F}"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75852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DC3615A-CAB4-4FC8-B9E8-EBDC54EA6012}"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534495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marketing_background1"/>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93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4529138" y="2781300"/>
            <a:ext cx="4032250" cy="2160588"/>
          </a:xfrm>
        </p:spPr>
        <p:txBody>
          <a:bodyPr anchor="ctr"/>
          <a:lstStyle>
            <a:lvl1pPr algn="r">
              <a:defRPr sz="2800" b="1"/>
            </a:lvl1pPr>
          </a:lstStyle>
          <a:p>
            <a:pPr lvl="0"/>
            <a:r>
              <a:rPr lang="en-US" altLang="en-US" noProof="0" smtClean="0"/>
              <a:t>Click to edit Master title style</a:t>
            </a:r>
          </a:p>
        </p:txBody>
      </p:sp>
      <p:sp>
        <p:nvSpPr>
          <p:cNvPr id="4099" name="Rectangle 3"/>
          <p:cNvSpPr>
            <a:spLocks noGrp="1" noChangeArrowheads="1"/>
          </p:cNvSpPr>
          <p:nvPr>
            <p:ph type="subTitle" idx="1"/>
          </p:nvPr>
        </p:nvSpPr>
        <p:spPr>
          <a:xfrm>
            <a:off x="4500563" y="4941888"/>
            <a:ext cx="4103687" cy="503237"/>
          </a:xfrm>
        </p:spPr>
        <p:txBody>
          <a:bodyPr anchor="ctr"/>
          <a:lstStyle>
            <a:lvl1pPr marL="0" indent="0" algn="r">
              <a:buFont typeface="Wingdings" panose="05000000000000000000" pitchFamily="2" charset="2"/>
              <a:buNone/>
              <a:defRPr sz="1600" b="1"/>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AF97D96A-0E24-4DC9-9009-6180E3D3F4D1}" type="slidenum">
              <a:rPr lang="en-US" altLang="en-US"/>
              <a:pPr>
                <a:defRPr/>
              </a:pPr>
              <a:t>‹#›</a:t>
            </a:fld>
            <a:endParaRPr lang="en-US" altLang="en-US"/>
          </a:p>
        </p:txBody>
      </p:sp>
    </p:spTree>
    <p:extLst>
      <p:ext uri="{BB962C8B-B14F-4D97-AF65-F5344CB8AC3E}">
        <p14:creationId xmlns:p14="http://schemas.microsoft.com/office/powerpoint/2010/main" val="377964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9B2ED7E-0A8A-4ABF-BBF0-272C22D3F8C5}" type="slidenum">
              <a:rPr lang="en-US" altLang="en-US"/>
              <a:pPr>
                <a:defRPr/>
              </a:pPr>
              <a:t>‹#›</a:t>
            </a:fld>
            <a:endParaRPr lang="en-US" altLang="en-US"/>
          </a:p>
        </p:txBody>
      </p:sp>
    </p:spTree>
    <p:extLst>
      <p:ext uri="{BB962C8B-B14F-4D97-AF65-F5344CB8AC3E}">
        <p14:creationId xmlns:p14="http://schemas.microsoft.com/office/powerpoint/2010/main" val="3295296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1963" y="1076325"/>
            <a:ext cx="2081212" cy="5049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68325" y="1076325"/>
            <a:ext cx="6091238" cy="5049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9D0EC3D-86DA-4CB5-80AB-E755AF4369F1}" type="slidenum">
              <a:rPr lang="en-US" altLang="en-US"/>
              <a:pPr>
                <a:defRPr/>
              </a:pPr>
              <a:t>‹#›</a:t>
            </a:fld>
            <a:endParaRPr lang="en-US" altLang="en-US"/>
          </a:p>
        </p:txBody>
      </p:sp>
    </p:spTree>
    <p:extLst>
      <p:ext uri="{BB962C8B-B14F-4D97-AF65-F5344CB8AC3E}">
        <p14:creationId xmlns:p14="http://schemas.microsoft.com/office/powerpoint/2010/main" val="2508941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568325" y="1076325"/>
            <a:ext cx="8324850" cy="1373188"/>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568325" y="2636838"/>
            <a:ext cx="8324850" cy="3489325"/>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473F200-86D9-4BFE-A82B-7F0652F700D5}" type="slidenum">
              <a:rPr lang="en-US" altLang="en-US"/>
              <a:pPr>
                <a:defRPr/>
              </a:pPr>
              <a:t>‹#›</a:t>
            </a:fld>
            <a:endParaRPr lang="en-US" altLang="en-US"/>
          </a:p>
        </p:txBody>
      </p:sp>
    </p:spTree>
    <p:extLst>
      <p:ext uri="{BB962C8B-B14F-4D97-AF65-F5344CB8AC3E}">
        <p14:creationId xmlns:p14="http://schemas.microsoft.com/office/powerpoint/2010/main" val="1247711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8325" y="1076325"/>
            <a:ext cx="8324850" cy="13731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68325" y="2636838"/>
            <a:ext cx="4086225" cy="3489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6950" y="2636838"/>
            <a:ext cx="4086225" cy="3489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573973E-0675-4437-96F5-B22AFC8C1786}" type="slidenum">
              <a:rPr lang="en-US" altLang="en-US"/>
              <a:pPr>
                <a:defRPr/>
              </a:pPr>
              <a:t>‹#›</a:t>
            </a:fld>
            <a:endParaRPr lang="en-US" altLang="en-US"/>
          </a:p>
        </p:txBody>
      </p:sp>
    </p:spTree>
    <p:extLst>
      <p:ext uri="{BB962C8B-B14F-4D97-AF65-F5344CB8AC3E}">
        <p14:creationId xmlns:p14="http://schemas.microsoft.com/office/powerpoint/2010/main" val="4155220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A55FE3-59A9-4F47-9AEA-D1F164DCAE0B}" type="slidenum">
              <a:rPr lang="en-US" altLang="en-US"/>
              <a:pPr>
                <a:defRPr/>
              </a:pPr>
              <a:t>‹#›</a:t>
            </a:fld>
            <a:endParaRPr lang="en-US" altLang="en-US"/>
          </a:p>
        </p:txBody>
      </p:sp>
    </p:spTree>
    <p:extLst>
      <p:ext uri="{BB962C8B-B14F-4D97-AF65-F5344CB8AC3E}">
        <p14:creationId xmlns:p14="http://schemas.microsoft.com/office/powerpoint/2010/main" val="3703436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A36B8EE-F5D0-4A00-9C09-F396CEBFC1AC}" type="slidenum">
              <a:rPr lang="en-US" altLang="en-US"/>
              <a:pPr>
                <a:defRPr/>
              </a:pPr>
              <a:t>‹#›</a:t>
            </a:fld>
            <a:endParaRPr lang="en-US" altLang="en-US"/>
          </a:p>
        </p:txBody>
      </p:sp>
    </p:spTree>
    <p:extLst>
      <p:ext uri="{BB962C8B-B14F-4D97-AF65-F5344CB8AC3E}">
        <p14:creationId xmlns:p14="http://schemas.microsoft.com/office/powerpoint/2010/main" val="316312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68325" y="2636838"/>
            <a:ext cx="4086225" cy="3489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6950" y="2636838"/>
            <a:ext cx="4086225" cy="3489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2478D9D-8F52-4E19-B332-5B56C2823BCA}" type="slidenum">
              <a:rPr lang="en-US" altLang="en-US"/>
              <a:pPr>
                <a:defRPr/>
              </a:pPr>
              <a:t>‹#›</a:t>
            </a:fld>
            <a:endParaRPr lang="en-US" altLang="en-US"/>
          </a:p>
        </p:txBody>
      </p:sp>
    </p:spTree>
    <p:extLst>
      <p:ext uri="{BB962C8B-B14F-4D97-AF65-F5344CB8AC3E}">
        <p14:creationId xmlns:p14="http://schemas.microsoft.com/office/powerpoint/2010/main" val="3577586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E37F898-8830-4DBB-B0C9-DA2F9C092BA9}" type="slidenum">
              <a:rPr lang="en-US" altLang="en-US"/>
              <a:pPr>
                <a:defRPr/>
              </a:pPr>
              <a:t>‹#›</a:t>
            </a:fld>
            <a:endParaRPr lang="en-US" altLang="en-US"/>
          </a:p>
        </p:txBody>
      </p:sp>
    </p:spTree>
    <p:extLst>
      <p:ext uri="{BB962C8B-B14F-4D97-AF65-F5344CB8AC3E}">
        <p14:creationId xmlns:p14="http://schemas.microsoft.com/office/powerpoint/2010/main" val="2170566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3B958D0-86E1-44E5-8111-14D0AD004072}" type="slidenum">
              <a:rPr lang="en-US" altLang="en-US"/>
              <a:pPr>
                <a:defRPr/>
              </a:pPr>
              <a:t>‹#›</a:t>
            </a:fld>
            <a:endParaRPr lang="en-US" altLang="en-US"/>
          </a:p>
        </p:txBody>
      </p:sp>
    </p:spTree>
    <p:extLst>
      <p:ext uri="{BB962C8B-B14F-4D97-AF65-F5344CB8AC3E}">
        <p14:creationId xmlns:p14="http://schemas.microsoft.com/office/powerpoint/2010/main" val="2051911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A7AEBBA-A1D8-4BE8-A64A-F0959819F21D}" type="slidenum">
              <a:rPr lang="en-US" altLang="en-US"/>
              <a:pPr>
                <a:defRPr/>
              </a:pPr>
              <a:t>‹#›</a:t>
            </a:fld>
            <a:endParaRPr lang="en-US" altLang="en-US"/>
          </a:p>
        </p:txBody>
      </p:sp>
    </p:spTree>
    <p:extLst>
      <p:ext uri="{BB962C8B-B14F-4D97-AF65-F5344CB8AC3E}">
        <p14:creationId xmlns:p14="http://schemas.microsoft.com/office/powerpoint/2010/main" val="111779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6C45A9B-EB0A-4E99-A3C4-73CAADB2A0EF}" type="slidenum">
              <a:rPr lang="en-US" altLang="en-US"/>
              <a:pPr>
                <a:defRPr/>
              </a:pPr>
              <a:t>‹#›</a:t>
            </a:fld>
            <a:endParaRPr lang="en-US" altLang="en-US"/>
          </a:p>
        </p:txBody>
      </p:sp>
    </p:spTree>
    <p:extLst>
      <p:ext uri="{BB962C8B-B14F-4D97-AF65-F5344CB8AC3E}">
        <p14:creationId xmlns:p14="http://schemas.microsoft.com/office/powerpoint/2010/main" val="3773542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BCB315E-84FB-433A-8BB2-E829B4E95808}" type="slidenum">
              <a:rPr lang="en-US" altLang="en-US"/>
              <a:pPr>
                <a:defRPr/>
              </a:pPr>
              <a:t>‹#›</a:t>
            </a:fld>
            <a:endParaRPr lang="en-US" altLang="en-US"/>
          </a:p>
        </p:txBody>
      </p:sp>
    </p:spTree>
    <p:extLst>
      <p:ext uri="{BB962C8B-B14F-4D97-AF65-F5344CB8AC3E}">
        <p14:creationId xmlns:p14="http://schemas.microsoft.com/office/powerpoint/2010/main" val="2665462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marketing_background_body2"/>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93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568325" y="1076325"/>
            <a:ext cx="832485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568325" y="2636838"/>
            <a:ext cx="8324850" cy="348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35B1015-61F3-47A4-AD58-98D1EB45BE3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Font typeface="Wingdings" panose="05000000000000000000" pitchFamily="2" charset="2"/>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Wingdings" panose="05000000000000000000" pitchFamily="2" charset="2"/>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Wingdings" panose="05000000000000000000" pitchFamily="2" charset="2"/>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Wingdings" panose="05000000000000000000" pitchFamily="2" charset="2"/>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CONTEMPORARY</a:t>
            </a:r>
            <a:br>
              <a:rPr lang="en-GB" altLang="en-US" smtClean="0"/>
            </a:br>
            <a:r>
              <a:rPr lang="en-GB" altLang="en-US" smtClean="0"/>
              <a:t>ORANGE</a:t>
            </a:r>
            <a:endParaRPr lang="en-US" altLang="en-US" smtClean="0"/>
          </a:p>
        </p:txBody>
      </p:sp>
      <p:sp>
        <p:nvSpPr>
          <p:cNvPr id="4099" name="Rectangle 3"/>
          <p:cNvSpPr>
            <a:spLocks noGrp="1" noChangeArrowheads="1"/>
          </p:cNvSpPr>
          <p:nvPr>
            <p:ph type="subTitle" idx="1"/>
          </p:nvPr>
        </p:nvSpPr>
        <p:spPr/>
        <p:txBody>
          <a:bodyPr/>
          <a:lstStyle/>
          <a:p>
            <a:pPr eaLnBrk="1" hangingPunct="1"/>
            <a:r>
              <a:rPr lang="en-GB" altLang="en-US" smtClean="0"/>
              <a:t>DEVELOPMENT STRATEGY</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a:t>
            </a:r>
          </a:p>
          <a:p>
            <a:pPr eaLnBrk="1" hangingPunct="1"/>
            <a:r>
              <a:rPr lang="en-GB" altLang="en-US" smtClean="0"/>
              <a:t>Bullet</a:t>
            </a:r>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2771775" y="2492375"/>
          <a:ext cx="6192838" cy="3844925"/>
        </p:xfrm>
        <a:graphic>
          <a:graphicData uri="http://schemas.openxmlformats.org/presentationml/2006/ole">
            <mc:AlternateContent xmlns:mc="http://schemas.openxmlformats.org/markup-compatibility/2006">
              <mc:Choice xmlns:v="urn:schemas-microsoft-com:vml" Requires="v">
                <p:oleObj spid="_x0000_s8196"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775" y="2492375"/>
                        <a:ext cx="6192838" cy="384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568325" y="2636838"/>
            <a:ext cx="4078288" cy="3489325"/>
          </a:xfrm>
        </p:spPr>
        <p:txBody>
          <a:bodyPr/>
          <a:lstStyle/>
          <a:p>
            <a:pPr eaLnBrk="1" hangingPunct="1"/>
            <a:r>
              <a:rPr lang="en-GB" altLang="en-US" sz="2400" smtClean="0"/>
              <a:t>Bullet 1</a:t>
            </a:r>
          </a:p>
          <a:p>
            <a:pPr eaLnBrk="1" hangingPunct="1"/>
            <a:r>
              <a:rPr lang="en-GB" altLang="en-US" sz="2400" smtClean="0"/>
              <a:t>Bullet 1</a:t>
            </a:r>
            <a:endParaRPr lang="en-US" altLang="en-US" sz="24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2636838"/>
            <a:ext cx="2093912" cy="3529012"/>
          </a:xfrm>
          <a:prstGeom prst="rect">
            <a:avLst/>
          </a:prstGeom>
          <a:solidFill>
            <a:schemeClr val="bg1"/>
          </a:solidFill>
          <a:ln w="38100">
            <a:solidFill>
              <a:schemeClr val="hlink"/>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9231" name="Group 15"/>
          <p:cNvGraphicFramePr>
            <a:graphicFrameLocks noGrp="1"/>
          </p:cNvGraphicFramePr>
          <p:nvPr>
            <p:ph sz="half" idx="2"/>
          </p:nvPr>
        </p:nvGraphicFramePr>
        <p:xfrm>
          <a:off x="5651500" y="2636838"/>
          <a:ext cx="3294063" cy="1655762"/>
        </p:xfrm>
        <a:graphic>
          <a:graphicData uri="http://schemas.openxmlformats.org/drawingml/2006/table">
            <a:tbl>
              <a:tblPr/>
              <a:tblGrid>
                <a:gridCol w="1647825"/>
                <a:gridCol w="1646238"/>
              </a:tblGrid>
              <a:tr h="828674">
                <a:tc>
                  <a:txBody>
                    <a:bodyPr/>
                    <a:lstStyle>
                      <a:lvl1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7088">
                <a:tc>
                  <a:txBody>
                    <a:bodyPr/>
                    <a:lstStyle>
                      <a:lvl1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sz="1600">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7"/>
          <p:cNvSpPr>
            <a:spLocks noChangeArrowheads="1"/>
          </p:cNvSpPr>
          <p:nvPr/>
        </p:nvSpPr>
        <p:spPr bwMode="auto">
          <a:xfrm>
            <a:off x="755650" y="46529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8"/>
          <p:cNvSpPr>
            <a:spLocks noChangeArrowheads="1"/>
          </p:cNvSpPr>
          <p:nvPr/>
        </p:nvSpPr>
        <p:spPr bwMode="auto">
          <a:xfrm>
            <a:off x="4211638" y="46529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5" name="Line 19"/>
          <p:cNvSpPr>
            <a:spLocks noChangeShapeType="1"/>
          </p:cNvSpPr>
          <p:nvPr/>
        </p:nvSpPr>
        <p:spPr bwMode="auto">
          <a:xfrm flipV="1">
            <a:off x="4787900" y="28527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a:xfrm>
            <a:off x="568325" y="1047750"/>
            <a:ext cx="8324850" cy="1373188"/>
          </a:xfrm>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773238"/>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265488"/>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265488"/>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492375"/>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E5763D"/>
      </a:lt1>
      <a:dk2>
        <a:srgbClr val="800000"/>
      </a:dk2>
      <a:lt2>
        <a:srgbClr val="93441D"/>
      </a:lt2>
      <a:accent1>
        <a:srgbClr val="F9D3C2"/>
      </a:accent1>
      <a:accent2>
        <a:srgbClr val="D4F0F7"/>
      </a:accent2>
      <a:accent3>
        <a:srgbClr val="F0BDAF"/>
      </a:accent3>
      <a:accent4>
        <a:srgbClr val="000000"/>
      </a:accent4>
      <a:accent5>
        <a:srgbClr val="FBE6DD"/>
      </a:accent5>
      <a:accent6>
        <a:srgbClr val="C0D9E0"/>
      </a:accent6>
      <a:hlink>
        <a:srgbClr val="93441D"/>
      </a:hlink>
      <a:folHlink>
        <a:srgbClr val="AF522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5C1F00"/>
        </a:dk1>
        <a:lt1>
          <a:srgbClr val="FFFFFF"/>
        </a:lt1>
        <a:dk2>
          <a:srgbClr val="800000"/>
        </a:dk2>
        <a:lt2>
          <a:srgbClr val="800000"/>
        </a:lt2>
        <a:accent1>
          <a:srgbClr val="F9D3C2"/>
        </a:accent1>
        <a:accent2>
          <a:srgbClr val="F2AE8E"/>
        </a:accent2>
        <a:accent3>
          <a:srgbClr val="C0AAAA"/>
        </a:accent3>
        <a:accent4>
          <a:srgbClr val="DADADA"/>
        </a:accent4>
        <a:accent5>
          <a:srgbClr val="FBE6DD"/>
        </a:accent5>
        <a:accent6>
          <a:srgbClr val="DB9D80"/>
        </a:accent6>
        <a:hlink>
          <a:srgbClr val="E5763D"/>
        </a:hlink>
        <a:folHlink>
          <a:srgbClr val="93441D"/>
        </a:folHlink>
      </a:clrScheme>
      <a:clrMap bg1="dk2" tx1="lt1" bg2="dk1" tx2="lt2" accent1="accent1" accent2="accent2" accent3="accent3" accent4="accent4" accent5="accent5" accent6="accent6" hlink="hlink" folHlink="folHlink"/>
    </a:extraClrScheme>
    <a:extraClrScheme>
      <a:clrScheme name="Default Design 14">
        <a:dk1>
          <a:srgbClr val="000000"/>
        </a:dk1>
        <a:lt1>
          <a:srgbClr val="800000"/>
        </a:lt1>
        <a:dk2>
          <a:srgbClr val="800000"/>
        </a:dk2>
        <a:lt2>
          <a:srgbClr val="5C1F00"/>
        </a:lt2>
        <a:accent1>
          <a:srgbClr val="F9D3C2"/>
        </a:accent1>
        <a:accent2>
          <a:srgbClr val="F2AE8E"/>
        </a:accent2>
        <a:accent3>
          <a:srgbClr val="C0AAAA"/>
        </a:accent3>
        <a:accent4>
          <a:srgbClr val="000000"/>
        </a:accent4>
        <a:accent5>
          <a:srgbClr val="FBE6DD"/>
        </a:accent5>
        <a:accent6>
          <a:srgbClr val="DB9D80"/>
        </a:accent6>
        <a:hlink>
          <a:srgbClr val="E5763D"/>
        </a:hlink>
        <a:folHlink>
          <a:srgbClr val="93441D"/>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800000"/>
        </a:lt1>
        <a:dk2>
          <a:srgbClr val="800000"/>
        </a:dk2>
        <a:lt2>
          <a:srgbClr val="FF9661"/>
        </a:lt2>
        <a:accent1>
          <a:srgbClr val="F9D3C2"/>
        </a:accent1>
        <a:accent2>
          <a:srgbClr val="F2AE8E"/>
        </a:accent2>
        <a:accent3>
          <a:srgbClr val="C0AAAA"/>
        </a:accent3>
        <a:accent4>
          <a:srgbClr val="000000"/>
        </a:accent4>
        <a:accent5>
          <a:srgbClr val="FBE6DD"/>
        </a:accent5>
        <a:accent6>
          <a:srgbClr val="DB9D80"/>
        </a:accent6>
        <a:hlink>
          <a:srgbClr val="E5763D"/>
        </a:hlink>
        <a:folHlink>
          <a:srgbClr val="93441D"/>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800000"/>
        </a:lt1>
        <a:dk2>
          <a:srgbClr val="800000"/>
        </a:dk2>
        <a:lt2>
          <a:srgbClr val="93441D"/>
        </a:lt2>
        <a:accent1>
          <a:srgbClr val="F9D3C2"/>
        </a:accent1>
        <a:accent2>
          <a:srgbClr val="F2AE8E"/>
        </a:accent2>
        <a:accent3>
          <a:srgbClr val="C0AAAA"/>
        </a:accent3>
        <a:accent4>
          <a:srgbClr val="000000"/>
        </a:accent4>
        <a:accent5>
          <a:srgbClr val="FBE6DD"/>
        </a:accent5>
        <a:accent6>
          <a:srgbClr val="DB9D80"/>
        </a:accent6>
        <a:hlink>
          <a:srgbClr val="E5763D"/>
        </a:hlink>
        <a:folHlink>
          <a:srgbClr val="934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TotalTime>
  <Words>211</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CONTEMPORARY ORANGE</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Orange Template</dc:title>
  <dc:creator>Presentation Magazine</dc:creator>
  <cp:lastModifiedBy>Jonty Pearce</cp:lastModifiedBy>
  <cp:revision>7</cp:revision>
  <dcterms:created xsi:type="dcterms:W3CDTF">2005-03-19T08:05:24Z</dcterms:created>
  <dcterms:modified xsi:type="dcterms:W3CDTF">2015-02-22T11:06:24Z</dcterms:modified>
</cp:coreProperties>
</file>