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BAF54846-F9DA-4B53-BC9F-C329EF0E24F1}" type="slidenum">
              <a:rPr lang="en-US" altLang="en-US"/>
              <a:pPr>
                <a:defRPr/>
              </a:pPr>
              <a:t>‹#›</a:t>
            </a:fld>
            <a:endParaRPr lang="en-US" altLang="en-US"/>
          </a:p>
        </p:txBody>
      </p:sp>
    </p:spTree>
    <p:extLst>
      <p:ext uri="{BB962C8B-B14F-4D97-AF65-F5344CB8AC3E}">
        <p14:creationId xmlns:p14="http://schemas.microsoft.com/office/powerpoint/2010/main" val="1382208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B08ED803-ED44-4F10-83B5-4229027393B8}" type="slidenum">
              <a:rPr lang="en-GB" altLang="en-US"/>
              <a:pPr>
                <a:defRPr/>
              </a:pPr>
              <a:t>‹#›</a:t>
            </a:fld>
            <a:endParaRPr lang="en-GB" altLang="en-US"/>
          </a:p>
        </p:txBody>
      </p:sp>
    </p:spTree>
    <p:extLst>
      <p:ext uri="{BB962C8B-B14F-4D97-AF65-F5344CB8AC3E}">
        <p14:creationId xmlns:p14="http://schemas.microsoft.com/office/powerpoint/2010/main" val="1917901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52EBC2E-6AB1-4BC5-BACC-D5B9012813EC}"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873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E6DAA78-A4C8-4C08-86DD-3C88A49881A6}"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39612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EBD1FA0-C19B-4E06-854D-1D14C49EF89B}"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8286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C39E661-7DAD-45EA-BF52-01D9EA2AB6B3}"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1750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B911BF3-B95C-46B3-9DB2-18C0D3B06247}"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288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2262A3E-FBB1-4FE9-A982-7E4691FC9EEC}"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1410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B29EFCE-8948-4257-BF1A-6CF78ED301A2}"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9538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913BF26-5C2B-4F93-A978-777B7AC49842}"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7832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A9649C4-3C1C-49E9-AA14-4D4B7559168E}"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7722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179258511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9E1A05-A60A-403A-9F4D-5CD77022FC86}" type="slidenum">
              <a:rPr lang="en-US" altLang="en-US"/>
              <a:pPr>
                <a:defRPr/>
              </a:pPr>
              <a:t>‹#›</a:t>
            </a:fld>
            <a:endParaRPr lang="en-US" altLang="en-US"/>
          </a:p>
        </p:txBody>
      </p:sp>
    </p:spTree>
    <p:extLst>
      <p:ext uri="{BB962C8B-B14F-4D97-AF65-F5344CB8AC3E}">
        <p14:creationId xmlns:p14="http://schemas.microsoft.com/office/powerpoint/2010/main" val="307893394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88FE2B-7D6A-443E-8D64-FE608B1CDA08}" type="slidenum">
              <a:rPr lang="en-US" altLang="en-US"/>
              <a:pPr>
                <a:defRPr/>
              </a:pPr>
              <a:t>‹#›</a:t>
            </a:fld>
            <a:endParaRPr lang="en-US" altLang="en-US"/>
          </a:p>
        </p:txBody>
      </p:sp>
    </p:spTree>
    <p:extLst>
      <p:ext uri="{BB962C8B-B14F-4D97-AF65-F5344CB8AC3E}">
        <p14:creationId xmlns:p14="http://schemas.microsoft.com/office/powerpoint/2010/main" val="257579204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E8AB33-A386-421A-8E5E-D08292CCC47B}" type="slidenum">
              <a:rPr lang="en-US" altLang="en-US"/>
              <a:pPr>
                <a:defRPr/>
              </a:pPr>
              <a:t>‹#›</a:t>
            </a:fld>
            <a:endParaRPr lang="en-US" altLang="en-US"/>
          </a:p>
        </p:txBody>
      </p:sp>
    </p:spTree>
    <p:extLst>
      <p:ext uri="{BB962C8B-B14F-4D97-AF65-F5344CB8AC3E}">
        <p14:creationId xmlns:p14="http://schemas.microsoft.com/office/powerpoint/2010/main" val="223907006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5C12E6-36A1-47DB-8599-454DD7DF9717}" type="slidenum">
              <a:rPr lang="en-US" altLang="en-US"/>
              <a:pPr>
                <a:defRPr/>
              </a:pPr>
              <a:t>‹#›</a:t>
            </a:fld>
            <a:endParaRPr lang="en-US" altLang="en-US"/>
          </a:p>
        </p:txBody>
      </p:sp>
    </p:spTree>
    <p:extLst>
      <p:ext uri="{BB962C8B-B14F-4D97-AF65-F5344CB8AC3E}">
        <p14:creationId xmlns:p14="http://schemas.microsoft.com/office/powerpoint/2010/main" val="255476433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3B623A-56BB-4640-88E2-F8F7AC83F8C1}" type="slidenum">
              <a:rPr lang="en-US" altLang="en-US"/>
              <a:pPr>
                <a:defRPr/>
              </a:pPr>
              <a:t>‹#›</a:t>
            </a:fld>
            <a:endParaRPr lang="en-US" altLang="en-US"/>
          </a:p>
        </p:txBody>
      </p:sp>
    </p:spTree>
    <p:extLst>
      <p:ext uri="{BB962C8B-B14F-4D97-AF65-F5344CB8AC3E}">
        <p14:creationId xmlns:p14="http://schemas.microsoft.com/office/powerpoint/2010/main" val="2273520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19BB6B-6327-47F1-B089-A1789FFEF601}" type="slidenum">
              <a:rPr lang="en-US" altLang="en-US"/>
              <a:pPr>
                <a:defRPr/>
              </a:pPr>
              <a:t>‹#›</a:t>
            </a:fld>
            <a:endParaRPr lang="en-US" altLang="en-US"/>
          </a:p>
        </p:txBody>
      </p:sp>
    </p:spTree>
    <p:extLst>
      <p:ext uri="{BB962C8B-B14F-4D97-AF65-F5344CB8AC3E}">
        <p14:creationId xmlns:p14="http://schemas.microsoft.com/office/powerpoint/2010/main" val="36922054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55DB8A-ACB7-4383-9BAB-AFA4A41F6BA5}" type="slidenum">
              <a:rPr lang="en-US" altLang="en-US"/>
              <a:pPr>
                <a:defRPr/>
              </a:pPr>
              <a:t>‹#›</a:t>
            </a:fld>
            <a:endParaRPr lang="en-US" altLang="en-US"/>
          </a:p>
        </p:txBody>
      </p:sp>
    </p:spTree>
    <p:extLst>
      <p:ext uri="{BB962C8B-B14F-4D97-AF65-F5344CB8AC3E}">
        <p14:creationId xmlns:p14="http://schemas.microsoft.com/office/powerpoint/2010/main" val="209715218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81AEC6-1401-4253-8BA4-2BE56B75EA55}" type="slidenum">
              <a:rPr lang="en-US" altLang="en-US"/>
              <a:pPr>
                <a:defRPr/>
              </a:pPr>
              <a:t>‹#›</a:t>
            </a:fld>
            <a:endParaRPr lang="en-US" altLang="en-US"/>
          </a:p>
        </p:txBody>
      </p:sp>
    </p:spTree>
    <p:extLst>
      <p:ext uri="{BB962C8B-B14F-4D97-AF65-F5344CB8AC3E}">
        <p14:creationId xmlns:p14="http://schemas.microsoft.com/office/powerpoint/2010/main" val="252532183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3634E2-E193-4C0A-A8E3-46541F5906F4}" type="slidenum">
              <a:rPr lang="en-US" altLang="en-US"/>
              <a:pPr>
                <a:defRPr/>
              </a:pPr>
              <a:t>‹#›</a:t>
            </a:fld>
            <a:endParaRPr lang="en-US" altLang="en-US"/>
          </a:p>
        </p:txBody>
      </p:sp>
    </p:spTree>
    <p:extLst>
      <p:ext uri="{BB962C8B-B14F-4D97-AF65-F5344CB8AC3E}">
        <p14:creationId xmlns:p14="http://schemas.microsoft.com/office/powerpoint/2010/main" val="15970733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697DAFD-C571-4E6D-99AC-21B8FA488EAD}" type="slidenum">
              <a:rPr lang="en-US" altLang="en-US"/>
              <a:pPr>
                <a:defRPr/>
              </a:pPr>
              <a:t>‹#›</a:t>
            </a:fld>
            <a:endParaRPr lang="en-US" altLang="en-US"/>
          </a:p>
        </p:txBody>
      </p:sp>
    </p:spTree>
    <p:extLst>
      <p:ext uri="{BB962C8B-B14F-4D97-AF65-F5344CB8AC3E}">
        <p14:creationId xmlns:p14="http://schemas.microsoft.com/office/powerpoint/2010/main" val="417427019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353A56B-B2B1-4C60-89B2-924D5B2B7874}" type="slidenum">
              <a:rPr lang="en-US" altLang="en-US"/>
              <a:pPr>
                <a:defRPr/>
              </a:pPr>
              <a:t>‹#›</a:t>
            </a:fld>
            <a:endParaRPr lang="en-US" altLang="en-US"/>
          </a:p>
        </p:txBody>
      </p:sp>
    </p:spTree>
    <p:extLst>
      <p:ext uri="{BB962C8B-B14F-4D97-AF65-F5344CB8AC3E}">
        <p14:creationId xmlns:p14="http://schemas.microsoft.com/office/powerpoint/2010/main" val="5178377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C87F28-E82C-4CF6-BF40-0267C25D0229}" type="slidenum">
              <a:rPr lang="en-US" altLang="en-US"/>
              <a:pPr>
                <a:defRPr/>
              </a:pPr>
              <a:t>‹#›</a:t>
            </a:fld>
            <a:endParaRPr lang="en-US" altLang="en-US"/>
          </a:p>
        </p:txBody>
      </p:sp>
    </p:spTree>
    <p:extLst>
      <p:ext uri="{BB962C8B-B14F-4D97-AF65-F5344CB8AC3E}">
        <p14:creationId xmlns:p14="http://schemas.microsoft.com/office/powerpoint/2010/main" val="405625381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D6962C8-BA5C-4E12-BFA1-B4C2CBBC167B}" type="slidenum">
              <a:rPr lang="en-US" altLang="en-US"/>
              <a:pPr>
                <a:defRPr/>
              </a:pPr>
              <a:t>‹#›</a:t>
            </a:fld>
            <a:endParaRPr lang="en-US" altLang="en-US"/>
          </a:p>
        </p:txBody>
      </p:sp>
    </p:spTree>
    <p:extLst>
      <p:ext uri="{BB962C8B-B14F-4D97-AF65-F5344CB8AC3E}">
        <p14:creationId xmlns:p14="http://schemas.microsoft.com/office/powerpoint/2010/main" val="18312869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1A1D3DD9-3A37-4521-81EB-8EABB6570797}"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1434</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Orange Template</dc:title>
  <dc:creator>Presentation Magazine</dc:creator>
  <cp:lastModifiedBy>Jonty Pearce</cp:lastModifiedBy>
  <cp:revision>43</cp:revision>
  <dcterms:created xsi:type="dcterms:W3CDTF">2005-03-15T10:04:38Z</dcterms:created>
  <dcterms:modified xsi:type="dcterms:W3CDTF">2015-02-22T11:06:21Z</dcterms:modified>
</cp:coreProperties>
</file>