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6CCD0D22-6AC2-4DA0-A961-C26CD42C8C42}" type="slidenum">
              <a:rPr lang="en-US" altLang="en-US"/>
              <a:pPr>
                <a:defRPr/>
              </a:pPr>
              <a:t>‹#›</a:t>
            </a:fld>
            <a:endParaRPr lang="en-US" altLang="en-US"/>
          </a:p>
        </p:txBody>
      </p:sp>
    </p:spTree>
    <p:extLst>
      <p:ext uri="{BB962C8B-B14F-4D97-AF65-F5344CB8AC3E}">
        <p14:creationId xmlns:p14="http://schemas.microsoft.com/office/powerpoint/2010/main" val="24791870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593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96230C69-93BC-4FB2-B798-06B57C3BCD2C}" type="slidenum">
              <a:rPr lang="en-GB" altLang="en-US"/>
              <a:pPr>
                <a:defRPr/>
              </a:pPr>
              <a:t>‹#›</a:t>
            </a:fld>
            <a:endParaRPr lang="en-GB" altLang="en-US"/>
          </a:p>
        </p:txBody>
      </p:sp>
    </p:spTree>
    <p:extLst>
      <p:ext uri="{BB962C8B-B14F-4D97-AF65-F5344CB8AC3E}">
        <p14:creationId xmlns:p14="http://schemas.microsoft.com/office/powerpoint/2010/main" val="20914827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417BD7E5-3D56-4743-BAA2-539BD5C2EB7A}"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44202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B5A56DF2-B25B-45FE-907C-58C24E43C259}"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47037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973D51EE-9D22-464B-BCD4-C3E10083534C}"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09191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A9809E1-8AB4-4B0F-9837-CC8610ACFE49}"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742922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40A567D5-2DAF-4BF8-BFFC-DE6E966AE338}"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04396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7D4101C5-1E2B-4E91-AE4A-4DCFB16A5314}"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44399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FC569FF-C5EE-4915-929A-C6D816E9EA26}"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55509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055579D3-7432-4D31-9AE8-BE9DAF3562A1}"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070384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0042AD1C-D98B-445E-9267-20A921563385}"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43289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02"/>
          <p:cNvGrpSpPr>
            <a:grpSpLocks/>
          </p:cNvGrpSpPr>
          <p:nvPr/>
        </p:nvGrpSpPr>
        <p:grpSpPr bwMode="auto">
          <a:xfrm>
            <a:off x="3959225" y="3429000"/>
            <a:ext cx="5040313" cy="2736850"/>
            <a:chOff x="136" y="2908"/>
            <a:chExt cx="2177" cy="1182"/>
          </a:xfrm>
        </p:grpSpPr>
        <p:grpSp>
          <p:nvGrpSpPr>
            <p:cNvPr id="5" name="Group 203"/>
            <p:cNvGrpSpPr>
              <a:grpSpLocks/>
            </p:cNvGrpSpPr>
            <p:nvPr/>
          </p:nvGrpSpPr>
          <p:grpSpPr bwMode="auto">
            <a:xfrm>
              <a:off x="975" y="3157"/>
              <a:ext cx="499" cy="909"/>
              <a:chOff x="998" y="3157"/>
              <a:chExt cx="499" cy="909"/>
            </a:xfrm>
          </p:grpSpPr>
          <p:sp>
            <p:nvSpPr>
              <p:cNvPr id="14" name="AutoShape 204"/>
              <p:cNvSpPr>
                <a:spLocks noChangeArrowheads="1"/>
              </p:cNvSpPr>
              <p:nvPr/>
            </p:nvSpPr>
            <p:spPr bwMode="auto">
              <a:xfrm>
                <a:off x="998" y="3634"/>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5" name="AutoShape 205"/>
              <p:cNvSpPr>
                <a:spLocks noChangeArrowheads="1"/>
              </p:cNvSpPr>
              <p:nvPr/>
            </p:nvSpPr>
            <p:spPr bwMode="auto">
              <a:xfrm>
                <a:off x="998" y="3157"/>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6" name="AutoShape 206"/>
            <p:cNvSpPr>
              <a:spLocks noChangeArrowheads="1"/>
            </p:cNvSpPr>
            <p:nvPr/>
          </p:nvSpPr>
          <p:spPr bwMode="auto">
            <a:xfrm>
              <a:off x="1395" y="3408"/>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 name="AutoShape 207"/>
            <p:cNvSpPr>
              <a:spLocks noChangeArrowheads="1"/>
            </p:cNvSpPr>
            <p:nvPr/>
          </p:nvSpPr>
          <p:spPr bwMode="auto">
            <a:xfrm>
              <a:off x="1814" y="3658"/>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8" name="Group 208"/>
            <p:cNvGrpSpPr>
              <a:grpSpLocks/>
            </p:cNvGrpSpPr>
            <p:nvPr/>
          </p:nvGrpSpPr>
          <p:grpSpPr bwMode="auto">
            <a:xfrm>
              <a:off x="556" y="2908"/>
              <a:ext cx="499" cy="908"/>
              <a:chOff x="567" y="2908"/>
              <a:chExt cx="499" cy="908"/>
            </a:xfrm>
          </p:grpSpPr>
          <p:sp>
            <p:nvSpPr>
              <p:cNvPr id="12" name="AutoShape 209"/>
              <p:cNvSpPr>
                <a:spLocks noChangeArrowheads="1"/>
              </p:cNvSpPr>
              <p:nvPr/>
            </p:nvSpPr>
            <p:spPr bwMode="auto">
              <a:xfrm>
                <a:off x="567" y="3384"/>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 name="AutoShape 210"/>
              <p:cNvSpPr>
                <a:spLocks noChangeArrowheads="1"/>
              </p:cNvSpPr>
              <p:nvPr/>
            </p:nvSpPr>
            <p:spPr bwMode="auto">
              <a:xfrm>
                <a:off x="567" y="2908"/>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 name="Group 211"/>
            <p:cNvGrpSpPr>
              <a:grpSpLocks/>
            </p:cNvGrpSpPr>
            <p:nvPr/>
          </p:nvGrpSpPr>
          <p:grpSpPr bwMode="auto">
            <a:xfrm>
              <a:off x="136" y="3135"/>
              <a:ext cx="499" cy="909"/>
              <a:chOff x="136" y="3135"/>
              <a:chExt cx="499" cy="909"/>
            </a:xfrm>
          </p:grpSpPr>
          <p:sp>
            <p:nvSpPr>
              <p:cNvPr id="10" name="AutoShape 212"/>
              <p:cNvSpPr>
                <a:spLocks noChangeArrowheads="1"/>
              </p:cNvSpPr>
              <p:nvPr/>
            </p:nvSpPr>
            <p:spPr bwMode="auto">
              <a:xfrm>
                <a:off x="136" y="3135"/>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 name="AutoShape 213"/>
              <p:cNvSpPr>
                <a:spLocks noChangeArrowheads="1"/>
              </p:cNvSpPr>
              <p:nvPr/>
            </p:nvSpPr>
            <p:spPr bwMode="auto">
              <a:xfrm>
                <a:off x="136" y="3612"/>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16" name="Group 178"/>
          <p:cNvGrpSpPr>
            <a:grpSpLocks/>
          </p:cNvGrpSpPr>
          <p:nvPr/>
        </p:nvGrpSpPr>
        <p:grpSpPr bwMode="auto">
          <a:xfrm flipH="1">
            <a:off x="5545138" y="80963"/>
            <a:ext cx="3455987" cy="1876425"/>
            <a:chOff x="136" y="2908"/>
            <a:chExt cx="2177" cy="1182"/>
          </a:xfrm>
        </p:grpSpPr>
        <p:grpSp>
          <p:nvGrpSpPr>
            <p:cNvPr id="17" name="Group 179"/>
            <p:cNvGrpSpPr>
              <a:grpSpLocks/>
            </p:cNvGrpSpPr>
            <p:nvPr/>
          </p:nvGrpSpPr>
          <p:grpSpPr bwMode="auto">
            <a:xfrm>
              <a:off x="975" y="3157"/>
              <a:ext cx="499" cy="909"/>
              <a:chOff x="998" y="3157"/>
              <a:chExt cx="499" cy="909"/>
            </a:xfrm>
          </p:grpSpPr>
          <p:sp>
            <p:nvSpPr>
              <p:cNvPr id="26" name="AutoShape 180"/>
              <p:cNvSpPr>
                <a:spLocks noChangeArrowheads="1"/>
              </p:cNvSpPr>
              <p:nvPr/>
            </p:nvSpPr>
            <p:spPr bwMode="auto">
              <a:xfrm>
                <a:off x="998" y="363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7" name="AutoShape 181"/>
              <p:cNvSpPr>
                <a:spLocks noChangeArrowheads="1"/>
              </p:cNvSpPr>
              <p:nvPr/>
            </p:nvSpPr>
            <p:spPr bwMode="auto">
              <a:xfrm>
                <a:off x="998" y="3157"/>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8" name="AutoShape 182"/>
            <p:cNvSpPr>
              <a:spLocks noChangeArrowheads="1"/>
            </p:cNvSpPr>
            <p:nvPr/>
          </p:nvSpPr>
          <p:spPr bwMode="auto">
            <a:xfrm>
              <a:off x="1395" y="34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9" name="AutoShape 183"/>
            <p:cNvSpPr>
              <a:spLocks noChangeArrowheads="1"/>
            </p:cNvSpPr>
            <p:nvPr/>
          </p:nvSpPr>
          <p:spPr bwMode="auto">
            <a:xfrm>
              <a:off x="1814" y="365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20" name="Group 184"/>
            <p:cNvGrpSpPr>
              <a:grpSpLocks/>
            </p:cNvGrpSpPr>
            <p:nvPr/>
          </p:nvGrpSpPr>
          <p:grpSpPr bwMode="auto">
            <a:xfrm>
              <a:off x="556" y="2908"/>
              <a:ext cx="499" cy="908"/>
              <a:chOff x="567" y="2908"/>
              <a:chExt cx="499" cy="908"/>
            </a:xfrm>
          </p:grpSpPr>
          <p:sp>
            <p:nvSpPr>
              <p:cNvPr id="24" name="AutoShape 185"/>
              <p:cNvSpPr>
                <a:spLocks noChangeArrowheads="1"/>
              </p:cNvSpPr>
              <p:nvPr/>
            </p:nvSpPr>
            <p:spPr bwMode="auto">
              <a:xfrm>
                <a:off x="567" y="338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5" name="AutoShape 186"/>
              <p:cNvSpPr>
                <a:spLocks noChangeArrowheads="1"/>
              </p:cNvSpPr>
              <p:nvPr/>
            </p:nvSpPr>
            <p:spPr bwMode="auto">
              <a:xfrm>
                <a:off x="567" y="29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21" name="Group 187"/>
            <p:cNvGrpSpPr>
              <a:grpSpLocks/>
            </p:cNvGrpSpPr>
            <p:nvPr/>
          </p:nvGrpSpPr>
          <p:grpSpPr bwMode="auto">
            <a:xfrm>
              <a:off x="136" y="3135"/>
              <a:ext cx="499" cy="909"/>
              <a:chOff x="136" y="3135"/>
              <a:chExt cx="499" cy="909"/>
            </a:xfrm>
          </p:grpSpPr>
          <p:sp>
            <p:nvSpPr>
              <p:cNvPr id="22" name="AutoShape 188"/>
              <p:cNvSpPr>
                <a:spLocks noChangeArrowheads="1"/>
              </p:cNvSpPr>
              <p:nvPr/>
            </p:nvSpPr>
            <p:spPr bwMode="auto">
              <a:xfrm>
                <a:off x="136" y="3135"/>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3" name="AutoShape 189"/>
              <p:cNvSpPr>
                <a:spLocks noChangeArrowheads="1"/>
              </p:cNvSpPr>
              <p:nvPr/>
            </p:nvSpPr>
            <p:spPr bwMode="auto">
              <a:xfrm>
                <a:off x="136" y="3612"/>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28" name="Group 166"/>
          <p:cNvGrpSpPr>
            <a:grpSpLocks/>
          </p:cNvGrpSpPr>
          <p:nvPr/>
        </p:nvGrpSpPr>
        <p:grpSpPr bwMode="auto">
          <a:xfrm>
            <a:off x="142875" y="4865688"/>
            <a:ext cx="3455988" cy="1876425"/>
            <a:chOff x="136" y="2908"/>
            <a:chExt cx="2177" cy="1182"/>
          </a:xfrm>
        </p:grpSpPr>
        <p:grpSp>
          <p:nvGrpSpPr>
            <p:cNvPr id="29" name="Group 167"/>
            <p:cNvGrpSpPr>
              <a:grpSpLocks/>
            </p:cNvGrpSpPr>
            <p:nvPr/>
          </p:nvGrpSpPr>
          <p:grpSpPr bwMode="auto">
            <a:xfrm>
              <a:off x="975" y="3157"/>
              <a:ext cx="499" cy="909"/>
              <a:chOff x="998" y="3157"/>
              <a:chExt cx="499" cy="909"/>
            </a:xfrm>
          </p:grpSpPr>
          <p:sp>
            <p:nvSpPr>
              <p:cNvPr id="38" name="AutoShape 168"/>
              <p:cNvSpPr>
                <a:spLocks noChangeArrowheads="1"/>
              </p:cNvSpPr>
              <p:nvPr/>
            </p:nvSpPr>
            <p:spPr bwMode="auto">
              <a:xfrm>
                <a:off x="998" y="363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9" name="AutoShape 169"/>
              <p:cNvSpPr>
                <a:spLocks noChangeArrowheads="1"/>
              </p:cNvSpPr>
              <p:nvPr/>
            </p:nvSpPr>
            <p:spPr bwMode="auto">
              <a:xfrm>
                <a:off x="998" y="3157"/>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30" name="AutoShape 170"/>
            <p:cNvSpPr>
              <a:spLocks noChangeArrowheads="1"/>
            </p:cNvSpPr>
            <p:nvPr/>
          </p:nvSpPr>
          <p:spPr bwMode="auto">
            <a:xfrm>
              <a:off x="1395" y="34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1" name="AutoShape 171"/>
            <p:cNvSpPr>
              <a:spLocks noChangeArrowheads="1"/>
            </p:cNvSpPr>
            <p:nvPr/>
          </p:nvSpPr>
          <p:spPr bwMode="auto">
            <a:xfrm>
              <a:off x="1814" y="365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32" name="Group 172"/>
            <p:cNvGrpSpPr>
              <a:grpSpLocks/>
            </p:cNvGrpSpPr>
            <p:nvPr/>
          </p:nvGrpSpPr>
          <p:grpSpPr bwMode="auto">
            <a:xfrm>
              <a:off x="556" y="2908"/>
              <a:ext cx="499" cy="908"/>
              <a:chOff x="567" y="2908"/>
              <a:chExt cx="499" cy="908"/>
            </a:xfrm>
          </p:grpSpPr>
          <p:sp>
            <p:nvSpPr>
              <p:cNvPr id="36" name="AutoShape 173"/>
              <p:cNvSpPr>
                <a:spLocks noChangeArrowheads="1"/>
              </p:cNvSpPr>
              <p:nvPr/>
            </p:nvSpPr>
            <p:spPr bwMode="auto">
              <a:xfrm>
                <a:off x="567" y="338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7" name="AutoShape 174"/>
              <p:cNvSpPr>
                <a:spLocks noChangeArrowheads="1"/>
              </p:cNvSpPr>
              <p:nvPr/>
            </p:nvSpPr>
            <p:spPr bwMode="auto">
              <a:xfrm>
                <a:off x="567" y="29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33" name="Group 175"/>
            <p:cNvGrpSpPr>
              <a:grpSpLocks/>
            </p:cNvGrpSpPr>
            <p:nvPr/>
          </p:nvGrpSpPr>
          <p:grpSpPr bwMode="auto">
            <a:xfrm>
              <a:off x="136" y="3135"/>
              <a:ext cx="499" cy="909"/>
              <a:chOff x="136" y="3135"/>
              <a:chExt cx="499" cy="909"/>
            </a:xfrm>
          </p:grpSpPr>
          <p:sp>
            <p:nvSpPr>
              <p:cNvPr id="34" name="AutoShape 176"/>
              <p:cNvSpPr>
                <a:spLocks noChangeArrowheads="1"/>
              </p:cNvSpPr>
              <p:nvPr/>
            </p:nvSpPr>
            <p:spPr bwMode="auto">
              <a:xfrm>
                <a:off x="136" y="3135"/>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5" name="AutoShape 177"/>
              <p:cNvSpPr>
                <a:spLocks noChangeArrowheads="1"/>
              </p:cNvSpPr>
              <p:nvPr/>
            </p:nvSpPr>
            <p:spPr bwMode="auto">
              <a:xfrm>
                <a:off x="136" y="3612"/>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40" name="Group 190"/>
          <p:cNvGrpSpPr>
            <a:grpSpLocks/>
          </p:cNvGrpSpPr>
          <p:nvPr/>
        </p:nvGrpSpPr>
        <p:grpSpPr bwMode="auto">
          <a:xfrm>
            <a:off x="142875" y="112713"/>
            <a:ext cx="3455988" cy="1876425"/>
            <a:chOff x="136" y="2908"/>
            <a:chExt cx="2177" cy="1182"/>
          </a:xfrm>
        </p:grpSpPr>
        <p:grpSp>
          <p:nvGrpSpPr>
            <p:cNvPr id="41" name="Group 191"/>
            <p:cNvGrpSpPr>
              <a:grpSpLocks/>
            </p:cNvGrpSpPr>
            <p:nvPr/>
          </p:nvGrpSpPr>
          <p:grpSpPr bwMode="auto">
            <a:xfrm>
              <a:off x="975" y="3157"/>
              <a:ext cx="499" cy="909"/>
              <a:chOff x="998" y="3157"/>
              <a:chExt cx="499" cy="909"/>
            </a:xfrm>
          </p:grpSpPr>
          <p:sp>
            <p:nvSpPr>
              <p:cNvPr id="50" name="AutoShape 192"/>
              <p:cNvSpPr>
                <a:spLocks noChangeArrowheads="1"/>
              </p:cNvSpPr>
              <p:nvPr/>
            </p:nvSpPr>
            <p:spPr bwMode="auto">
              <a:xfrm>
                <a:off x="998" y="3634"/>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1" name="AutoShape 193"/>
              <p:cNvSpPr>
                <a:spLocks noChangeArrowheads="1"/>
              </p:cNvSpPr>
              <p:nvPr/>
            </p:nvSpPr>
            <p:spPr bwMode="auto">
              <a:xfrm>
                <a:off x="998" y="3157"/>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42" name="AutoShape 194"/>
            <p:cNvSpPr>
              <a:spLocks noChangeArrowheads="1"/>
            </p:cNvSpPr>
            <p:nvPr/>
          </p:nvSpPr>
          <p:spPr bwMode="auto">
            <a:xfrm>
              <a:off x="1395" y="3408"/>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3" name="AutoShape 195"/>
            <p:cNvSpPr>
              <a:spLocks noChangeArrowheads="1"/>
            </p:cNvSpPr>
            <p:nvPr/>
          </p:nvSpPr>
          <p:spPr bwMode="auto">
            <a:xfrm>
              <a:off x="1814" y="3658"/>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44" name="Group 196"/>
            <p:cNvGrpSpPr>
              <a:grpSpLocks/>
            </p:cNvGrpSpPr>
            <p:nvPr/>
          </p:nvGrpSpPr>
          <p:grpSpPr bwMode="auto">
            <a:xfrm>
              <a:off x="556" y="2908"/>
              <a:ext cx="499" cy="908"/>
              <a:chOff x="567" y="2908"/>
              <a:chExt cx="499" cy="908"/>
            </a:xfrm>
          </p:grpSpPr>
          <p:sp>
            <p:nvSpPr>
              <p:cNvPr id="48" name="AutoShape 197"/>
              <p:cNvSpPr>
                <a:spLocks noChangeArrowheads="1"/>
              </p:cNvSpPr>
              <p:nvPr/>
            </p:nvSpPr>
            <p:spPr bwMode="auto">
              <a:xfrm>
                <a:off x="567" y="3384"/>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9" name="AutoShape 198"/>
              <p:cNvSpPr>
                <a:spLocks noChangeArrowheads="1"/>
              </p:cNvSpPr>
              <p:nvPr/>
            </p:nvSpPr>
            <p:spPr bwMode="auto">
              <a:xfrm>
                <a:off x="567" y="2908"/>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45" name="Group 199"/>
            <p:cNvGrpSpPr>
              <a:grpSpLocks/>
            </p:cNvGrpSpPr>
            <p:nvPr/>
          </p:nvGrpSpPr>
          <p:grpSpPr bwMode="auto">
            <a:xfrm>
              <a:off x="136" y="3135"/>
              <a:ext cx="499" cy="909"/>
              <a:chOff x="136" y="3135"/>
              <a:chExt cx="499" cy="909"/>
            </a:xfrm>
          </p:grpSpPr>
          <p:sp>
            <p:nvSpPr>
              <p:cNvPr id="46" name="AutoShape 200"/>
              <p:cNvSpPr>
                <a:spLocks noChangeArrowheads="1"/>
              </p:cNvSpPr>
              <p:nvPr/>
            </p:nvSpPr>
            <p:spPr bwMode="auto">
              <a:xfrm>
                <a:off x="136" y="3135"/>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7" name="AutoShape 201"/>
              <p:cNvSpPr>
                <a:spLocks noChangeArrowheads="1"/>
              </p:cNvSpPr>
              <p:nvPr/>
            </p:nvSpPr>
            <p:spPr bwMode="auto">
              <a:xfrm>
                <a:off x="136" y="3612"/>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sp>
        <p:nvSpPr>
          <p:cNvPr id="4102" name="Rectangle 6"/>
          <p:cNvSpPr>
            <a:spLocks noGrp="1" noChangeArrowheads="1"/>
          </p:cNvSpPr>
          <p:nvPr>
            <p:ph type="ctrTitle"/>
          </p:nvPr>
        </p:nvSpPr>
        <p:spPr>
          <a:xfrm>
            <a:off x="468313" y="1808163"/>
            <a:ext cx="6983412"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513138"/>
            <a:ext cx="4498975" cy="1752600"/>
          </a:xfrm>
        </p:spPr>
        <p:txBody>
          <a:bodyPr/>
          <a:lstStyle>
            <a:lvl1pPr marL="0" indent="0">
              <a:buFontTx/>
              <a:buNone/>
              <a:defRPr sz="2000">
                <a:solidFill>
                  <a:schemeClr val="tx2"/>
                </a:solidFill>
              </a:defRPr>
            </a:lvl1pPr>
          </a:lstStyle>
          <a:p>
            <a:pPr lvl="0"/>
            <a:r>
              <a:rPr lang="en-US" altLang="en-US" noProof="0" smtClean="0"/>
              <a:t>Click to edit Master subtitle style</a:t>
            </a:r>
          </a:p>
        </p:txBody>
      </p:sp>
    </p:spTree>
    <p:extLst>
      <p:ext uri="{BB962C8B-B14F-4D97-AF65-F5344CB8AC3E}">
        <p14:creationId xmlns:p14="http://schemas.microsoft.com/office/powerpoint/2010/main" val="854467106"/>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610569083"/>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5816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581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516072748"/>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513601263"/>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27059676"/>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7383594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7397527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22720240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92152993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25483001"/>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584989388"/>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728519083"/>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15237393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82584744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35"/>
          <p:cNvGrpSpPr>
            <a:grpSpLocks/>
          </p:cNvGrpSpPr>
          <p:nvPr/>
        </p:nvGrpSpPr>
        <p:grpSpPr bwMode="auto">
          <a:xfrm>
            <a:off x="142875" y="4865688"/>
            <a:ext cx="3455988" cy="1876425"/>
            <a:chOff x="136" y="2908"/>
            <a:chExt cx="2177" cy="1182"/>
          </a:xfrm>
        </p:grpSpPr>
        <p:grpSp>
          <p:nvGrpSpPr>
            <p:cNvPr id="1035" name="Group 136"/>
            <p:cNvGrpSpPr>
              <a:grpSpLocks/>
            </p:cNvGrpSpPr>
            <p:nvPr/>
          </p:nvGrpSpPr>
          <p:grpSpPr bwMode="auto">
            <a:xfrm>
              <a:off x="975" y="3157"/>
              <a:ext cx="499" cy="909"/>
              <a:chOff x="998" y="3157"/>
              <a:chExt cx="499" cy="909"/>
            </a:xfrm>
          </p:grpSpPr>
          <p:sp>
            <p:nvSpPr>
              <p:cNvPr id="1044" name="AutoShape 137"/>
              <p:cNvSpPr>
                <a:spLocks noChangeArrowheads="1"/>
              </p:cNvSpPr>
              <p:nvPr/>
            </p:nvSpPr>
            <p:spPr bwMode="auto">
              <a:xfrm>
                <a:off x="998" y="363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5" name="AutoShape 138"/>
              <p:cNvSpPr>
                <a:spLocks noChangeArrowheads="1"/>
              </p:cNvSpPr>
              <p:nvPr/>
            </p:nvSpPr>
            <p:spPr bwMode="auto">
              <a:xfrm>
                <a:off x="998" y="3157"/>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036" name="AutoShape 139"/>
            <p:cNvSpPr>
              <a:spLocks noChangeArrowheads="1"/>
            </p:cNvSpPr>
            <p:nvPr/>
          </p:nvSpPr>
          <p:spPr bwMode="auto">
            <a:xfrm>
              <a:off x="1395" y="34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7" name="AutoShape 140"/>
            <p:cNvSpPr>
              <a:spLocks noChangeArrowheads="1"/>
            </p:cNvSpPr>
            <p:nvPr/>
          </p:nvSpPr>
          <p:spPr bwMode="auto">
            <a:xfrm>
              <a:off x="1814" y="365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038" name="Group 141"/>
            <p:cNvGrpSpPr>
              <a:grpSpLocks/>
            </p:cNvGrpSpPr>
            <p:nvPr/>
          </p:nvGrpSpPr>
          <p:grpSpPr bwMode="auto">
            <a:xfrm>
              <a:off x="556" y="2908"/>
              <a:ext cx="499" cy="908"/>
              <a:chOff x="567" y="2908"/>
              <a:chExt cx="499" cy="908"/>
            </a:xfrm>
          </p:grpSpPr>
          <p:sp>
            <p:nvSpPr>
              <p:cNvPr id="1042" name="AutoShape 142"/>
              <p:cNvSpPr>
                <a:spLocks noChangeArrowheads="1"/>
              </p:cNvSpPr>
              <p:nvPr/>
            </p:nvSpPr>
            <p:spPr bwMode="auto">
              <a:xfrm>
                <a:off x="567" y="338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3" name="AutoShape 143"/>
              <p:cNvSpPr>
                <a:spLocks noChangeArrowheads="1"/>
              </p:cNvSpPr>
              <p:nvPr/>
            </p:nvSpPr>
            <p:spPr bwMode="auto">
              <a:xfrm>
                <a:off x="567" y="29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039" name="Group 144"/>
            <p:cNvGrpSpPr>
              <a:grpSpLocks/>
            </p:cNvGrpSpPr>
            <p:nvPr/>
          </p:nvGrpSpPr>
          <p:grpSpPr bwMode="auto">
            <a:xfrm>
              <a:off x="136" y="3135"/>
              <a:ext cx="499" cy="909"/>
              <a:chOff x="136" y="3135"/>
              <a:chExt cx="499" cy="909"/>
            </a:xfrm>
          </p:grpSpPr>
          <p:sp>
            <p:nvSpPr>
              <p:cNvPr id="1040" name="AutoShape 145"/>
              <p:cNvSpPr>
                <a:spLocks noChangeArrowheads="1"/>
              </p:cNvSpPr>
              <p:nvPr/>
            </p:nvSpPr>
            <p:spPr bwMode="auto">
              <a:xfrm>
                <a:off x="136" y="3135"/>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1" name="AutoShape 146"/>
              <p:cNvSpPr>
                <a:spLocks noChangeArrowheads="1"/>
              </p:cNvSpPr>
              <p:nvPr/>
            </p:nvSpPr>
            <p:spPr bwMode="auto">
              <a:xfrm>
                <a:off x="136" y="3612"/>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sp>
        <p:nvSpPr>
          <p:cNvPr id="1027" name="Rectangle 2"/>
          <p:cNvSpPr>
            <a:spLocks noGrp="1" noChangeArrowheads="1"/>
          </p:cNvSpPr>
          <p:nvPr>
            <p:ph type="title"/>
          </p:nvPr>
        </p:nvSpPr>
        <p:spPr bwMode="auto">
          <a:xfrm>
            <a:off x="1692275" y="260350"/>
            <a:ext cx="6875463"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277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1030" name="Rectangle 3"/>
          <p:cNvSpPr>
            <a:spLocks noGrp="1" noChangeArrowheads="1"/>
          </p:cNvSpPr>
          <p:nvPr>
            <p:ph type="body" idx="1"/>
          </p:nvPr>
        </p:nvSpPr>
        <p:spPr bwMode="auto">
          <a:xfrm>
            <a:off x="457200" y="1484313"/>
            <a:ext cx="8291513"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31" name="Group 160"/>
          <p:cNvGrpSpPr>
            <a:grpSpLocks/>
          </p:cNvGrpSpPr>
          <p:nvPr/>
        </p:nvGrpSpPr>
        <p:grpSpPr bwMode="auto">
          <a:xfrm>
            <a:off x="107950" y="80963"/>
            <a:ext cx="792163" cy="1443037"/>
            <a:chOff x="998" y="3157"/>
            <a:chExt cx="499" cy="909"/>
          </a:xfrm>
        </p:grpSpPr>
        <p:sp>
          <p:nvSpPr>
            <p:cNvPr id="1033" name="AutoShape 161"/>
            <p:cNvSpPr>
              <a:spLocks noChangeArrowheads="1"/>
            </p:cNvSpPr>
            <p:nvPr/>
          </p:nvSpPr>
          <p:spPr bwMode="auto">
            <a:xfrm>
              <a:off x="998" y="3634"/>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4" name="AutoShape 162"/>
            <p:cNvSpPr>
              <a:spLocks noChangeArrowheads="1"/>
            </p:cNvSpPr>
            <p:nvPr/>
          </p:nvSpPr>
          <p:spPr bwMode="auto">
            <a:xfrm>
              <a:off x="998" y="3157"/>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032" name="AutoShape 163"/>
          <p:cNvSpPr>
            <a:spLocks noChangeArrowheads="1"/>
          </p:cNvSpPr>
          <p:nvPr/>
        </p:nvSpPr>
        <p:spPr bwMode="auto">
          <a:xfrm>
            <a:off x="774700" y="479425"/>
            <a:ext cx="792163" cy="685800"/>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r" rtl="0" eaLnBrk="0" fontAlgn="base" hangingPunct="0">
        <a:spcBef>
          <a:spcPct val="0"/>
        </a:spcBef>
        <a:spcAft>
          <a:spcPct val="0"/>
        </a:spcAft>
        <a:defRPr sz="4000" kern="1200">
          <a:solidFill>
            <a:schemeClr val="tx1"/>
          </a:solidFill>
          <a:latin typeface="+mj-lt"/>
          <a:ea typeface="+mj-ea"/>
          <a:cs typeface="+mj-cs"/>
        </a:defRPr>
      </a:lvl1pPr>
      <a:lvl2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2pPr>
      <a:lvl3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3pPr>
      <a:lvl4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4pPr>
      <a:lvl5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5pPr>
      <a:lvl6pPr marL="4572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6pPr>
      <a:lvl7pPr marL="9144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7pPr>
      <a:lvl8pPr marL="13716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8pPr>
      <a:lvl9pPr marL="18288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4275"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484313"/>
            <a:ext cx="4059238" cy="43576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8372" name="Group 4"/>
          <p:cNvGraphicFramePr>
            <a:graphicFrameLocks noGrp="1"/>
          </p:cNvGraphicFramePr>
          <p:nvPr>
            <p:ph sz="half" idx="2"/>
          </p:nvPr>
        </p:nvGraphicFramePr>
        <p:xfrm>
          <a:off x="5484813" y="1657350"/>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5">
        <a:dk1>
          <a:srgbClr val="66CCCC"/>
        </a:dk1>
        <a:lt1>
          <a:srgbClr val="FFFFFF"/>
        </a:lt1>
        <a:dk2>
          <a:srgbClr val="2E6B6B"/>
        </a:dk2>
        <a:lt2>
          <a:srgbClr val="FFFFCC"/>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1069</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Hex Green3 Template</dc:title>
  <dc:creator>Presentation Magazine</dc:creator>
  <cp:lastModifiedBy>Jonty Pearce</cp:lastModifiedBy>
  <cp:revision>47</cp:revision>
  <dcterms:created xsi:type="dcterms:W3CDTF">2005-03-15T10:04:38Z</dcterms:created>
  <dcterms:modified xsi:type="dcterms:W3CDTF">2015-02-22T11:06:18Z</dcterms:modified>
</cp:coreProperties>
</file>