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9A6291A0-2F36-47D6-B2DF-FBCB4BF0FEA5}" type="slidenum">
              <a:rPr lang="en-US" altLang="en-US"/>
              <a:pPr>
                <a:defRPr/>
              </a:pPr>
              <a:t>‹#›</a:t>
            </a:fld>
            <a:endParaRPr lang="en-US" altLang="en-US"/>
          </a:p>
        </p:txBody>
      </p:sp>
    </p:spTree>
    <p:extLst>
      <p:ext uri="{BB962C8B-B14F-4D97-AF65-F5344CB8AC3E}">
        <p14:creationId xmlns:p14="http://schemas.microsoft.com/office/powerpoint/2010/main" val="19766974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GB" altLang="en-US"/>
          </a:p>
        </p:txBody>
      </p:sp>
      <p:sp>
        <p:nvSpPr>
          <p:cNvPr id="593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93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GB" altLang="en-US"/>
          </a:p>
        </p:txBody>
      </p:sp>
      <p:sp>
        <p:nvSpPr>
          <p:cNvPr id="593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8DEACFF3-01EB-4E41-A42E-B7D08BB1E2C6}" type="slidenum">
              <a:rPr lang="en-GB" altLang="en-US"/>
              <a:pPr>
                <a:defRPr/>
              </a:pPr>
              <a:t>‹#›</a:t>
            </a:fld>
            <a:endParaRPr lang="en-GB" altLang="en-US"/>
          </a:p>
        </p:txBody>
      </p:sp>
    </p:spTree>
    <p:extLst>
      <p:ext uri="{BB962C8B-B14F-4D97-AF65-F5344CB8AC3E}">
        <p14:creationId xmlns:p14="http://schemas.microsoft.com/office/powerpoint/2010/main" val="25689967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F075C028-9BAE-4D5E-BA41-8A39393B5988}" type="slidenum">
              <a:rPr lang="en-GB" altLang="en-US" b="0"/>
              <a:pPr/>
              <a:t>1</a:t>
            </a:fld>
            <a:endParaRPr lang="en-GB" altLang="en-US"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13369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581F5003-C215-46EE-BF3F-CF3B78AE8F2A}" type="slidenum">
              <a:rPr lang="en-GB" altLang="en-US" b="0"/>
              <a:pPr/>
              <a:t>2</a:t>
            </a:fld>
            <a:endParaRPr lang="en-GB" altLang="en-US"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26148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6D565747-E294-4EBF-954B-3010DFC6298B}" type="slidenum">
              <a:rPr lang="en-GB" altLang="en-US" b="0"/>
              <a:pPr/>
              <a:t>3</a:t>
            </a:fld>
            <a:endParaRPr lang="en-GB" altLang="en-US"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138141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6813130D-1D9D-4B5D-BFE8-C6289AB447B3}" type="slidenum">
              <a:rPr lang="en-GB" altLang="en-US" b="0"/>
              <a:pPr/>
              <a:t>4</a:t>
            </a:fld>
            <a:endParaRPr lang="en-GB" altLang="en-US"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87576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BF691D97-CFF7-45A3-95D6-0BAB4C3AE432}" type="slidenum">
              <a:rPr lang="en-GB" altLang="en-US" b="0"/>
              <a:pPr/>
              <a:t>5</a:t>
            </a:fld>
            <a:endParaRPr lang="en-GB" altLang="en-US"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88048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20E733F5-5F32-49BC-B9AF-E7FE06A2FECB}" type="slidenum">
              <a:rPr lang="en-GB" altLang="en-US" b="0"/>
              <a:pPr/>
              <a:t>6</a:t>
            </a:fld>
            <a:endParaRPr lang="en-GB" altLang="en-US"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825922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86D1B213-E036-4BBA-BBD6-ECB1081A1AC8}" type="slidenum">
              <a:rPr lang="en-GB" altLang="en-US" b="0"/>
              <a:pPr/>
              <a:t>7</a:t>
            </a:fld>
            <a:endParaRPr lang="en-GB" altLang="en-US"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217809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68AFB10F-A526-451C-A08D-35F3B46D0270}" type="slidenum">
              <a:rPr lang="en-GB" altLang="en-US" b="0"/>
              <a:pPr/>
              <a:t>8</a:t>
            </a:fld>
            <a:endParaRPr lang="en-GB" altLang="en-US"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914801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131374D5-583C-43B0-B6A9-F76E3C7E5056}" type="slidenum">
              <a:rPr lang="en-GB" altLang="en-US" b="0"/>
              <a:pPr/>
              <a:t>9</a:t>
            </a:fld>
            <a:endParaRPr lang="en-GB" altLang="en-US"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13193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02"/>
          <p:cNvGrpSpPr>
            <a:grpSpLocks/>
          </p:cNvGrpSpPr>
          <p:nvPr/>
        </p:nvGrpSpPr>
        <p:grpSpPr bwMode="auto">
          <a:xfrm>
            <a:off x="3959225" y="3429000"/>
            <a:ext cx="5040313" cy="2736850"/>
            <a:chOff x="136" y="2908"/>
            <a:chExt cx="2177" cy="1182"/>
          </a:xfrm>
        </p:grpSpPr>
        <p:grpSp>
          <p:nvGrpSpPr>
            <p:cNvPr id="5" name="Group 203"/>
            <p:cNvGrpSpPr>
              <a:grpSpLocks/>
            </p:cNvGrpSpPr>
            <p:nvPr/>
          </p:nvGrpSpPr>
          <p:grpSpPr bwMode="auto">
            <a:xfrm>
              <a:off x="975" y="3157"/>
              <a:ext cx="499" cy="909"/>
              <a:chOff x="998" y="3157"/>
              <a:chExt cx="499" cy="909"/>
            </a:xfrm>
          </p:grpSpPr>
          <p:sp>
            <p:nvSpPr>
              <p:cNvPr id="14" name="AutoShape 204"/>
              <p:cNvSpPr>
                <a:spLocks noChangeArrowheads="1"/>
              </p:cNvSpPr>
              <p:nvPr/>
            </p:nvSpPr>
            <p:spPr bwMode="auto">
              <a:xfrm>
                <a:off x="998" y="3634"/>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5" name="AutoShape 205"/>
              <p:cNvSpPr>
                <a:spLocks noChangeArrowheads="1"/>
              </p:cNvSpPr>
              <p:nvPr/>
            </p:nvSpPr>
            <p:spPr bwMode="auto">
              <a:xfrm>
                <a:off x="998" y="3157"/>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6" name="AutoShape 206"/>
            <p:cNvSpPr>
              <a:spLocks noChangeArrowheads="1"/>
            </p:cNvSpPr>
            <p:nvPr/>
          </p:nvSpPr>
          <p:spPr bwMode="auto">
            <a:xfrm>
              <a:off x="1395" y="3408"/>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 name="AutoShape 207"/>
            <p:cNvSpPr>
              <a:spLocks noChangeArrowheads="1"/>
            </p:cNvSpPr>
            <p:nvPr/>
          </p:nvSpPr>
          <p:spPr bwMode="auto">
            <a:xfrm>
              <a:off x="1814" y="3658"/>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8" name="Group 208"/>
            <p:cNvGrpSpPr>
              <a:grpSpLocks/>
            </p:cNvGrpSpPr>
            <p:nvPr/>
          </p:nvGrpSpPr>
          <p:grpSpPr bwMode="auto">
            <a:xfrm>
              <a:off x="556" y="2908"/>
              <a:ext cx="499" cy="908"/>
              <a:chOff x="567" y="2908"/>
              <a:chExt cx="499" cy="908"/>
            </a:xfrm>
          </p:grpSpPr>
          <p:sp>
            <p:nvSpPr>
              <p:cNvPr id="12" name="AutoShape 209"/>
              <p:cNvSpPr>
                <a:spLocks noChangeArrowheads="1"/>
              </p:cNvSpPr>
              <p:nvPr/>
            </p:nvSpPr>
            <p:spPr bwMode="auto">
              <a:xfrm>
                <a:off x="567" y="3384"/>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 name="AutoShape 210"/>
              <p:cNvSpPr>
                <a:spLocks noChangeArrowheads="1"/>
              </p:cNvSpPr>
              <p:nvPr/>
            </p:nvSpPr>
            <p:spPr bwMode="auto">
              <a:xfrm>
                <a:off x="567" y="2908"/>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9" name="Group 211"/>
            <p:cNvGrpSpPr>
              <a:grpSpLocks/>
            </p:cNvGrpSpPr>
            <p:nvPr/>
          </p:nvGrpSpPr>
          <p:grpSpPr bwMode="auto">
            <a:xfrm>
              <a:off x="136" y="3135"/>
              <a:ext cx="499" cy="909"/>
              <a:chOff x="136" y="3135"/>
              <a:chExt cx="499" cy="909"/>
            </a:xfrm>
          </p:grpSpPr>
          <p:sp>
            <p:nvSpPr>
              <p:cNvPr id="10" name="AutoShape 212"/>
              <p:cNvSpPr>
                <a:spLocks noChangeArrowheads="1"/>
              </p:cNvSpPr>
              <p:nvPr/>
            </p:nvSpPr>
            <p:spPr bwMode="auto">
              <a:xfrm>
                <a:off x="136" y="3135"/>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 name="AutoShape 213"/>
              <p:cNvSpPr>
                <a:spLocks noChangeArrowheads="1"/>
              </p:cNvSpPr>
              <p:nvPr/>
            </p:nvSpPr>
            <p:spPr bwMode="auto">
              <a:xfrm>
                <a:off x="136" y="3612"/>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grpSp>
        <p:nvGrpSpPr>
          <p:cNvPr id="16" name="Group 178"/>
          <p:cNvGrpSpPr>
            <a:grpSpLocks/>
          </p:cNvGrpSpPr>
          <p:nvPr/>
        </p:nvGrpSpPr>
        <p:grpSpPr bwMode="auto">
          <a:xfrm flipH="1">
            <a:off x="5545138" y="80963"/>
            <a:ext cx="3455987" cy="1876425"/>
            <a:chOff x="136" y="2908"/>
            <a:chExt cx="2177" cy="1182"/>
          </a:xfrm>
        </p:grpSpPr>
        <p:grpSp>
          <p:nvGrpSpPr>
            <p:cNvPr id="17" name="Group 179"/>
            <p:cNvGrpSpPr>
              <a:grpSpLocks/>
            </p:cNvGrpSpPr>
            <p:nvPr/>
          </p:nvGrpSpPr>
          <p:grpSpPr bwMode="auto">
            <a:xfrm>
              <a:off x="975" y="3157"/>
              <a:ext cx="499" cy="909"/>
              <a:chOff x="998" y="3157"/>
              <a:chExt cx="499" cy="909"/>
            </a:xfrm>
          </p:grpSpPr>
          <p:sp>
            <p:nvSpPr>
              <p:cNvPr id="26" name="AutoShape 180"/>
              <p:cNvSpPr>
                <a:spLocks noChangeArrowheads="1"/>
              </p:cNvSpPr>
              <p:nvPr/>
            </p:nvSpPr>
            <p:spPr bwMode="auto">
              <a:xfrm>
                <a:off x="998" y="363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7" name="AutoShape 181"/>
              <p:cNvSpPr>
                <a:spLocks noChangeArrowheads="1"/>
              </p:cNvSpPr>
              <p:nvPr/>
            </p:nvSpPr>
            <p:spPr bwMode="auto">
              <a:xfrm>
                <a:off x="998" y="3157"/>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8" name="AutoShape 182"/>
            <p:cNvSpPr>
              <a:spLocks noChangeArrowheads="1"/>
            </p:cNvSpPr>
            <p:nvPr/>
          </p:nvSpPr>
          <p:spPr bwMode="auto">
            <a:xfrm>
              <a:off x="1395" y="34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9" name="AutoShape 183"/>
            <p:cNvSpPr>
              <a:spLocks noChangeArrowheads="1"/>
            </p:cNvSpPr>
            <p:nvPr/>
          </p:nvSpPr>
          <p:spPr bwMode="auto">
            <a:xfrm>
              <a:off x="1814" y="365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20" name="Group 184"/>
            <p:cNvGrpSpPr>
              <a:grpSpLocks/>
            </p:cNvGrpSpPr>
            <p:nvPr/>
          </p:nvGrpSpPr>
          <p:grpSpPr bwMode="auto">
            <a:xfrm>
              <a:off x="556" y="2908"/>
              <a:ext cx="499" cy="908"/>
              <a:chOff x="567" y="2908"/>
              <a:chExt cx="499" cy="908"/>
            </a:xfrm>
          </p:grpSpPr>
          <p:sp>
            <p:nvSpPr>
              <p:cNvPr id="24" name="AutoShape 185"/>
              <p:cNvSpPr>
                <a:spLocks noChangeArrowheads="1"/>
              </p:cNvSpPr>
              <p:nvPr/>
            </p:nvSpPr>
            <p:spPr bwMode="auto">
              <a:xfrm>
                <a:off x="567" y="338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5" name="AutoShape 186"/>
              <p:cNvSpPr>
                <a:spLocks noChangeArrowheads="1"/>
              </p:cNvSpPr>
              <p:nvPr/>
            </p:nvSpPr>
            <p:spPr bwMode="auto">
              <a:xfrm>
                <a:off x="567" y="29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21" name="Group 187"/>
            <p:cNvGrpSpPr>
              <a:grpSpLocks/>
            </p:cNvGrpSpPr>
            <p:nvPr/>
          </p:nvGrpSpPr>
          <p:grpSpPr bwMode="auto">
            <a:xfrm>
              <a:off x="136" y="3135"/>
              <a:ext cx="499" cy="909"/>
              <a:chOff x="136" y="3135"/>
              <a:chExt cx="499" cy="909"/>
            </a:xfrm>
          </p:grpSpPr>
          <p:sp>
            <p:nvSpPr>
              <p:cNvPr id="22" name="AutoShape 188"/>
              <p:cNvSpPr>
                <a:spLocks noChangeArrowheads="1"/>
              </p:cNvSpPr>
              <p:nvPr/>
            </p:nvSpPr>
            <p:spPr bwMode="auto">
              <a:xfrm>
                <a:off x="136" y="3135"/>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3" name="AutoShape 189"/>
              <p:cNvSpPr>
                <a:spLocks noChangeArrowheads="1"/>
              </p:cNvSpPr>
              <p:nvPr/>
            </p:nvSpPr>
            <p:spPr bwMode="auto">
              <a:xfrm>
                <a:off x="136" y="3612"/>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grpSp>
        <p:nvGrpSpPr>
          <p:cNvPr id="28" name="Group 166"/>
          <p:cNvGrpSpPr>
            <a:grpSpLocks/>
          </p:cNvGrpSpPr>
          <p:nvPr/>
        </p:nvGrpSpPr>
        <p:grpSpPr bwMode="auto">
          <a:xfrm>
            <a:off x="142875" y="4865688"/>
            <a:ext cx="3455988" cy="1876425"/>
            <a:chOff x="136" y="2908"/>
            <a:chExt cx="2177" cy="1182"/>
          </a:xfrm>
        </p:grpSpPr>
        <p:grpSp>
          <p:nvGrpSpPr>
            <p:cNvPr id="29" name="Group 167"/>
            <p:cNvGrpSpPr>
              <a:grpSpLocks/>
            </p:cNvGrpSpPr>
            <p:nvPr/>
          </p:nvGrpSpPr>
          <p:grpSpPr bwMode="auto">
            <a:xfrm>
              <a:off x="975" y="3157"/>
              <a:ext cx="499" cy="909"/>
              <a:chOff x="998" y="3157"/>
              <a:chExt cx="499" cy="909"/>
            </a:xfrm>
          </p:grpSpPr>
          <p:sp>
            <p:nvSpPr>
              <p:cNvPr id="38" name="AutoShape 168"/>
              <p:cNvSpPr>
                <a:spLocks noChangeArrowheads="1"/>
              </p:cNvSpPr>
              <p:nvPr/>
            </p:nvSpPr>
            <p:spPr bwMode="auto">
              <a:xfrm>
                <a:off x="998" y="363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39" name="AutoShape 169"/>
              <p:cNvSpPr>
                <a:spLocks noChangeArrowheads="1"/>
              </p:cNvSpPr>
              <p:nvPr/>
            </p:nvSpPr>
            <p:spPr bwMode="auto">
              <a:xfrm>
                <a:off x="998" y="3157"/>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30" name="AutoShape 170"/>
            <p:cNvSpPr>
              <a:spLocks noChangeArrowheads="1"/>
            </p:cNvSpPr>
            <p:nvPr/>
          </p:nvSpPr>
          <p:spPr bwMode="auto">
            <a:xfrm>
              <a:off x="1395" y="34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31" name="AutoShape 171"/>
            <p:cNvSpPr>
              <a:spLocks noChangeArrowheads="1"/>
            </p:cNvSpPr>
            <p:nvPr/>
          </p:nvSpPr>
          <p:spPr bwMode="auto">
            <a:xfrm>
              <a:off x="1814" y="365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32" name="Group 172"/>
            <p:cNvGrpSpPr>
              <a:grpSpLocks/>
            </p:cNvGrpSpPr>
            <p:nvPr/>
          </p:nvGrpSpPr>
          <p:grpSpPr bwMode="auto">
            <a:xfrm>
              <a:off x="556" y="2908"/>
              <a:ext cx="499" cy="908"/>
              <a:chOff x="567" y="2908"/>
              <a:chExt cx="499" cy="908"/>
            </a:xfrm>
          </p:grpSpPr>
          <p:sp>
            <p:nvSpPr>
              <p:cNvPr id="36" name="AutoShape 173"/>
              <p:cNvSpPr>
                <a:spLocks noChangeArrowheads="1"/>
              </p:cNvSpPr>
              <p:nvPr/>
            </p:nvSpPr>
            <p:spPr bwMode="auto">
              <a:xfrm>
                <a:off x="567" y="338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37" name="AutoShape 174"/>
              <p:cNvSpPr>
                <a:spLocks noChangeArrowheads="1"/>
              </p:cNvSpPr>
              <p:nvPr/>
            </p:nvSpPr>
            <p:spPr bwMode="auto">
              <a:xfrm>
                <a:off x="567" y="29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33" name="Group 175"/>
            <p:cNvGrpSpPr>
              <a:grpSpLocks/>
            </p:cNvGrpSpPr>
            <p:nvPr/>
          </p:nvGrpSpPr>
          <p:grpSpPr bwMode="auto">
            <a:xfrm>
              <a:off x="136" y="3135"/>
              <a:ext cx="499" cy="909"/>
              <a:chOff x="136" y="3135"/>
              <a:chExt cx="499" cy="909"/>
            </a:xfrm>
          </p:grpSpPr>
          <p:sp>
            <p:nvSpPr>
              <p:cNvPr id="34" name="AutoShape 176"/>
              <p:cNvSpPr>
                <a:spLocks noChangeArrowheads="1"/>
              </p:cNvSpPr>
              <p:nvPr/>
            </p:nvSpPr>
            <p:spPr bwMode="auto">
              <a:xfrm>
                <a:off x="136" y="3135"/>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35" name="AutoShape 177"/>
              <p:cNvSpPr>
                <a:spLocks noChangeArrowheads="1"/>
              </p:cNvSpPr>
              <p:nvPr/>
            </p:nvSpPr>
            <p:spPr bwMode="auto">
              <a:xfrm>
                <a:off x="136" y="3612"/>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grpSp>
        <p:nvGrpSpPr>
          <p:cNvPr id="40" name="Group 190"/>
          <p:cNvGrpSpPr>
            <a:grpSpLocks/>
          </p:cNvGrpSpPr>
          <p:nvPr/>
        </p:nvGrpSpPr>
        <p:grpSpPr bwMode="auto">
          <a:xfrm>
            <a:off x="142875" y="112713"/>
            <a:ext cx="3455988" cy="1876425"/>
            <a:chOff x="136" y="2908"/>
            <a:chExt cx="2177" cy="1182"/>
          </a:xfrm>
        </p:grpSpPr>
        <p:grpSp>
          <p:nvGrpSpPr>
            <p:cNvPr id="41" name="Group 191"/>
            <p:cNvGrpSpPr>
              <a:grpSpLocks/>
            </p:cNvGrpSpPr>
            <p:nvPr/>
          </p:nvGrpSpPr>
          <p:grpSpPr bwMode="auto">
            <a:xfrm>
              <a:off x="975" y="3157"/>
              <a:ext cx="499" cy="909"/>
              <a:chOff x="998" y="3157"/>
              <a:chExt cx="499" cy="909"/>
            </a:xfrm>
          </p:grpSpPr>
          <p:sp>
            <p:nvSpPr>
              <p:cNvPr id="50" name="AutoShape 192"/>
              <p:cNvSpPr>
                <a:spLocks noChangeArrowheads="1"/>
              </p:cNvSpPr>
              <p:nvPr/>
            </p:nvSpPr>
            <p:spPr bwMode="auto">
              <a:xfrm>
                <a:off x="998" y="3634"/>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51" name="AutoShape 193"/>
              <p:cNvSpPr>
                <a:spLocks noChangeArrowheads="1"/>
              </p:cNvSpPr>
              <p:nvPr/>
            </p:nvSpPr>
            <p:spPr bwMode="auto">
              <a:xfrm>
                <a:off x="998" y="3157"/>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42" name="AutoShape 194"/>
            <p:cNvSpPr>
              <a:spLocks noChangeArrowheads="1"/>
            </p:cNvSpPr>
            <p:nvPr/>
          </p:nvSpPr>
          <p:spPr bwMode="auto">
            <a:xfrm>
              <a:off x="1395" y="3408"/>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43" name="AutoShape 195"/>
            <p:cNvSpPr>
              <a:spLocks noChangeArrowheads="1"/>
            </p:cNvSpPr>
            <p:nvPr/>
          </p:nvSpPr>
          <p:spPr bwMode="auto">
            <a:xfrm>
              <a:off x="1814" y="3658"/>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44" name="Group 196"/>
            <p:cNvGrpSpPr>
              <a:grpSpLocks/>
            </p:cNvGrpSpPr>
            <p:nvPr/>
          </p:nvGrpSpPr>
          <p:grpSpPr bwMode="auto">
            <a:xfrm>
              <a:off x="556" y="2908"/>
              <a:ext cx="499" cy="908"/>
              <a:chOff x="567" y="2908"/>
              <a:chExt cx="499" cy="908"/>
            </a:xfrm>
          </p:grpSpPr>
          <p:sp>
            <p:nvSpPr>
              <p:cNvPr id="48" name="AutoShape 197"/>
              <p:cNvSpPr>
                <a:spLocks noChangeArrowheads="1"/>
              </p:cNvSpPr>
              <p:nvPr/>
            </p:nvSpPr>
            <p:spPr bwMode="auto">
              <a:xfrm>
                <a:off x="567" y="3384"/>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49" name="AutoShape 198"/>
              <p:cNvSpPr>
                <a:spLocks noChangeArrowheads="1"/>
              </p:cNvSpPr>
              <p:nvPr/>
            </p:nvSpPr>
            <p:spPr bwMode="auto">
              <a:xfrm>
                <a:off x="567" y="2908"/>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45" name="Group 199"/>
            <p:cNvGrpSpPr>
              <a:grpSpLocks/>
            </p:cNvGrpSpPr>
            <p:nvPr/>
          </p:nvGrpSpPr>
          <p:grpSpPr bwMode="auto">
            <a:xfrm>
              <a:off x="136" y="3135"/>
              <a:ext cx="499" cy="909"/>
              <a:chOff x="136" y="3135"/>
              <a:chExt cx="499" cy="909"/>
            </a:xfrm>
          </p:grpSpPr>
          <p:sp>
            <p:nvSpPr>
              <p:cNvPr id="46" name="AutoShape 200"/>
              <p:cNvSpPr>
                <a:spLocks noChangeArrowheads="1"/>
              </p:cNvSpPr>
              <p:nvPr/>
            </p:nvSpPr>
            <p:spPr bwMode="auto">
              <a:xfrm>
                <a:off x="136" y="3135"/>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47" name="AutoShape 201"/>
              <p:cNvSpPr>
                <a:spLocks noChangeArrowheads="1"/>
              </p:cNvSpPr>
              <p:nvPr/>
            </p:nvSpPr>
            <p:spPr bwMode="auto">
              <a:xfrm>
                <a:off x="136" y="3612"/>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sp>
        <p:nvSpPr>
          <p:cNvPr id="4102" name="Rectangle 6"/>
          <p:cNvSpPr>
            <a:spLocks noGrp="1" noChangeArrowheads="1"/>
          </p:cNvSpPr>
          <p:nvPr>
            <p:ph type="ctrTitle"/>
          </p:nvPr>
        </p:nvSpPr>
        <p:spPr>
          <a:xfrm>
            <a:off x="468313" y="1808163"/>
            <a:ext cx="6983412" cy="1655762"/>
          </a:xfrm>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468313" y="3513138"/>
            <a:ext cx="4498975" cy="1752600"/>
          </a:xfrm>
        </p:spPr>
        <p:txBody>
          <a:bodyPr/>
          <a:lstStyle>
            <a:lvl1pPr marL="0" indent="0">
              <a:buFontTx/>
              <a:buNone/>
              <a:defRPr sz="2000">
                <a:solidFill>
                  <a:schemeClr val="tx2"/>
                </a:solidFill>
              </a:defRPr>
            </a:lvl1pPr>
          </a:lstStyle>
          <a:p>
            <a:pPr lvl="0"/>
            <a:r>
              <a:rPr lang="en-US" altLang="en-US" noProof="0" smtClean="0"/>
              <a:t>Click to edit Master subtitle style</a:t>
            </a:r>
          </a:p>
        </p:txBody>
      </p:sp>
    </p:spTree>
    <p:extLst>
      <p:ext uri="{BB962C8B-B14F-4D97-AF65-F5344CB8AC3E}">
        <p14:creationId xmlns:p14="http://schemas.microsoft.com/office/powerpoint/2010/main" val="1546305508"/>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984415935"/>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5816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67425" cy="5581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232918299"/>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692275" y="260350"/>
            <a:ext cx="6875463" cy="7921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484313"/>
            <a:ext cx="8291513"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886579095"/>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692275" y="260350"/>
            <a:ext cx="6875463" cy="792163"/>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484313"/>
            <a:ext cx="8291513"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417112905"/>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92275" y="260350"/>
            <a:ext cx="6875463" cy="7921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484313"/>
            <a:ext cx="40687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931661325"/>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825088478"/>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306439442"/>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84313"/>
            <a:ext cx="40687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698666164"/>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891957592"/>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538505859"/>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933180372"/>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233693869"/>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997607151"/>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35"/>
          <p:cNvGrpSpPr>
            <a:grpSpLocks/>
          </p:cNvGrpSpPr>
          <p:nvPr/>
        </p:nvGrpSpPr>
        <p:grpSpPr bwMode="auto">
          <a:xfrm>
            <a:off x="142875" y="4865688"/>
            <a:ext cx="3455988" cy="1876425"/>
            <a:chOff x="136" y="2908"/>
            <a:chExt cx="2177" cy="1182"/>
          </a:xfrm>
        </p:grpSpPr>
        <p:grpSp>
          <p:nvGrpSpPr>
            <p:cNvPr id="1035" name="Group 136"/>
            <p:cNvGrpSpPr>
              <a:grpSpLocks/>
            </p:cNvGrpSpPr>
            <p:nvPr/>
          </p:nvGrpSpPr>
          <p:grpSpPr bwMode="auto">
            <a:xfrm>
              <a:off x="975" y="3157"/>
              <a:ext cx="499" cy="909"/>
              <a:chOff x="998" y="3157"/>
              <a:chExt cx="499" cy="909"/>
            </a:xfrm>
          </p:grpSpPr>
          <p:sp>
            <p:nvSpPr>
              <p:cNvPr id="1044" name="AutoShape 137"/>
              <p:cNvSpPr>
                <a:spLocks noChangeArrowheads="1"/>
              </p:cNvSpPr>
              <p:nvPr/>
            </p:nvSpPr>
            <p:spPr bwMode="auto">
              <a:xfrm>
                <a:off x="998" y="363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45" name="AutoShape 138"/>
              <p:cNvSpPr>
                <a:spLocks noChangeArrowheads="1"/>
              </p:cNvSpPr>
              <p:nvPr/>
            </p:nvSpPr>
            <p:spPr bwMode="auto">
              <a:xfrm>
                <a:off x="998" y="3157"/>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036" name="AutoShape 139"/>
            <p:cNvSpPr>
              <a:spLocks noChangeArrowheads="1"/>
            </p:cNvSpPr>
            <p:nvPr/>
          </p:nvSpPr>
          <p:spPr bwMode="auto">
            <a:xfrm>
              <a:off x="1395" y="34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37" name="AutoShape 140"/>
            <p:cNvSpPr>
              <a:spLocks noChangeArrowheads="1"/>
            </p:cNvSpPr>
            <p:nvPr/>
          </p:nvSpPr>
          <p:spPr bwMode="auto">
            <a:xfrm>
              <a:off x="1814" y="365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038" name="Group 141"/>
            <p:cNvGrpSpPr>
              <a:grpSpLocks/>
            </p:cNvGrpSpPr>
            <p:nvPr/>
          </p:nvGrpSpPr>
          <p:grpSpPr bwMode="auto">
            <a:xfrm>
              <a:off x="556" y="2908"/>
              <a:ext cx="499" cy="908"/>
              <a:chOff x="567" y="2908"/>
              <a:chExt cx="499" cy="908"/>
            </a:xfrm>
          </p:grpSpPr>
          <p:sp>
            <p:nvSpPr>
              <p:cNvPr id="1042" name="AutoShape 142"/>
              <p:cNvSpPr>
                <a:spLocks noChangeArrowheads="1"/>
              </p:cNvSpPr>
              <p:nvPr/>
            </p:nvSpPr>
            <p:spPr bwMode="auto">
              <a:xfrm>
                <a:off x="567" y="338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43" name="AutoShape 143"/>
              <p:cNvSpPr>
                <a:spLocks noChangeArrowheads="1"/>
              </p:cNvSpPr>
              <p:nvPr/>
            </p:nvSpPr>
            <p:spPr bwMode="auto">
              <a:xfrm>
                <a:off x="567" y="29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1039" name="Group 144"/>
            <p:cNvGrpSpPr>
              <a:grpSpLocks/>
            </p:cNvGrpSpPr>
            <p:nvPr/>
          </p:nvGrpSpPr>
          <p:grpSpPr bwMode="auto">
            <a:xfrm>
              <a:off x="136" y="3135"/>
              <a:ext cx="499" cy="909"/>
              <a:chOff x="136" y="3135"/>
              <a:chExt cx="499" cy="909"/>
            </a:xfrm>
          </p:grpSpPr>
          <p:sp>
            <p:nvSpPr>
              <p:cNvPr id="1040" name="AutoShape 145"/>
              <p:cNvSpPr>
                <a:spLocks noChangeArrowheads="1"/>
              </p:cNvSpPr>
              <p:nvPr/>
            </p:nvSpPr>
            <p:spPr bwMode="auto">
              <a:xfrm>
                <a:off x="136" y="3135"/>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41" name="AutoShape 146"/>
              <p:cNvSpPr>
                <a:spLocks noChangeArrowheads="1"/>
              </p:cNvSpPr>
              <p:nvPr/>
            </p:nvSpPr>
            <p:spPr bwMode="auto">
              <a:xfrm>
                <a:off x="136" y="3612"/>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sp>
        <p:nvSpPr>
          <p:cNvPr id="1027" name="Rectangle 2"/>
          <p:cNvSpPr>
            <a:spLocks noGrp="1" noChangeArrowheads="1"/>
          </p:cNvSpPr>
          <p:nvPr>
            <p:ph type="title"/>
          </p:nvPr>
        </p:nvSpPr>
        <p:spPr bwMode="auto">
          <a:xfrm>
            <a:off x="1692275" y="260350"/>
            <a:ext cx="6875463"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dt" sz="half" idx="2"/>
          </p:nvPr>
        </p:nvSpPr>
        <p:spPr bwMode="auto">
          <a:xfrm>
            <a:off x="2778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smtClean="0"/>
            </a:lvl1pPr>
          </a:lstStyle>
          <a:p>
            <a:pPr>
              <a:defRPr/>
            </a:pPr>
            <a:endParaRPr lang="en-US" altLang="en-US"/>
          </a:p>
        </p:txBody>
      </p:sp>
      <p:sp>
        <p:nvSpPr>
          <p:cNvPr id="1029" name="Rectangle 5"/>
          <p:cNvSpPr>
            <a:spLocks noGrp="1" noChangeArrowheads="1"/>
          </p:cNvSpPr>
          <p:nvPr>
            <p:ph type="ftr" sz="quarter" idx="3"/>
          </p:nvPr>
        </p:nvSpPr>
        <p:spPr bwMode="auto">
          <a:xfrm>
            <a:off x="29448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lvl1pPr>
          </a:lstStyle>
          <a:p>
            <a:pPr>
              <a:defRPr/>
            </a:pPr>
            <a:endParaRPr lang="en-US" altLang="en-US"/>
          </a:p>
        </p:txBody>
      </p:sp>
      <p:sp>
        <p:nvSpPr>
          <p:cNvPr id="1030" name="Rectangle 3"/>
          <p:cNvSpPr>
            <a:spLocks noGrp="1" noChangeArrowheads="1"/>
          </p:cNvSpPr>
          <p:nvPr>
            <p:ph type="body" idx="1"/>
          </p:nvPr>
        </p:nvSpPr>
        <p:spPr bwMode="auto">
          <a:xfrm>
            <a:off x="457200" y="1484313"/>
            <a:ext cx="8291513"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grpSp>
        <p:nvGrpSpPr>
          <p:cNvPr id="1031" name="Group 160"/>
          <p:cNvGrpSpPr>
            <a:grpSpLocks/>
          </p:cNvGrpSpPr>
          <p:nvPr/>
        </p:nvGrpSpPr>
        <p:grpSpPr bwMode="auto">
          <a:xfrm>
            <a:off x="107950" y="80963"/>
            <a:ext cx="792163" cy="1443037"/>
            <a:chOff x="998" y="3157"/>
            <a:chExt cx="499" cy="909"/>
          </a:xfrm>
        </p:grpSpPr>
        <p:sp>
          <p:nvSpPr>
            <p:cNvPr id="1033" name="AutoShape 161"/>
            <p:cNvSpPr>
              <a:spLocks noChangeArrowheads="1"/>
            </p:cNvSpPr>
            <p:nvPr/>
          </p:nvSpPr>
          <p:spPr bwMode="auto">
            <a:xfrm>
              <a:off x="998" y="3634"/>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34" name="AutoShape 162"/>
            <p:cNvSpPr>
              <a:spLocks noChangeArrowheads="1"/>
            </p:cNvSpPr>
            <p:nvPr/>
          </p:nvSpPr>
          <p:spPr bwMode="auto">
            <a:xfrm>
              <a:off x="998" y="3157"/>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032" name="AutoShape 163"/>
          <p:cNvSpPr>
            <a:spLocks noChangeArrowheads="1"/>
          </p:cNvSpPr>
          <p:nvPr/>
        </p:nvSpPr>
        <p:spPr bwMode="auto">
          <a:xfrm>
            <a:off x="774700" y="479425"/>
            <a:ext cx="792163" cy="685800"/>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r" rtl="0" eaLnBrk="0" fontAlgn="base" hangingPunct="0">
        <a:spcBef>
          <a:spcPct val="0"/>
        </a:spcBef>
        <a:spcAft>
          <a:spcPct val="0"/>
        </a:spcAft>
        <a:defRPr sz="4000" kern="1200">
          <a:solidFill>
            <a:schemeClr val="tx1"/>
          </a:solidFill>
          <a:latin typeface="+mj-lt"/>
          <a:ea typeface="+mj-ea"/>
          <a:cs typeface="+mj-cs"/>
        </a:defRPr>
      </a:lvl1pPr>
      <a:lvl2pPr algn="r"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2pPr>
      <a:lvl3pPr algn="r"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3pPr>
      <a:lvl4pPr algn="r"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4pPr>
      <a:lvl5pPr algn="r"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5pPr>
      <a:lvl6pPr marL="457200" algn="r"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6pPr>
      <a:lvl7pPr marL="914400" algn="r"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7pPr>
      <a:lvl8pPr marL="1371600" algn="r"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8pPr>
      <a:lvl9pPr marL="1828800" algn="r"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p:txBody>
          <a:bodyPr/>
          <a:lstStyle/>
          <a:p>
            <a:pPr eaLnBrk="1" hangingPunct="1"/>
            <a:r>
              <a:rPr lang="en-GB" altLang="en-US" sz="2800" smtClean="0"/>
              <a:t>Bullets go in here</a:t>
            </a:r>
            <a:endParaRPr lang="en-US" altLang="en-US" sz="2800" smtClean="0"/>
          </a:p>
        </p:txBody>
      </p:sp>
      <p:sp>
        <p:nvSpPr>
          <p:cNvPr id="9220" name="Rectangle 4"/>
          <p:cNvSpPr>
            <a:spLocks noGrp="1" noChangeArrowheads="1"/>
          </p:cNvSpPr>
          <p:nvPr>
            <p:ph type="body" sz="half" idx="2"/>
          </p:nvPr>
        </p:nvSpPr>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54275"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a:t>Note:  </a:t>
            </a:r>
            <a:r>
              <a:rPr lang="en-GB" altLang="en-US" b="0"/>
              <a:t>PowerPoint does not allow have nice default tables – but you can cut and paste this one</a:t>
            </a:r>
            <a:endParaRPr lang="en-US" altLang="en-US" b="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457200" y="1484313"/>
            <a:ext cx="4059238" cy="435768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8372" name="Group 4"/>
          <p:cNvGraphicFramePr>
            <a:graphicFrameLocks noGrp="1"/>
          </p:cNvGraphicFramePr>
          <p:nvPr>
            <p:ph sz="half" idx="2"/>
          </p:nvPr>
        </p:nvGraphicFramePr>
        <p:xfrm>
          <a:off x="5484813" y="1657350"/>
          <a:ext cx="3194050" cy="1501775"/>
        </p:xfrm>
        <a:graphic>
          <a:graphicData uri="http://schemas.openxmlformats.org/drawingml/2006/table">
            <a:tbl>
              <a:tblPr/>
              <a:tblGrid>
                <a:gridCol w="1597025"/>
                <a:gridCol w="1597025"/>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endParaRPr lang="en-US" altLang="en-US" b="0"/>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p>
          <a:p>
            <a:pPr algn="ctr" eaLnBrk="1" hangingPunct="1"/>
            <a:r>
              <a:rPr lang="en-GB" altLang="en-US" b="0"/>
              <a:t>With shadow</a:t>
            </a:r>
            <a:endParaRPr lang="en-US" altLang="en-US" b="0"/>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a:t>
            </a:r>
          </a:p>
          <a:p>
            <a:pPr eaLnBrk="1" hangingPunct="1">
              <a:buFont typeface="Wingdings" panose="05000000000000000000" pitchFamily="2" charset="2"/>
              <a:buChar char="ü"/>
            </a:pPr>
            <a:r>
              <a:rPr lang="en-GB" altLang="en-US" sz="1400" b="0"/>
              <a:t>Use these templates for your presentations</a:t>
            </a:r>
          </a:p>
          <a:p>
            <a:pPr eaLnBrk="1" hangingPunct="1">
              <a:buFont typeface="Wingdings" panose="05000000000000000000" pitchFamily="2" charset="2"/>
              <a:buChar char="ü"/>
            </a:pPr>
            <a:r>
              <a:rPr lang="en-GB" altLang="en-US" sz="1400" b="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t>If you like these templates, we would always appreciate a link back to our website.  Many thanks.</a:t>
            </a:r>
          </a:p>
          <a:p>
            <a:pPr eaLnBrk="1" hangingPunct="1">
              <a:buFont typeface="Wingdings" panose="05000000000000000000" pitchFamily="2" charset="2"/>
              <a:buChar char="ü"/>
            </a:pPr>
            <a:endParaRPr lang="en-US" altLang="en-US" sz="1400" b="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Don’t</a:t>
            </a:r>
          </a:p>
          <a:p>
            <a:pPr eaLnBrk="1" hangingPunct="1">
              <a:buFont typeface="Wingdings" panose="05000000000000000000" pitchFamily="2" charset="2"/>
              <a:buChar char="û"/>
            </a:pPr>
            <a:r>
              <a:rPr lang="en-GB" altLang="en-US" sz="1400" b="0"/>
              <a:t>Resell or distribute these templates</a:t>
            </a:r>
          </a:p>
          <a:p>
            <a:pPr eaLnBrk="1" hangingPunct="1">
              <a:buFont typeface="Wingdings" panose="05000000000000000000" pitchFamily="2" charset="2"/>
              <a:buChar char="û"/>
            </a:pPr>
            <a:r>
              <a:rPr lang="en-GB" altLang="en-US" sz="1400" b="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t>Pass off any of our created content as your own work</a:t>
            </a:r>
            <a:endParaRPr lang="en-US" altLang="en-US" sz="1400" b="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b="1">
                <a:solidFill>
                  <a:schemeClr val="tx1"/>
                </a:solidFill>
                <a:latin typeface="Arial" panose="020B0604020202020204" pitchFamily="34" charset="0"/>
                <a:cs typeface="Arial" panose="020B0604020202020204" pitchFamily="34" charset="0"/>
              </a:defRPr>
            </a:lvl1pPr>
            <a:lvl2pPr>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a:t>You can find many more free templates on the Presentation Magazine website </a:t>
            </a:r>
            <a:r>
              <a:rPr lang="en-GB" altLang="en-US" sz="2000">
                <a:hlinkClick r:id="rId3"/>
              </a:rPr>
              <a:t>www.presentationmagazine.com</a:t>
            </a:r>
            <a:r>
              <a:rPr lang="en-GB" altLang="en-US" sz="2000"/>
              <a:t>  </a:t>
            </a:r>
            <a:endParaRPr lang="en-US" altLang="en-US" sz="2000"/>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b="0"/>
              <a:t>We have put a lot of work into developing all these templates and retain the copyright in them.  They are not Open Source templates.  You can use them freely providing that you do not redistribute or sell them.</a:t>
            </a:r>
            <a:endParaRPr lang="en-US" altLang="en-US" sz="1400" b="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5">
        <a:dk1>
          <a:srgbClr val="66CCCC"/>
        </a:dk1>
        <a:lt1>
          <a:srgbClr val="FFFFFF"/>
        </a:lt1>
        <a:dk2>
          <a:srgbClr val="2E6B6B"/>
        </a:dk2>
        <a:lt2>
          <a:srgbClr val="FFFFCC"/>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1068</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Hex Purple Template</dc:title>
  <dc:creator>Presentation Magazine</dc:creator>
  <cp:lastModifiedBy>Jonty Pearce</cp:lastModifiedBy>
  <cp:revision>42</cp:revision>
  <dcterms:created xsi:type="dcterms:W3CDTF">2005-03-15T10:04:38Z</dcterms:created>
  <dcterms:modified xsi:type="dcterms:W3CDTF">2015-02-22T11:06:17Z</dcterms:modified>
</cp:coreProperties>
</file>