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AB2464A-9FCA-4ACC-BA34-8532E39DB2DE}" type="slidenum">
              <a:rPr lang="en-US" altLang="en-US"/>
              <a:pPr>
                <a:defRPr/>
              </a:pPr>
              <a:t>‹#›</a:t>
            </a:fld>
            <a:endParaRPr lang="en-US" altLang="en-US"/>
          </a:p>
        </p:txBody>
      </p:sp>
    </p:spTree>
    <p:extLst>
      <p:ext uri="{BB962C8B-B14F-4D97-AF65-F5344CB8AC3E}">
        <p14:creationId xmlns:p14="http://schemas.microsoft.com/office/powerpoint/2010/main" val="1115160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92416F3-B688-4924-B908-75D4242AA8FA}" type="slidenum">
              <a:rPr lang="en-GB" altLang="en-US"/>
              <a:pPr>
                <a:defRPr/>
              </a:pPr>
              <a:t>‹#›</a:t>
            </a:fld>
            <a:endParaRPr lang="en-GB" altLang="en-US"/>
          </a:p>
        </p:txBody>
      </p:sp>
    </p:spTree>
    <p:extLst>
      <p:ext uri="{BB962C8B-B14F-4D97-AF65-F5344CB8AC3E}">
        <p14:creationId xmlns:p14="http://schemas.microsoft.com/office/powerpoint/2010/main" val="40506102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7485826-56CD-45CF-BD5D-2D74567BDAE5}"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3155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641E643-32F4-4999-901E-C35E98F94A13}"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8670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3EEA3AB-CC20-4002-A2D8-D262490A08C5}"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70381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487DE3-994F-475C-A01C-9A0F4EDEC23E}"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64223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3744CFF-CF3A-4F39-88CC-75D6DD9D25A9}"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79829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4EFA40-45CA-4CD4-A46F-8EC8E9F952FF}"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50593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DF9DB43-F18E-44DD-BF4F-C4A2DAC860D2}"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66368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5A0DA4A-518E-41FB-8E43-08ECE59B9790}"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58997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49F152F-BA0D-4806-955F-C997F3B82DD5}"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3978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1"/>
          <p:cNvSpPr>
            <a:spLocks/>
          </p:cNvSpPr>
          <p:nvPr/>
        </p:nvSpPr>
        <p:spPr bwMode="auto">
          <a:xfrm>
            <a:off x="142875" y="925513"/>
            <a:ext cx="7200900" cy="4448175"/>
          </a:xfrm>
          <a:custGeom>
            <a:avLst/>
            <a:gdLst>
              <a:gd name="T0" fmla="*/ 0 w 1684"/>
              <a:gd name="T1" fmla="*/ 3176719 h 1158"/>
              <a:gd name="T2" fmla="*/ 17104 w 1684"/>
              <a:gd name="T3" fmla="*/ 3303481 h 1158"/>
              <a:gd name="T4" fmla="*/ 55589 w 1684"/>
              <a:gd name="T5" fmla="*/ 3422560 h 1158"/>
              <a:gd name="T6" fmla="*/ 115454 w 1684"/>
              <a:gd name="T7" fmla="*/ 3526273 h 1158"/>
              <a:gd name="T8" fmla="*/ 200975 w 1684"/>
              <a:gd name="T9" fmla="*/ 3622305 h 1158"/>
              <a:gd name="T10" fmla="*/ 299325 w 1684"/>
              <a:gd name="T11" fmla="*/ 3695289 h 1158"/>
              <a:gd name="T12" fmla="*/ 410503 w 1684"/>
              <a:gd name="T13" fmla="*/ 3752908 h 1158"/>
              <a:gd name="T14" fmla="*/ 538785 w 1684"/>
              <a:gd name="T15" fmla="*/ 3787479 h 1158"/>
              <a:gd name="T16" fmla="*/ 671343 w 1684"/>
              <a:gd name="T17" fmla="*/ 3802844 h 1158"/>
              <a:gd name="T18" fmla="*/ 6529557 w 1684"/>
              <a:gd name="T19" fmla="*/ 4448175 h 1158"/>
              <a:gd name="T20" fmla="*/ 6666391 w 1684"/>
              <a:gd name="T21" fmla="*/ 4436651 h 1158"/>
              <a:gd name="T22" fmla="*/ 6794673 w 1684"/>
              <a:gd name="T23" fmla="*/ 4398239 h 1158"/>
              <a:gd name="T24" fmla="*/ 6905851 w 1684"/>
              <a:gd name="T25" fmla="*/ 4340620 h 1158"/>
              <a:gd name="T26" fmla="*/ 7004201 w 1684"/>
              <a:gd name="T27" fmla="*/ 4267636 h 1158"/>
              <a:gd name="T28" fmla="*/ 7089722 w 1684"/>
              <a:gd name="T29" fmla="*/ 4175446 h 1158"/>
              <a:gd name="T30" fmla="*/ 7149587 w 1684"/>
              <a:gd name="T31" fmla="*/ 4067891 h 1158"/>
              <a:gd name="T32" fmla="*/ 7188072 w 1684"/>
              <a:gd name="T33" fmla="*/ 3948812 h 1158"/>
              <a:gd name="T34" fmla="*/ 7200900 w 1684"/>
              <a:gd name="T35" fmla="*/ 3825891 h 1158"/>
              <a:gd name="T36" fmla="*/ 7038409 w 1684"/>
              <a:gd name="T37" fmla="*/ 618442 h 1158"/>
              <a:gd name="T38" fmla="*/ 7025581 w 1684"/>
              <a:gd name="T39" fmla="*/ 495522 h 1158"/>
              <a:gd name="T40" fmla="*/ 6982820 w 1684"/>
              <a:gd name="T41" fmla="*/ 380284 h 1158"/>
              <a:gd name="T42" fmla="*/ 6927232 w 1684"/>
              <a:gd name="T43" fmla="*/ 276570 h 1158"/>
              <a:gd name="T44" fmla="*/ 6841710 w 1684"/>
              <a:gd name="T45" fmla="*/ 180539 h 1158"/>
              <a:gd name="T46" fmla="*/ 6743361 w 1684"/>
              <a:gd name="T47" fmla="*/ 107555 h 1158"/>
              <a:gd name="T48" fmla="*/ 6632183 w 1684"/>
              <a:gd name="T49" fmla="*/ 49936 h 1158"/>
              <a:gd name="T50" fmla="*/ 6503901 w 1684"/>
              <a:gd name="T51" fmla="*/ 15365 h 1158"/>
              <a:gd name="T52" fmla="*/ 6367067 w 1684"/>
              <a:gd name="T53" fmla="*/ 0 h 1158"/>
              <a:gd name="T54" fmla="*/ 889422 w 1684"/>
              <a:gd name="T55" fmla="*/ 99873 h 1158"/>
              <a:gd name="T56" fmla="*/ 756864 w 1684"/>
              <a:gd name="T57" fmla="*/ 111396 h 1158"/>
              <a:gd name="T58" fmla="*/ 628582 w 1684"/>
              <a:gd name="T59" fmla="*/ 145968 h 1158"/>
              <a:gd name="T60" fmla="*/ 513128 w 1684"/>
              <a:gd name="T61" fmla="*/ 203587 h 1158"/>
              <a:gd name="T62" fmla="*/ 414779 w 1684"/>
              <a:gd name="T63" fmla="*/ 280412 h 1158"/>
              <a:gd name="T64" fmla="*/ 333533 w 1684"/>
              <a:gd name="T65" fmla="*/ 372602 h 1158"/>
              <a:gd name="T66" fmla="*/ 273668 w 1684"/>
              <a:gd name="T67" fmla="*/ 480157 h 1158"/>
              <a:gd name="T68" fmla="*/ 235184 w 1684"/>
              <a:gd name="T69" fmla="*/ 595395 h 1158"/>
              <a:gd name="T70" fmla="*/ 218080 w 1684"/>
              <a:gd name="T71" fmla="*/ 718315 h 1158"/>
              <a:gd name="T72" fmla="*/ 0 w 1684"/>
              <a:gd name="T73" fmla="*/ 3176719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54"/>
          <p:cNvSpPr>
            <a:spLocks/>
          </p:cNvSpPr>
          <p:nvPr/>
        </p:nvSpPr>
        <p:spPr bwMode="auto">
          <a:xfrm rot="2880264">
            <a:off x="6019006" y="3364707"/>
            <a:ext cx="2720975" cy="3097212"/>
          </a:xfrm>
          <a:custGeom>
            <a:avLst/>
            <a:gdLst>
              <a:gd name="T0" fmla="*/ 934921 w 10262"/>
              <a:gd name="T1" fmla="*/ 1895495 h 11683"/>
              <a:gd name="T2" fmla="*/ 644316 w 10262"/>
              <a:gd name="T3" fmla="*/ 2217066 h 11683"/>
              <a:gd name="T4" fmla="*/ 342044 w 10262"/>
              <a:gd name="T5" fmla="*/ 2405290 h 11683"/>
              <a:gd name="T6" fmla="*/ 80075 w 10262"/>
              <a:gd name="T7" fmla="*/ 2369766 h 11683"/>
              <a:gd name="T8" fmla="*/ 5568 w 10262"/>
              <a:gd name="T9" fmla="*/ 2270087 h 11683"/>
              <a:gd name="T10" fmla="*/ 16174 w 10262"/>
              <a:gd name="T11" fmla="*/ 2121364 h 11683"/>
              <a:gd name="T12" fmla="*/ 116931 w 10262"/>
              <a:gd name="T13" fmla="*/ 1966278 h 11683"/>
              <a:gd name="T14" fmla="*/ 290870 w 10262"/>
              <a:gd name="T15" fmla="*/ 1857850 h 11683"/>
              <a:gd name="T16" fmla="*/ 656513 w 10262"/>
              <a:gd name="T17" fmla="*/ 1779909 h 11683"/>
              <a:gd name="T18" fmla="*/ 1213594 w 10262"/>
              <a:gd name="T19" fmla="*/ 1578960 h 11683"/>
              <a:gd name="T20" fmla="*/ 849012 w 10262"/>
              <a:gd name="T21" fmla="*/ 1353887 h 11683"/>
              <a:gd name="T22" fmla="*/ 336476 w 10262"/>
              <a:gd name="T23" fmla="*/ 1235916 h 11683"/>
              <a:gd name="T24" fmla="*/ 130189 w 10262"/>
              <a:gd name="T25" fmla="*/ 1130934 h 11683"/>
              <a:gd name="T26" fmla="*/ 24659 w 10262"/>
              <a:gd name="T27" fmla="*/ 989899 h 11683"/>
              <a:gd name="T28" fmla="*/ 1591 w 10262"/>
              <a:gd name="T29" fmla="*/ 823679 h 11683"/>
              <a:gd name="T30" fmla="*/ 49583 w 10262"/>
              <a:gd name="T31" fmla="*/ 729302 h 11683"/>
              <a:gd name="T32" fmla="*/ 294847 w 10262"/>
              <a:gd name="T33" fmla="*/ 663556 h 11683"/>
              <a:gd name="T34" fmla="*/ 593407 w 10262"/>
              <a:gd name="T35" fmla="*/ 810954 h 11683"/>
              <a:gd name="T36" fmla="*/ 903103 w 10262"/>
              <a:gd name="T37" fmla="*/ 1154794 h 11683"/>
              <a:gd name="T38" fmla="*/ 1324692 w 10262"/>
              <a:gd name="T39" fmla="*/ 1443227 h 11683"/>
              <a:gd name="T40" fmla="*/ 1272988 w 10262"/>
              <a:gd name="T41" fmla="*/ 1018265 h 11683"/>
              <a:gd name="T42" fmla="*/ 1112307 w 10262"/>
              <a:gd name="T43" fmla="*/ 420455 h 11683"/>
              <a:gd name="T44" fmla="*/ 1121587 w 10262"/>
              <a:gd name="T45" fmla="*/ 231966 h 11683"/>
              <a:gd name="T46" fmla="*/ 1221814 w 10262"/>
              <a:gd name="T47" fmla="*/ 68397 h 11683"/>
              <a:gd name="T48" fmla="*/ 1337419 w 10262"/>
              <a:gd name="T49" fmla="*/ 1591 h 11683"/>
              <a:gd name="T50" fmla="*/ 1471320 w 10262"/>
              <a:gd name="T51" fmla="*/ 33668 h 11683"/>
              <a:gd name="T52" fmla="*/ 1582419 w 10262"/>
              <a:gd name="T53" fmla="*/ 164365 h 11683"/>
              <a:gd name="T54" fmla="*/ 1627229 w 10262"/>
              <a:gd name="T55" fmla="*/ 358951 h 11683"/>
              <a:gd name="T56" fmla="*/ 1501282 w 10262"/>
              <a:gd name="T57" fmla="*/ 837729 h 11683"/>
              <a:gd name="T58" fmla="*/ 1406889 w 10262"/>
              <a:gd name="T59" fmla="*/ 1305638 h 11683"/>
              <a:gd name="T60" fmla="*/ 1670448 w 10262"/>
              <a:gd name="T61" fmla="*/ 1294769 h 11683"/>
              <a:gd name="T62" fmla="*/ 2063402 w 10262"/>
              <a:gd name="T63" fmla="*/ 882002 h 11683"/>
              <a:gd name="T64" fmla="*/ 2369916 w 10262"/>
              <a:gd name="T65" fmla="*/ 679727 h 11683"/>
              <a:gd name="T66" fmla="*/ 2622339 w 10262"/>
              <a:gd name="T67" fmla="*/ 705707 h 11683"/>
              <a:gd name="T68" fmla="*/ 2703475 w 10262"/>
              <a:gd name="T69" fmla="*/ 790276 h 11683"/>
              <a:gd name="T70" fmla="*/ 2716998 w 10262"/>
              <a:gd name="T71" fmla="*/ 924683 h 11683"/>
              <a:gd name="T72" fmla="*/ 2639574 w 10262"/>
              <a:gd name="T73" fmla="*/ 1078709 h 11683"/>
              <a:gd name="T74" fmla="*/ 2474915 w 10262"/>
              <a:gd name="T75" fmla="*/ 1204103 h 11683"/>
              <a:gd name="T76" fmla="*/ 2240522 w 10262"/>
              <a:gd name="T77" fmla="*/ 1269849 h 11683"/>
              <a:gd name="T78" fmla="*/ 1670448 w 10262"/>
              <a:gd name="T79" fmla="*/ 1429707 h 11683"/>
              <a:gd name="T80" fmla="*/ 1712342 w 10262"/>
              <a:gd name="T81" fmla="*/ 1671747 h 11683"/>
              <a:gd name="T82" fmla="*/ 2268098 w 10262"/>
              <a:gd name="T83" fmla="*/ 1817289 h 11683"/>
              <a:gd name="T84" fmla="*/ 2513892 w 10262"/>
              <a:gd name="T85" fmla="*/ 1900002 h 11683"/>
              <a:gd name="T86" fmla="*/ 2659725 w 10262"/>
              <a:gd name="T87" fmla="*/ 2028047 h 11683"/>
              <a:gd name="T88" fmla="*/ 2719119 w 10262"/>
              <a:gd name="T89" fmla="*/ 2198509 h 11683"/>
              <a:gd name="T90" fmla="*/ 2697111 w 10262"/>
              <a:gd name="T91" fmla="*/ 2318866 h 11683"/>
              <a:gd name="T92" fmla="*/ 2562150 w 10262"/>
              <a:gd name="T93" fmla="*/ 2408736 h 11683"/>
              <a:gd name="T94" fmla="*/ 2316886 w 10262"/>
              <a:gd name="T95" fmla="*/ 2393360 h 11683"/>
              <a:gd name="T96" fmla="*/ 2008515 w 10262"/>
              <a:gd name="T97" fmla="*/ 2140186 h 11683"/>
              <a:gd name="T98" fmla="*/ 1683441 w 10262"/>
              <a:gd name="T99" fmla="*/ 1802708 h 11683"/>
              <a:gd name="T100" fmla="*/ 1405298 w 10262"/>
              <a:gd name="T101" fmla="*/ 1768510 h 11683"/>
              <a:gd name="T102" fmla="*/ 1497040 w 10262"/>
              <a:gd name="T103" fmla="*/ 2229526 h 11683"/>
              <a:gd name="T104" fmla="*/ 1622987 w 10262"/>
              <a:gd name="T105" fmla="*/ 2738261 h 11683"/>
              <a:gd name="T106" fmla="*/ 1582949 w 10262"/>
              <a:gd name="T107" fmla="*/ 2920653 h 11683"/>
              <a:gd name="T108" fmla="*/ 1472911 w 10262"/>
              <a:gd name="T109" fmla="*/ 3055591 h 11683"/>
              <a:gd name="T110" fmla="*/ 1350942 w 10262"/>
              <a:gd name="T111" fmla="*/ 3096947 h 11683"/>
              <a:gd name="T112" fmla="*/ 1226056 w 10262"/>
              <a:gd name="T113" fmla="*/ 3035708 h 11683"/>
              <a:gd name="T114" fmla="*/ 1124504 w 10262"/>
              <a:gd name="T115" fmla="*/ 2882743 h 11683"/>
              <a:gd name="T116" fmla="*/ 1099314 w 10262"/>
              <a:gd name="T117" fmla="*/ 2692928 h 11683"/>
              <a:gd name="T118" fmla="*/ 1249655 w 10262"/>
              <a:gd name="T119" fmla="*/ 2145753 h 11683"/>
              <a:gd name="T120" fmla="*/ 1322836 w 10262"/>
              <a:gd name="T121" fmla="*/ 1689509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57150" cmpd="sng">
                <a:solidFill>
                  <a:schemeClr val="hlink"/>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7" name="Rectangle 6"/>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7"/>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8"/>
          <p:cNvSpPr>
            <a:spLocks noGrp="1" noChangeArrowheads="1"/>
          </p:cNvSpPr>
          <p:nvPr>
            <p:ph type="sldNum" sz="quarter" idx="12"/>
          </p:nvPr>
        </p:nvSpPr>
        <p:spPr>
          <a:xfrm>
            <a:off x="6553200" y="6605588"/>
            <a:ext cx="2133600" cy="279400"/>
          </a:xfrm>
        </p:spPr>
        <p:txBody>
          <a:bodyPr/>
          <a:lstStyle>
            <a:lvl1pPr>
              <a:defRPr smtClean="0"/>
            </a:lvl1pPr>
          </a:lstStyle>
          <a:p>
            <a:pPr>
              <a:defRPr/>
            </a:pPr>
            <a:fld id="{0B6A9E15-AD3B-4746-B0E4-6375FEE88758}" type="slidenum">
              <a:rPr lang="en-US" altLang="en-US"/>
              <a:pPr>
                <a:defRPr/>
              </a:pPr>
              <a:t>‹#›</a:t>
            </a:fld>
            <a:endParaRPr lang="en-US" altLang="en-US"/>
          </a:p>
        </p:txBody>
      </p:sp>
    </p:spTree>
    <p:extLst>
      <p:ext uri="{BB962C8B-B14F-4D97-AF65-F5344CB8AC3E}">
        <p14:creationId xmlns:p14="http://schemas.microsoft.com/office/powerpoint/2010/main" val="188780586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843D32-6A04-4032-B438-49D35014D769}" type="slidenum">
              <a:rPr lang="en-US" altLang="en-US"/>
              <a:pPr>
                <a:defRPr/>
              </a:pPr>
              <a:t>‹#›</a:t>
            </a:fld>
            <a:endParaRPr lang="en-US" altLang="en-US"/>
          </a:p>
        </p:txBody>
      </p:sp>
    </p:spTree>
    <p:extLst>
      <p:ext uri="{BB962C8B-B14F-4D97-AF65-F5344CB8AC3E}">
        <p14:creationId xmlns:p14="http://schemas.microsoft.com/office/powerpoint/2010/main" val="69332750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0500" y="260350"/>
            <a:ext cx="2027238" cy="5473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930900"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5ADED22-1C54-4A38-8D82-004388801496}" type="slidenum">
              <a:rPr lang="en-US" altLang="en-US"/>
              <a:pPr>
                <a:defRPr/>
              </a:pPr>
              <a:t>‹#›</a:t>
            </a:fld>
            <a:endParaRPr lang="en-US" altLang="en-US"/>
          </a:p>
        </p:txBody>
      </p:sp>
    </p:spTree>
    <p:extLst>
      <p:ext uri="{BB962C8B-B14F-4D97-AF65-F5344CB8AC3E}">
        <p14:creationId xmlns:p14="http://schemas.microsoft.com/office/powerpoint/2010/main" val="378288950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FB874E-5E5A-49EA-BDC1-D7E4549708B8}" type="slidenum">
              <a:rPr lang="en-US" altLang="en-US"/>
              <a:pPr>
                <a:defRPr/>
              </a:pPr>
              <a:t>‹#›</a:t>
            </a:fld>
            <a:endParaRPr lang="en-US" altLang="en-US"/>
          </a:p>
        </p:txBody>
      </p:sp>
    </p:spTree>
    <p:extLst>
      <p:ext uri="{BB962C8B-B14F-4D97-AF65-F5344CB8AC3E}">
        <p14:creationId xmlns:p14="http://schemas.microsoft.com/office/powerpoint/2010/main" val="134116511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AB1B77D-C289-4B6C-AC55-0F52BA5AEC0A}" type="slidenum">
              <a:rPr lang="en-US" altLang="en-US"/>
              <a:pPr>
                <a:defRPr/>
              </a:pPr>
              <a:t>‹#›</a:t>
            </a:fld>
            <a:endParaRPr lang="en-US" altLang="en-US"/>
          </a:p>
        </p:txBody>
      </p:sp>
    </p:spTree>
    <p:extLst>
      <p:ext uri="{BB962C8B-B14F-4D97-AF65-F5344CB8AC3E}">
        <p14:creationId xmlns:p14="http://schemas.microsoft.com/office/powerpoint/2010/main" val="211198457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07A8D2-5B96-49A9-B0DF-24944A921836}" type="slidenum">
              <a:rPr lang="en-US" altLang="en-US"/>
              <a:pPr>
                <a:defRPr/>
              </a:pPr>
              <a:t>‹#›</a:t>
            </a:fld>
            <a:endParaRPr lang="en-US" altLang="en-US"/>
          </a:p>
        </p:txBody>
      </p:sp>
    </p:spTree>
    <p:extLst>
      <p:ext uri="{BB962C8B-B14F-4D97-AF65-F5344CB8AC3E}">
        <p14:creationId xmlns:p14="http://schemas.microsoft.com/office/powerpoint/2010/main" val="60423484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146A15-13EB-4F6C-82A5-388E01FF4202}" type="slidenum">
              <a:rPr lang="en-US" altLang="en-US"/>
              <a:pPr>
                <a:defRPr/>
              </a:pPr>
              <a:t>‹#›</a:t>
            </a:fld>
            <a:endParaRPr lang="en-US" altLang="en-US"/>
          </a:p>
        </p:txBody>
      </p:sp>
    </p:spTree>
    <p:extLst>
      <p:ext uri="{BB962C8B-B14F-4D97-AF65-F5344CB8AC3E}">
        <p14:creationId xmlns:p14="http://schemas.microsoft.com/office/powerpoint/2010/main" val="18807727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99C7A5-189B-4AD3-85FA-0ECE7B2E17CA}" type="slidenum">
              <a:rPr lang="en-US" altLang="en-US"/>
              <a:pPr>
                <a:defRPr/>
              </a:pPr>
              <a:t>‹#›</a:t>
            </a:fld>
            <a:endParaRPr lang="en-US" altLang="en-US"/>
          </a:p>
        </p:txBody>
      </p:sp>
    </p:spTree>
    <p:extLst>
      <p:ext uri="{BB962C8B-B14F-4D97-AF65-F5344CB8AC3E}">
        <p14:creationId xmlns:p14="http://schemas.microsoft.com/office/powerpoint/2010/main" val="245290775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EFC9C1C-6B2C-46B4-91B1-9E62693CC823}" type="slidenum">
              <a:rPr lang="en-US" altLang="en-US"/>
              <a:pPr>
                <a:defRPr/>
              </a:pPr>
              <a:t>‹#›</a:t>
            </a:fld>
            <a:endParaRPr lang="en-US" altLang="en-US"/>
          </a:p>
        </p:txBody>
      </p:sp>
    </p:spTree>
    <p:extLst>
      <p:ext uri="{BB962C8B-B14F-4D97-AF65-F5344CB8AC3E}">
        <p14:creationId xmlns:p14="http://schemas.microsoft.com/office/powerpoint/2010/main" val="211491296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0350A24-3EB1-4153-9195-6FAF7DFA3EB1}" type="slidenum">
              <a:rPr lang="en-US" altLang="en-US"/>
              <a:pPr>
                <a:defRPr/>
              </a:pPr>
              <a:t>‹#›</a:t>
            </a:fld>
            <a:endParaRPr lang="en-US" altLang="en-US"/>
          </a:p>
        </p:txBody>
      </p:sp>
    </p:spTree>
    <p:extLst>
      <p:ext uri="{BB962C8B-B14F-4D97-AF65-F5344CB8AC3E}">
        <p14:creationId xmlns:p14="http://schemas.microsoft.com/office/powerpoint/2010/main" val="54407829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359B7EB-3D6B-4C95-B039-A333BC0BE1E9}" type="slidenum">
              <a:rPr lang="en-US" altLang="en-US"/>
              <a:pPr>
                <a:defRPr/>
              </a:pPr>
              <a:t>‹#›</a:t>
            </a:fld>
            <a:endParaRPr lang="en-US" altLang="en-US"/>
          </a:p>
        </p:txBody>
      </p:sp>
    </p:spTree>
    <p:extLst>
      <p:ext uri="{BB962C8B-B14F-4D97-AF65-F5344CB8AC3E}">
        <p14:creationId xmlns:p14="http://schemas.microsoft.com/office/powerpoint/2010/main" val="163497926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0D03CAC-9962-46D8-8887-6790ACC517D6}" type="slidenum">
              <a:rPr lang="en-US" altLang="en-US"/>
              <a:pPr>
                <a:defRPr/>
              </a:pPr>
              <a:t>‹#›</a:t>
            </a:fld>
            <a:endParaRPr lang="en-US" altLang="en-US"/>
          </a:p>
        </p:txBody>
      </p:sp>
    </p:spTree>
    <p:extLst>
      <p:ext uri="{BB962C8B-B14F-4D97-AF65-F5344CB8AC3E}">
        <p14:creationId xmlns:p14="http://schemas.microsoft.com/office/powerpoint/2010/main" val="301990995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F4F5928-879F-446B-A00F-AD0175320CC2}" type="slidenum">
              <a:rPr lang="en-US" altLang="en-US"/>
              <a:pPr>
                <a:defRPr/>
              </a:pPr>
              <a:t>‹#›</a:t>
            </a:fld>
            <a:endParaRPr lang="en-US" altLang="en-US"/>
          </a:p>
        </p:txBody>
      </p:sp>
    </p:spTree>
    <p:extLst>
      <p:ext uri="{BB962C8B-B14F-4D97-AF65-F5344CB8AC3E}">
        <p14:creationId xmlns:p14="http://schemas.microsoft.com/office/powerpoint/2010/main" val="287434106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B78605C-E66D-4E1C-89CD-D2BC2BC2699E}" type="slidenum">
              <a:rPr lang="en-US" altLang="en-US"/>
              <a:pPr>
                <a:defRPr/>
              </a:pPr>
              <a:t>‹#›</a:t>
            </a:fld>
            <a:endParaRPr lang="en-US" altLang="en-US"/>
          </a:p>
        </p:txBody>
      </p:sp>
    </p:spTree>
    <p:extLst>
      <p:ext uri="{BB962C8B-B14F-4D97-AF65-F5344CB8AC3E}">
        <p14:creationId xmlns:p14="http://schemas.microsoft.com/office/powerpoint/2010/main" val="43530369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0"/>
          <p:cNvSpPr>
            <a:spLocks/>
          </p:cNvSpPr>
          <p:nvPr/>
        </p:nvSpPr>
        <p:spPr bwMode="auto">
          <a:xfrm>
            <a:off x="142875" y="1160463"/>
            <a:ext cx="8569325" cy="5292725"/>
          </a:xfrm>
          <a:custGeom>
            <a:avLst/>
            <a:gdLst>
              <a:gd name="T0" fmla="*/ 0 w 1684"/>
              <a:gd name="T1" fmla="*/ 3779865 h 1158"/>
              <a:gd name="T2" fmla="*/ 20355 w 1684"/>
              <a:gd name="T3" fmla="*/ 3930694 h 1158"/>
              <a:gd name="T4" fmla="*/ 66153 w 1684"/>
              <a:gd name="T5" fmla="*/ 4072382 h 1158"/>
              <a:gd name="T6" fmla="*/ 137394 w 1684"/>
              <a:gd name="T7" fmla="*/ 4195787 h 1158"/>
              <a:gd name="T8" fmla="*/ 239168 w 1684"/>
              <a:gd name="T9" fmla="*/ 4310052 h 1158"/>
              <a:gd name="T10" fmla="*/ 356207 w 1684"/>
              <a:gd name="T11" fmla="*/ 4396892 h 1158"/>
              <a:gd name="T12" fmla="*/ 488513 w 1684"/>
              <a:gd name="T13" fmla="*/ 4465451 h 1158"/>
              <a:gd name="T14" fmla="*/ 641173 w 1684"/>
              <a:gd name="T15" fmla="*/ 4506586 h 1158"/>
              <a:gd name="T16" fmla="*/ 798922 w 1684"/>
              <a:gd name="T17" fmla="*/ 4524869 h 1158"/>
              <a:gd name="T18" fmla="*/ 7770403 w 1684"/>
              <a:gd name="T19" fmla="*/ 5292725 h 1158"/>
              <a:gd name="T20" fmla="*/ 7933241 w 1684"/>
              <a:gd name="T21" fmla="*/ 5279013 h 1158"/>
              <a:gd name="T22" fmla="*/ 8085901 w 1684"/>
              <a:gd name="T23" fmla="*/ 5233308 h 1158"/>
              <a:gd name="T24" fmla="*/ 8218207 w 1684"/>
              <a:gd name="T25" fmla="*/ 5164749 h 1158"/>
              <a:gd name="T26" fmla="*/ 8335246 w 1684"/>
              <a:gd name="T27" fmla="*/ 5077908 h 1158"/>
              <a:gd name="T28" fmla="*/ 8437020 w 1684"/>
              <a:gd name="T29" fmla="*/ 4968214 h 1158"/>
              <a:gd name="T30" fmla="*/ 8508261 w 1684"/>
              <a:gd name="T31" fmla="*/ 4840238 h 1158"/>
              <a:gd name="T32" fmla="*/ 8554059 w 1684"/>
              <a:gd name="T33" fmla="*/ 4698550 h 1158"/>
              <a:gd name="T34" fmla="*/ 8569325 w 1684"/>
              <a:gd name="T35" fmla="*/ 4552292 h 1158"/>
              <a:gd name="T36" fmla="*/ 8375955 w 1684"/>
              <a:gd name="T37" fmla="*/ 735862 h 1158"/>
              <a:gd name="T38" fmla="*/ 8360689 w 1684"/>
              <a:gd name="T39" fmla="*/ 589604 h 1158"/>
              <a:gd name="T40" fmla="*/ 8309803 w 1684"/>
              <a:gd name="T41" fmla="*/ 452487 h 1158"/>
              <a:gd name="T42" fmla="*/ 8243650 w 1684"/>
              <a:gd name="T43" fmla="*/ 329081 h 1158"/>
              <a:gd name="T44" fmla="*/ 8141876 w 1684"/>
              <a:gd name="T45" fmla="*/ 214817 h 1158"/>
              <a:gd name="T46" fmla="*/ 8024837 w 1684"/>
              <a:gd name="T47" fmla="*/ 127976 h 1158"/>
              <a:gd name="T48" fmla="*/ 7892532 w 1684"/>
              <a:gd name="T49" fmla="*/ 59417 h 1158"/>
              <a:gd name="T50" fmla="*/ 7739871 w 1684"/>
              <a:gd name="T51" fmla="*/ 18282 h 1158"/>
              <a:gd name="T52" fmla="*/ 7577034 w 1684"/>
              <a:gd name="T53" fmla="*/ 0 h 1158"/>
              <a:gd name="T54" fmla="*/ 1058444 w 1684"/>
              <a:gd name="T55" fmla="*/ 118835 h 1158"/>
              <a:gd name="T56" fmla="*/ 900695 w 1684"/>
              <a:gd name="T57" fmla="*/ 132547 h 1158"/>
              <a:gd name="T58" fmla="*/ 748035 w 1684"/>
              <a:gd name="T59" fmla="*/ 173682 h 1158"/>
              <a:gd name="T60" fmla="*/ 610641 w 1684"/>
              <a:gd name="T61" fmla="*/ 242240 h 1158"/>
              <a:gd name="T62" fmla="*/ 493601 w 1684"/>
              <a:gd name="T63" fmla="*/ 333652 h 1158"/>
              <a:gd name="T64" fmla="*/ 396916 w 1684"/>
              <a:gd name="T65" fmla="*/ 443346 h 1158"/>
              <a:gd name="T66" fmla="*/ 325675 w 1684"/>
              <a:gd name="T67" fmla="*/ 571322 h 1158"/>
              <a:gd name="T68" fmla="*/ 279877 w 1684"/>
              <a:gd name="T69" fmla="*/ 708439 h 1158"/>
              <a:gd name="T70" fmla="*/ 259522 w 1684"/>
              <a:gd name="T71" fmla="*/ 854697 h 1158"/>
              <a:gd name="T72" fmla="*/ 0 w 1684"/>
              <a:gd name="T73" fmla="*/ 3779865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AutoShape 2"/>
          <p:cNvSpPr>
            <a:spLocks noGrp="1" noChangeArrowheads="1"/>
          </p:cNvSpPr>
          <p:nvPr>
            <p:ph type="title"/>
          </p:nvPr>
        </p:nvSpPr>
        <p:spPr bwMode="auto">
          <a:xfrm>
            <a:off x="457200" y="260350"/>
            <a:ext cx="8110538" cy="792163"/>
          </a:xfrm>
          <a:prstGeom prst="roundRect">
            <a:avLst>
              <a:gd name="adj" fmla="val 32463"/>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F08C3CE-CF89-4EFF-A85D-BB1EAE6F81F7}" type="slidenum">
              <a:rPr lang="en-US" altLang="en-US"/>
              <a:pPr>
                <a:defRPr/>
              </a:pPr>
              <a:t>‹#›</a:t>
            </a:fld>
            <a:endParaRPr lang="en-US" altLang="en-US"/>
          </a:p>
        </p:txBody>
      </p:sp>
      <p:sp>
        <p:nvSpPr>
          <p:cNvPr id="1031" name="Freeform 112"/>
          <p:cNvSpPr>
            <a:spLocks/>
          </p:cNvSpPr>
          <p:nvPr/>
        </p:nvSpPr>
        <p:spPr bwMode="auto">
          <a:xfrm rot="2880264">
            <a:off x="8026400" y="5262563"/>
            <a:ext cx="1012825" cy="1152525"/>
          </a:xfrm>
          <a:custGeom>
            <a:avLst/>
            <a:gdLst>
              <a:gd name="T0" fmla="*/ 348004 w 10262"/>
              <a:gd name="T1" fmla="*/ 705346 h 11683"/>
              <a:gd name="T2" fmla="*/ 239833 w 10262"/>
              <a:gd name="T3" fmla="*/ 825008 h 11683"/>
              <a:gd name="T4" fmla="*/ 127319 w 10262"/>
              <a:gd name="T5" fmla="*/ 895049 h 11683"/>
              <a:gd name="T6" fmla="*/ 29806 w 10262"/>
              <a:gd name="T7" fmla="*/ 881830 h 11683"/>
              <a:gd name="T8" fmla="*/ 2073 w 10262"/>
              <a:gd name="T9" fmla="*/ 844738 h 11683"/>
              <a:gd name="T10" fmla="*/ 6020 w 10262"/>
              <a:gd name="T11" fmla="*/ 789395 h 11683"/>
              <a:gd name="T12" fmla="*/ 43525 w 10262"/>
              <a:gd name="T13" fmla="*/ 731685 h 11683"/>
              <a:gd name="T14" fmla="*/ 108270 w 10262"/>
              <a:gd name="T15" fmla="*/ 691337 h 11683"/>
              <a:gd name="T16" fmla="*/ 244373 w 10262"/>
              <a:gd name="T17" fmla="*/ 662334 h 11683"/>
              <a:gd name="T18" fmla="*/ 451735 w 10262"/>
              <a:gd name="T19" fmla="*/ 587558 h 11683"/>
              <a:gd name="T20" fmla="*/ 316027 w 10262"/>
              <a:gd name="T21" fmla="*/ 503804 h 11683"/>
              <a:gd name="T22" fmla="*/ 125246 w 10262"/>
              <a:gd name="T23" fmla="*/ 459905 h 11683"/>
              <a:gd name="T24" fmla="*/ 48460 w 10262"/>
              <a:gd name="T25" fmla="*/ 420840 h 11683"/>
              <a:gd name="T26" fmla="*/ 9179 w 10262"/>
              <a:gd name="T27" fmla="*/ 368358 h 11683"/>
              <a:gd name="T28" fmla="*/ 592 w 10262"/>
              <a:gd name="T29" fmla="*/ 306505 h 11683"/>
              <a:gd name="T30" fmla="*/ 18456 w 10262"/>
              <a:gd name="T31" fmla="*/ 271385 h 11683"/>
              <a:gd name="T32" fmla="*/ 109751 w 10262"/>
              <a:gd name="T33" fmla="*/ 246920 h 11683"/>
              <a:gd name="T34" fmla="*/ 220883 w 10262"/>
              <a:gd name="T35" fmla="*/ 301770 h 11683"/>
              <a:gd name="T36" fmla="*/ 336161 w 10262"/>
              <a:gd name="T37" fmla="*/ 429718 h 11683"/>
              <a:gd name="T38" fmla="*/ 493088 w 10262"/>
              <a:gd name="T39" fmla="*/ 537049 h 11683"/>
              <a:gd name="T40" fmla="*/ 473843 w 10262"/>
              <a:gd name="T41" fmla="*/ 378914 h 11683"/>
              <a:gd name="T42" fmla="*/ 414032 w 10262"/>
              <a:gd name="T43" fmla="*/ 156458 h 11683"/>
              <a:gd name="T44" fmla="*/ 417487 w 10262"/>
              <a:gd name="T45" fmla="*/ 86319 h 11683"/>
              <a:gd name="T46" fmla="*/ 454794 w 10262"/>
              <a:gd name="T47" fmla="*/ 25452 h 11683"/>
              <a:gd name="T48" fmla="*/ 497826 w 10262"/>
              <a:gd name="T49" fmla="*/ 592 h 11683"/>
              <a:gd name="T50" fmla="*/ 547668 w 10262"/>
              <a:gd name="T51" fmla="*/ 12529 h 11683"/>
              <a:gd name="T52" fmla="*/ 589022 w 10262"/>
              <a:gd name="T53" fmla="*/ 61163 h 11683"/>
              <a:gd name="T54" fmla="*/ 605701 w 10262"/>
              <a:gd name="T55" fmla="*/ 133572 h 11683"/>
              <a:gd name="T56" fmla="*/ 558820 w 10262"/>
              <a:gd name="T57" fmla="*/ 311733 h 11683"/>
              <a:gd name="T58" fmla="*/ 523684 w 10262"/>
              <a:gd name="T59" fmla="*/ 485850 h 11683"/>
              <a:gd name="T60" fmla="*/ 621789 w 10262"/>
              <a:gd name="T61" fmla="*/ 481805 h 11683"/>
              <a:gd name="T62" fmla="*/ 768057 w 10262"/>
              <a:gd name="T63" fmla="*/ 328208 h 11683"/>
              <a:gd name="T64" fmla="*/ 882151 w 10262"/>
              <a:gd name="T65" fmla="*/ 252938 h 11683"/>
              <a:gd name="T66" fmla="*/ 976110 w 10262"/>
              <a:gd name="T67" fmla="*/ 262606 h 11683"/>
              <a:gd name="T68" fmla="*/ 1006311 w 10262"/>
              <a:gd name="T69" fmla="*/ 294075 h 11683"/>
              <a:gd name="T70" fmla="*/ 1011345 w 10262"/>
              <a:gd name="T71" fmla="*/ 344090 h 11683"/>
              <a:gd name="T72" fmla="*/ 982525 w 10262"/>
              <a:gd name="T73" fmla="*/ 401406 h 11683"/>
              <a:gd name="T74" fmla="*/ 921235 w 10262"/>
              <a:gd name="T75" fmla="*/ 448067 h 11683"/>
              <a:gd name="T76" fmla="*/ 833987 w 10262"/>
              <a:gd name="T77" fmla="*/ 472532 h 11683"/>
              <a:gd name="T78" fmla="*/ 621789 w 10262"/>
              <a:gd name="T79" fmla="*/ 532018 h 11683"/>
              <a:gd name="T80" fmla="*/ 637383 w 10262"/>
              <a:gd name="T81" fmla="*/ 622085 h 11683"/>
              <a:gd name="T82" fmla="*/ 844251 w 10262"/>
              <a:gd name="T83" fmla="*/ 676244 h 11683"/>
              <a:gd name="T84" fmla="*/ 935743 w 10262"/>
              <a:gd name="T85" fmla="*/ 707023 h 11683"/>
              <a:gd name="T86" fmla="*/ 990026 w 10262"/>
              <a:gd name="T87" fmla="*/ 754671 h 11683"/>
              <a:gd name="T88" fmla="*/ 1012134 w 10262"/>
              <a:gd name="T89" fmla="*/ 818102 h 11683"/>
              <a:gd name="T90" fmla="*/ 1003942 w 10262"/>
              <a:gd name="T91" fmla="*/ 862889 h 11683"/>
              <a:gd name="T92" fmla="*/ 953706 w 10262"/>
              <a:gd name="T93" fmla="*/ 896332 h 11683"/>
              <a:gd name="T94" fmla="*/ 862411 w 10262"/>
              <a:gd name="T95" fmla="*/ 890610 h 11683"/>
              <a:gd name="T96" fmla="*/ 747627 w 10262"/>
              <a:gd name="T97" fmla="*/ 796399 h 11683"/>
              <a:gd name="T98" fmla="*/ 626625 w 10262"/>
              <a:gd name="T99" fmla="*/ 670818 h 11683"/>
              <a:gd name="T100" fmla="*/ 523092 w 10262"/>
              <a:gd name="T101" fmla="*/ 658092 h 11683"/>
              <a:gd name="T102" fmla="*/ 557241 w 10262"/>
              <a:gd name="T103" fmla="*/ 829644 h 11683"/>
              <a:gd name="T104" fmla="*/ 604122 w 10262"/>
              <a:gd name="T105" fmla="*/ 1018953 h 11683"/>
              <a:gd name="T106" fmla="*/ 589219 w 10262"/>
              <a:gd name="T107" fmla="*/ 1086824 h 11683"/>
              <a:gd name="T108" fmla="*/ 548260 w 10262"/>
              <a:gd name="T109" fmla="*/ 1137037 h 11683"/>
              <a:gd name="T110" fmla="*/ 502859 w 10262"/>
              <a:gd name="T111" fmla="*/ 1152426 h 11683"/>
              <a:gd name="T112" fmla="*/ 456373 w 10262"/>
              <a:gd name="T113" fmla="*/ 1129638 h 11683"/>
              <a:gd name="T114" fmla="*/ 418572 w 10262"/>
              <a:gd name="T115" fmla="*/ 1072717 h 11683"/>
              <a:gd name="T116" fmla="*/ 409196 w 10262"/>
              <a:gd name="T117" fmla="*/ 1002084 h 11683"/>
              <a:gd name="T118" fmla="*/ 465157 w 10262"/>
              <a:gd name="T119" fmla="*/ 798471 h 11683"/>
              <a:gd name="T120" fmla="*/ 492398 w 10262"/>
              <a:gd name="T121" fmla="*/ 628695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Rectangle 3"/>
          <p:cNvSpPr>
            <a:spLocks noGrp="1" noChangeArrowheads="1"/>
          </p:cNvSpPr>
          <p:nvPr>
            <p:ph type="body" idx="1"/>
          </p:nvPr>
        </p:nvSpPr>
        <p:spPr bwMode="auto">
          <a:xfrm>
            <a:off x="647700" y="1484313"/>
            <a:ext cx="7740650"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587875" y="1484313"/>
            <a:ext cx="3800475" cy="42497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8131" name="Group 3"/>
          <p:cNvGraphicFramePr>
            <a:graphicFrameLocks noGrp="1"/>
          </p:cNvGraphicFramePr>
          <p:nvPr>
            <p:ph type="tbl" idx="1"/>
          </p:nvPr>
        </p:nvGraphicFramePr>
        <p:xfrm>
          <a:off x="719138" y="1701800"/>
          <a:ext cx="7440612" cy="3636963"/>
        </p:xfrm>
        <a:graphic>
          <a:graphicData uri="http://schemas.openxmlformats.org/drawingml/2006/table">
            <a:tbl>
              <a:tblPr/>
              <a:tblGrid>
                <a:gridCol w="3721100"/>
                <a:gridCol w="3719512"/>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175125" y="5445125"/>
            <a:ext cx="42846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a:t>Note:  </a:t>
            </a:r>
            <a:r>
              <a:rPr lang="en-GB" altLang="en-US" sz="1400"/>
              <a:t>PowerPoint does not allow have </a:t>
            </a:r>
            <a:br>
              <a:rPr lang="en-GB" altLang="en-US" sz="1400"/>
            </a:br>
            <a:r>
              <a:rPr lang="en-GB" altLang="en-US" sz="1400"/>
              <a:t>nice default tables – but you can </a:t>
            </a:r>
            <a:br>
              <a:rPr lang="en-GB" altLang="en-US" sz="1400"/>
            </a:br>
            <a:r>
              <a:rPr lang="en-GB" altLang="en-US" sz="1400"/>
              <a:t>cut and paste this one</a:t>
            </a:r>
            <a:endParaRPr lang="en-US" altLang="en-US" sz="140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503238" y="1228725"/>
          <a:ext cx="7920037"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1228725"/>
                        <a:ext cx="7920037"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223963"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647700" y="1484313"/>
            <a:ext cx="3789363" cy="42497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2228" name="Group 4"/>
          <p:cNvGraphicFramePr>
            <a:graphicFrameLocks noGrp="1"/>
          </p:cNvGraphicFramePr>
          <p:nvPr>
            <p:ph sz="half" idx="2"/>
          </p:nvPr>
        </p:nvGraphicFramePr>
        <p:xfrm>
          <a:off x="5340350" y="1654175"/>
          <a:ext cx="2982913" cy="1514475"/>
        </p:xfrm>
        <a:graphic>
          <a:graphicData uri="http://schemas.openxmlformats.org/drawingml/2006/table">
            <a:tbl>
              <a:tblPr/>
              <a:tblGrid>
                <a:gridCol w="1492250"/>
                <a:gridCol w="1490663"/>
              </a:tblGrid>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hip">
  <a:themeElements>
    <a:clrScheme name="hip 5">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hi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ip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hip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hip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hip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hip 5">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
      <a:clrScheme name="hip 6">
        <a:dk1>
          <a:srgbClr val="000000"/>
        </a:dk1>
        <a:lt1>
          <a:srgbClr val="2E6B6B"/>
        </a:lt1>
        <a:dk2>
          <a:srgbClr val="000000"/>
        </a:dk2>
        <a:lt2>
          <a:srgbClr val="66CCCC"/>
        </a:lt2>
        <a:accent1>
          <a:srgbClr val="45A3A1"/>
        </a:accent1>
        <a:accent2>
          <a:srgbClr val="9ADEDC"/>
        </a:accent2>
        <a:accent3>
          <a:srgbClr val="ADBABA"/>
        </a:accent3>
        <a:accent4>
          <a:srgbClr val="000000"/>
        </a:accent4>
        <a:accent5>
          <a:srgbClr val="B0CECD"/>
        </a:accent5>
        <a:accent6>
          <a:srgbClr val="8BC9C7"/>
        </a:accent6>
        <a:hlink>
          <a:srgbClr val="B3E6E6"/>
        </a:hlink>
        <a:folHlink>
          <a:srgbClr val="33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hip</Template>
  <TotalTime>5</TotalTime>
  <Words>256</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hip</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Green1 Template</dc:title>
  <dc:creator>Presentation Magazine</dc:creator>
  <cp:lastModifiedBy>Jonty Pearce</cp:lastModifiedBy>
  <cp:revision>7</cp:revision>
  <dcterms:created xsi:type="dcterms:W3CDTF">2005-05-04T11:02:19Z</dcterms:created>
  <dcterms:modified xsi:type="dcterms:W3CDTF">2015-02-22T11:06:15Z</dcterms:modified>
</cp:coreProperties>
</file>