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6" r:id="rId2"/>
    <p:sldId id="267" r:id="rId3"/>
    <p:sldId id="268" r:id="rId4"/>
    <p:sldId id="269" r:id="rId5"/>
    <p:sldId id="270" r:id="rId6"/>
    <p:sldId id="271" r:id="rId7"/>
    <p:sldId id="272" r:id="rId8"/>
    <p:sldId id="273" r:id="rId9"/>
    <p:sldId id="274"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91CD3E5F-E477-47B9-A2CE-86C5A30E47F3}" type="slidenum">
              <a:rPr lang="en-US" altLang="en-US"/>
              <a:pPr>
                <a:defRPr/>
              </a:pPr>
              <a:t>‹#›</a:t>
            </a:fld>
            <a:endParaRPr lang="en-US" altLang="en-US"/>
          </a:p>
        </p:txBody>
      </p:sp>
    </p:spTree>
    <p:extLst>
      <p:ext uri="{BB962C8B-B14F-4D97-AF65-F5344CB8AC3E}">
        <p14:creationId xmlns:p14="http://schemas.microsoft.com/office/powerpoint/2010/main" val="1451424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542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42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542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542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D15D68A-38D4-4625-96FD-7B6DDD3F3E73}" type="slidenum">
              <a:rPr lang="en-GB" altLang="en-US"/>
              <a:pPr>
                <a:defRPr/>
              </a:pPr>
              <a:t>‹#›</a:t>
            </a:fld>
            <a:endParaRPr lang="en-GB" altLang="en-US"/>
          </a:p>
        </p:txBody>
      </p:sp>
    </p:spTree>
    <p:extLst>
      <p:ext uri="{BB962C8B-B14F-4D97-AF65-F5344CB8AC3E}">
        <p14:creationId xmlns:p14="http://schemas.microsoft.com/office/powerpoint/2010/main" val="38966974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A9B17BA-9816-4309-A1C9-0835F549093A}"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38116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D57529F-C593-4393-B5FC-A8CC4F246F26}"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996512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07506B8-25BB-4F8D-AD6E-419B504D9B32}"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303910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127EEEC-A8D6-4E89-B748-B111D84683E7}"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26903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8AFAC45-ED85-48C2-97AF-C2F6CA8B2579}"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677386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C4B610F-CE37-4B6F-BD1B-3C20F2C0DBF2}"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704191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4DCBC4C-BD72-4773-A71B-9745B09B27A5}" type="slidenum">
              <a:rPr lang="en-GB" altLang="en-US"/>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086351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8DECA52-690C-4CCE-908A-165B5A84E3F5}" type="slidenum">
              <a:rPr lang="en-GB" altLang="en-US"/>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829596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323D107-B5AD-42EE-B383-EE8617973732}" type="slidenum">
              <a:rPr lang="en-GB" altLang="en-US"/>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58299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51"/>
          <p:cNvSpPr>
            <a:spLocks/>
          </p:cNvSpPr>
          <p:nvPr/>
        </p:nvSpPr>
        <p:spPr bwMode="auto">
          <a:xfrm>
            <a:off x="142875" y="925513"/>
            <a:ext cx="7200900" cy="4448175"/>
          </a:xfrm>
          <a:custGeom>
            <a:avLst/>
            <a:gdLst>
              <a:gd name="T0" fmla="*/ 0 w 1684"/>
              <a:gd name="T1" fmla="*/ 3176719 h 1158"/>
              <a:gd name="T2" fmla="*/ 17104 w 1684"/>
              <a:gd name="T3" fmla="*/ 3303481 h 1158"/>
              <a:gd name="T4" fmla="*/ 55589 w 1684"/>
              <a:gd name="T5" fmla="*/ 3422560 h 1158"/>
              <a:gd name="T6" fmla="*/ 115454 w 1684"/>
              <a:gd name="T7" fmla="*/ 3526273 h 1158"/>
              <a:gd name="T8" fmla="*/ 200975 w 1684"/>
              <a:gd name="T9" fmla="*/ 3622305 h 1158"/>
              <a:gd name="T10" fmla="*/ 299325 w 1684"/>
              <a:gd name="T11" fmla="*/ 3695289 h 1158"/>
              <a:gd name="T12" fmla="*/ 410503 w 1684"/>
              <a:gd name="T13" fmla="*/ 3752908 h 1158"/>
              <a:gd name="T14" fmla="*/ 538785 w 1684"/>
              <a:gd name="T15" fmla="*/ 3787479 h 1158"/>
              <a:gd name="T16" fmla="*/ 671343 w 1684"/>
              <a:gd name="T17" fmla="*/ 3802844 h 1158"/>
              <a:gd name="T18" fmla="*/ 6529557 w 1684"/>
              <a:gd name="T19" fmla="*/ 4448175 h 1158"/>
              <a:gd name="T20" fmla="*/ 6666391 w 1684"/>
              <a:gd name="T21" fmla="*/ 4436651 h 1158"/>
              <a:gd name="T22" fmla="*/ 6794673 w 1684"/>
              <a:gd name="T23" fmla="*/ 4398239 h 1158"/>
              <a:gd name="T24" fmla="*/ 6905851 w 1684"/>
              <a:gd name="T25" fmla="*/ 4340620 h 1158"/>
              <a:gd name="T26" fmla="*/ 7004201 w 1684"/>
              <a:gd name="T27" fmla="*/ 4267636 h 1158"/>
              <a:gd name="T28" fmla="*/ 7089722 w 1684"/>
              <a:gd name="T29" fmla="*/ 4175446 h 1158"/>
              <a:gd name="T30" fmla="*/ 7149587 w 1684"/>
              <a:gd name="T31" fmla="*/ 4067891 h 1158"/>
              <a:gd name="T32" fmla="*/ 7188072 w 1684"/>
              <a:gd name="T33" fmla="*/ 3948812 h 1158"/>
              <a:gd name="T34" fmla="*/ 7200900 w 1684"/>
              <a:gd name="T35" fmla="*/ 3825891 h 1158"/>
              <a:gd name="T36" fmla="*/ 7038409 w 1684"/>
              <a:gd name="T37" fmla="*/ 618442 h 1158"/>
              <a:gd name="T38" fmla="*/ 7025581 w 1684"/>
              <a:gd name="T39" fmla="*/ 495522 h 1158"/>
              <a:gd name="T40" fmla="*/ 6982820 w 1684"/>
              <a:gd name="T41" fmla="*/ 380284 h 1158"/>
              <a:gd name="T42" fmla="*/ 6927232 w 1684"/>
              <a:gd name="T43" fmla="*/ 276570 h 1158"/>
              <a:gd name="T44" fmla="*/ 6841710 w 1684"/>
              <a:gd name="T45" fmla="*/ 180539 h 1158"/>
              <a:gd name="T46" fmla="*/ 6743361 w 1684"/>
              <a:gd name="T47" fmla="*/ 107555 h 1158"/>
              <a:gd name="T48" fmla="*/ 6632183 w 1684"/>
              <a:gd name="T49" fmla="*/ 49936 h 1158"/>
              <a:gd name="T50" fmla="*/ 6503901 w 1684"/>
              <a:gd name="T51" fmla="*/ 15365 h 1158"/>
              <a:gd name="T52" fmla="*/ 6367067 w 1684"/>
              <a:gd name="T53" fmla="*/ 0 h 1158"/>
              <a:gd name="T54" fmla="*/ 889422 w 1684"/>
              <a:gd name="T55" fmla="*/ 99873 h 1158"/>
              <a:gd name="T56" fmla="*/ 756864 w 1684"/>
              <a:gd name="T57" fmla="*/ 111396 h 1158"/>
              <a:gd name="T58" fmla="*/ 628582 w 1684"/>
              <a:gd name="T59" fmla="*/ 145968 h 1158"/>
              <a:gd name="T60" fmla="*/ 513128 w 1684"/>
              <a:gd name="T61" fmla="*/ 203587 h 1158"/>
              <a:gd name="T62" fmla="*/ 414779 w 1684"/>
              <a:gd name="T63" fmla="*/ 280412 h 1158"/>
              <a:gd name="T64" fmla="*/ 333533 w 1684"/>
              <a:gd name="T65" fmla="*/ 372602 h 1158"/>
              <a:gd name="T66" fmla="*/ 273668 w 1684"/>
              <a:gd name="T67" fmla="*/ 480157 h 1158"/>
              <a:gd name="T68" fmla="*/ 235184 w 1684"/>
              <a:gd name="T69" fmla="*/ 595395 h 1158"/>
              <a:gd name="T70" fmla="*/ 218080 w 1684"/>
              <a:gd name="T71" fmla="*/ 718315 h 1158"/>
              <a:gd name="T72" fmla="*/ 0 w 1684"/>
              <a:gd name="T73" fmla="*/ 3176719 h 115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684" h="1158">
                <a:moveTo>
                  <a:pt x="0" y="827"/>
                </a:moveTo>
                <a:lnTo>
                  <a:pt x="4" y="860"/>
                </a:lnTo>
                <a:lnTo>
                  <a:pt x="13" y="891"/>
                </a:lnTo>
                <a:lnTo>
                  <a:pt x="27" y="918"/>
                </a:lnTo>
                <a:lnTo>
                  <a:pt x="47" y="943"/>
                </a:lnTo>
                <a:lnTo>
                  <a:pt x="70" y="962"/>
                </a:lnTo>
                <a:lnTo>
                  <a:pt x="96" y="977"/>
                </a:lnTo>
                <a:lnTo>
                  <a:pt x="126" y="986"/>
                </a:lnTo>
                <a:lnTo>
                  <a:pt x="157" y="990"/>
                </a:lnTo>
                <a:lnTo>
                  <a:pt x="1527" y="1158"/>
                </a:lnTo>
                <a:lnTo>
                  <a:pt x="1559" y="1155"/>
                </a:lnTo>
                <a:lnTo>
                  <a:pt x="1589" y="1145"/>
                </a:lnTo>
                <a:lnTo>
                  <a:pt x="1615" y="1130"/>
                </a:lnTo>
                <a:lnTo>
                  <a:pt x="1638" y="1111"/>
                </a:lnTo>
                <a:lnTo>
                  <a:pt x="1658" y="1087"/>
                </a:lnTo>
                <a:lnTo>
                  <a:pt x="1672" y="1059"/>
                </a:lnTo>
                <a:lnTo>
                  <a:pt x="1681" y="1028"/>
                </a:lnTo>
                <a:lnTo>
                  <a:pt x="1684" y="996"/>
                </a:lnTo>
                <a:lnTo>
                  <a:pt x="1646" y="161"/>
                </a:lnTo>
                <a:lnTo>
                  <a:pt x="1643" y="129"/>
                </a:lnTo>
                <a:lnTo>
                  <a:pt x="1633" y="99"/>
                </a:lnTo>
                <a:lnTo>
                  <a:pt x="1620" y="72"/>
                </a:lnTo>
                <a:lnTo>
                  <a:pt x="1600" y="47"/>
                </a:lnTo>
                <a:lnTo>
                  <a:pt x="1577" y="28"/>
                </a:lnTo>
                <a:lnTo>
                  <a:pt x="1551" y="13"/>
                </a:lnTo>
                <a:lnTo>
                  <a:pt x="1521" y="4"/>
                </a:lnTo>
                <a:lnTo>
                  <a:pt x="1489" y="0"/>
                </a:lnTo>
                <a:lnTo>
                  <a:pt x="208" y="26"/>
                </a:lnTo>
                <a:lnTo>
                  <a:pt x="177" y="29"/>
                </a:lnTo>
                <a:lnTo>
                  <a:pt x="147" y="38"/>
                </a:lnTo>
                <a:lnTo>
                  <a:pt x="120" y="53"/>
                </a:lnTo>
                <a:lnTo>
                  <a:pt x="97" y="73"/>
                </a:lnTo>
                <a:lnTo>
                  <a:pt x="78" y="97"/>
                </a:lnTo>
                <a:lnTo>
                  <a:pt x="64" y="125"/>
                </a:lnTo>
                <a:lnTo>
                  <a:pt x="55" y="155"/>
                </a:lnTo>
                <a:lnTo>
                  <a:pt x="51" y="187"/>
                </a:lnTo>
                <a:lnTo>
                  <a:pt x="0" y="82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5" name="Freeform 47"/>
          <p:cNvSpPr>
            <a:spLocks/>
          </p:cNvSpPr>
          <p:nvPr/>
        </p:nvSpPr>
        <p:spPr bwMode="auto">
          <a:xfrm>
            <a:off x="7339013" y="3629025"/>
            <a:ext cx="9525" cy="1588"/>
          </a:xfrm>
          <a:custGeom>
            <a:avLst/>
            <a:gdLst>
              <a:gd name="T0" fmla="*/ 0 w 6"/>
              <a:gd name="T1" fmla="*/ 0 h 1588"/>
              <a:gd name="T2" fmla="*/ 0 w 6"/>
              <a:gd name="T3" fmla="*/ 0 h 1588"/>
              <a:gd name="T4" fmla="*/ 9525 w 6"/>
              <a:gd name="T5" fmla="*/ 0 h 1588"/>
              <a:gd name="T6" fmla="*/ 0 w 6"/>
              <a:gd name="T7" fmla="*/ 0 h 158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588">
                <a:moveTo>
                  <a:pt x="0" y="0"/>
                </a:moveTo>
                <a:lnTo>
                  <a:pt x="0" y="0"/>
                </a:lnTo>
                <a:lnTo>
                  <a:pt x="6" y="0"/>
                </a:lnTo>
                <a:lnTo>
                  <a:pt x="0" y="0"/>
                </a:lnTo>
                <a:close/>
              </a:path>
            </a:pathLst>
          </a:custGeom>
          <a:solidFill>
            <a:srgbClr val="44090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 name="Freeform 54"/>
          <p:cNvSpPr>
            <a:spLocks/>
          </p:cNvSpPr>
          <p:nvPr/>
        </p:nvSpPr>
        <p:spPr bwMode="auto">
          <a:xfrm rot="2880264">
            <a:off x="6019006" y="3364707"/>
            <a:ext cx="2720975" cy="3097212"/>
          </a:xfrm>
          <a:custGeom>
            <a:avLst/>
            <a:gdLst>
              <a:gd name="T0" fmla="*/ 934921 w 10262"/>
              <a:gd name="T1" fmla="*/ 1895495 h 11683"/>
              <a:gd name="T2" fmla="*/ 644316 w 10262"/>
              <a:gd name="T3" fmla="*/ 2217066 h 11683"/>
              <a:gd name="T4" fmla="*/ 342044 w 10262"/>
              <a:gd name="T5" fmla="*/ 2405290 h 11683"/>
              <a:gd name="T6" fmla="*/ 80075 w 10262"/>
              <a:gd name="T7" fmla="*/ 2369766 h 11683"/>
              <a:gd name="T8" fmla="*/ 5568 w 10262"/>
              <a:gd name="T9" fmla="*/ 2270087 h 11683"/>
              <a:gd name="T10" fmla="*/ 16174 w 10262"/>
              <a:gd name="T11" fmla="*/ 2121364 h 11683"/>
              <a:gd name="T12" fmla="*/ 116931 w 10262"/>
              <a:gd name="T13" fmla="*/ 1966278 h 11683"/>
              <a:gd name="T14" fmla="*/ 290870 w 10262"/>
              <a:gd name="T15" fmla="*/ 1857850 h 11683"/>
              <a:gd name="T16" fmla="*/ 656513 w 10262"/>
              <a:gd name="T17" fmla="*/ 1779909 h 11683"/>
              <a:gd name="T18" fmla="*/ 1213594 w 10262"/>
              <a:gd name="T19" fmla="*/ 1578960 h 11683"/>
              <a:gd name="T20" fmla="*/ 849012 w 10262"/>
              <a:gd name="T21" fmla="*/ 1353887 h 11683"/>
              <a:gd name="T22" fmla="*/ 336476 w 10262"/>
              <a:gd name="T23" fmla="*/ 1235916 h 11683"/>
              <a:gd name="T24" fmla="*/ 130189 w 10262"/>
              <a:gd name="T25" fmla="*/ 1130934 h 11683"/>
              <a:gd name="T26" fmla="*/ 24659 w 10262"/>
              <a:gd name="T27" fmla="*/ 989899 h 11683"/>
              <a:gd name="T28" fmla="*/ 1591 w 10262"/>
              <a:gd name="T29" fmla="*/ 823679 h 11683"/>
              <a:gd name="T30" fmla="*/ 49583 w 10262"/>
              <a:gd name="T31" fmla="*/ 729302 h 11683"/>
              <a:gd name="T32" fmla="*/ 294847 w 10262"/>
              <a:gd name="T33" fmla="*/ 663556 h 11683"/>
              <a:gd name="T34" fmla="*/ 593407 w 10262"/>
              <a:gd name="T35" fmla="*/ 810954 h 11683"/>
              <a:gd name="T36" fmla="*/ 903103 w 10262"/>
              <a:gd name="T37" fmla="*/ 1154794 h 11683"/>
              <a:gd name="T38" fmla="*/ 1324692 w 10262"/>
              <a:gd name="T39" fmla="*/ 1443227 h 11683"/>
              <a:gd name="T40" fmla="*/ 1272988 w 10262"/>
              <a:gd name="T41" fmla="*/ 1018265 h 11683"/>
              <a:gd name="T42" fmla="*/ 1112307 w 10262"/>
              <a:gd name="T43" fmla="*/ 420455 h 11683"/>
              <a:gd name="T44" fmla="*/ 1121587 w 10262"/>
              <a:gd name="T45" fmla="*/ 231966 h 11683"/>
              <a:gd name="T46" fmla="*/ 1221814 w 10262"/>
              <a:gd name="T47" fmla="*/ 68397 h 11683"/>
              <a:gd name="T48" fmla="*/ 1337419 w 10262"/>
              <a:gd name="T49" fmla="*/ 1591 h 11683"/>
              <a:gd name="T50" fmla="*/ 1471320 w 10262"/>
              <a:gd name="T51" fmla="*/ 33668 h 11683"/>
              <a:gd name="T52" fmla="*/ 1582419 w 10262"/>
              <a:gd name="T53" fmla="*/ 164365 h 11683"/>
              <a:gd name="T54" fmla="*/ 1627229 w 10262"/>
              <a:gd name="T55" fmla="*/ 358951 h 11683"/>
              <a:gd name="T56" fmla="*/ 1501282 w 10262"/>
              <a:gd name="T57" fmla="*/ 837729 h 11683"/>
              <a:gd name="T58" fmla="*/ 1406889 w 10262"/>
              <a:gd name="T59" fmla="*/ 1305638 h 11683"/>
              <a:gd name="T60" fmla="*/ 1670448 w 10262"/>
              <a:gd name="T61" fmla="*/ 1294769 h 11683"/>
              <a:gd name="T62" fmla="*/ 2063402 w 10262"/>
              <a:gd name="T63" fmla="*/ 882002 h 11683"/>
              <a:gd name="T64" fmla="*/ 2369916 w 10262"/>
              <a:gd name="T65" fmla="*/ 679727 h 11683"/>
              <a:gd name="T66" fmla="*/ 2622339 w 10262"/>
              <a:gd name="T67" fmla="*/ 705707 h 11683"/>
              <a:gd name="T68" fmla="*/ 2703475 w 10262"/>
              <a:gd name="T69" fmla="*/ 790276 h 11683"/>
              <a:gd name="T70" fmla="*/ 2716998 w 10262"/>
              <a:gd name="T71" fmla="*/ 924683 h 11683"/>
              <a:gd name="T72" fmla="*/ 2639574 w 10262"/>
              <a:gd name="T73" fmla="*/ 1078709 h 11683"/>
              <a:gd name="T74" fmla="*/ 2474915 w 10262"/>
              <a:gd name="T75" fmla="*/ 1204103 h 11683"/>
              <a:gd name="T76" fmla="*/ 2240522 w 10262"/>
              <a:gd name="T77" fmla="*/ 1269849 h 11683"/>
              <a:gd name="T78" fmla="*/ 1670448 w 10262"/>
              <a:gd name="T79" fmla="*/ 1429707 h 11683"/>
              <a:gd name="T80" fmla="*/ 1712342 w 10262"/>
              <a:gd name="T81" fmla="*/ 1671747 h 11683"/>
              <a:gd name="T82" fmla="*/ 2268098 w 10262"/>
              <a:gd name="T83" fmla="*/ 1817289 h 11683"/>
              <a:gd name="T84" fmla="*/ 2513892 w 10262"/>
              <a:gd name="T85" fmla="*/ 1900002 h 11683"/>
              <a:gd name="T86" fmla="*/ 2659725 w 10262"/>
              <a:gd name="T87" fmla="*/ 2028047 h 11683"/>
              <a:gd name="T88" fmla="*/ 2719119 w 10262"/>
              <a:gd name="T89" fmla="*/ 2198509 h 11683"/>
              <a:gd name="T90" fmla="*/ 2697111 w 10262"/>
              <a:gd name="T91" fmla="*/ 2318866 h 11683"/>
              <a:gd name="T92" fmla="*/ 2562150 w 10262"/>
              <a:gd name="T93" fmla="*/ 2408736 h 11683"/>
              <a:gd name="T94" fmla="*/ 2316886 w 10262"/>
              <a:gd name="T95" fmla="*/ 2393360 h 11683"/>
              <a:gd name="T96" fmla="*/ 2008515 w 10262"/>
              <a:gd name="T97" fmla="*/ 2140186 h 11683"/>
              <a:gd name="T98" fmla="*/ 1683441 w 10262"/>
              <a:gd name="T99" fmla="*/ 1802708 h 11683"/>
              <a:gd name="T100" fmla="*/ 1405298 w 10262"/>
              <a:gd name="T101" fmla="*/ 1768510 h 11683"/>
              <a:gd name="T102" fmla="*/ 1497040 w 10262"/>
              <a:gd name="T103" fmla="*/ 2229526 h 11683"/>
              <a:gd name="T104" fmla="*/ 1622987 w 10262"/>
              <a:gd name="T105" fmla="*/ 2738261 h 11683"/>
              <a:gd name="T106" fmla="*/ 1582949 w 10262"/>
              <a:gd name="T107" fmla="*/ 2920653 h 11683"/>
              <a:gd name="T108" fmla="*/ 1472911 w 10262"/>
              <a:gd name="T109" fmla="*/ 3055591 h 11683"/>
              <a:gd name="T110" fmla="*/ 1350942 w 10262"/>
              <a:gd name="T111" fmla="*/ 3096947 h 11683"/>
              <a:gd name="T112" fmla="*/ 1226056 w 10262"/>
              <a:gd name="T113" fmla="*/ 3035708 h 11683"/>
              <a:gd name="T114" fmla="*/ 1124504 w 10262"/>
              <a:gd name="T115" fmla="*/ 2882743 h 11683"/>
              <a:gd name="T116" fmla="*/ 1099314 w 10262"/>
              <a:gd name="T117" fmla="*/ 2692928 h 11683"/>
              <a:gd name="T118" fmla="*/ 1249655 w 10262"/>
              <a:gd name="T119" fmla="*/ 2145753 h 11683"/>
              <a:gd name="T120" fmla="*/ 1322836 w 10262"/>
              <a:gd name="T121" fmla="*/ 1689509 h 1168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0262" h="11683">
                <a:moveTo>
                  <a:pt x="4996" y="6075"/>
                </a:moveTo>
                <a:lnTo>
                  <a:pt x="4924" y="6112"/>
                </a:lnTo>
                <a:lnTo>
                  <a:pt x="4852" y="6152"/>
                </a:lnTo>
                <a:lnTo>
                  <a:pt x="4780" y="6192"/>
                </a:lnTo>
                <a:lnTo>
                  <a:pt x="4709" y="6234"/>
                </a:lnTo>
                <a:lnTo>
                  <a:pt x="4637" y="6278"/>
                </a:lnTo>
                <a:lnTo>
                  <a:pt x="4567" y="6322"/>
                </a:lnTo>
                <a:lnTo>
                  <a:pt x="4496" y="6368"/>
                </a:lnTo>
                <a:lnTo>
                  <a:pt x="4425" y="6415"/>
                </a:lnTo>
                <a:lnTo>
                  <a:pt x="4354" y="6464"/>
                </a:lnTo>
                <a:lnTo>
                  <a:pt x="4285" y="6513"/>
                </a:lnTo>
                <a:lnTo>
                  <a:pt x="4214" y="6565"/>
                </a:lnTo>
                <a:lnTo>
                  <a:pt x="4145" y="6617"/>
                </a:lnTo>
                <a:lnTo>
                  <a:pt x="4075" y="6671"/>
                </a:lnTo>
                <a:lnTo>
                  <a:pt x="4006" y="6727"/>
                </a:lnTo>
                <a:lnTo>
                  <a:pt x="3936" y="6782"/>
                </a:lnTo>
                <a:lnTo>
                  <a:pt x="3868" y="6840"/>
                </a:lnTo>
                <a:lnTo>
                  <a:pt x="3799" y="6900"/>
                </a:lnTo>
                <a:lnTo>
                  <a:pt x="3730" y="6960"/>
                </a:lnTo>
                <a:lnTo>
                  <a:pt x="3662" y="7022"/>
                </a:lnTo>
                <a:lnTo>
                  <a:pt x="3593" y="7085"/>
                </a:lnTo>
                <a:lnTo>
                  <a:pt x="3526" y="7150"/>
                </a:lnTo>
                <a:lnTo>
                  <a:pt x="3459" y="7216"/>
                </a:lnTo>
                <a:lnTo>
                  <a:pt x="3390" y="7283"/>
                </a:lnTo>
                <a:lnTo>
                  <a:pt x="3324" y="7351"/>
                </a:lnTo>
                <a:lnTo>
                  <a:pt x="3257" y="7421"/>
                </a:lnTo>
                <a:lnTo>
                  <a:pt x="3190" y="7492"/>
                </a:lnTo>
                <a:lnTo>
                  <a:pt x="3123" y="7565"/>
                </a:lnTo>
                <a:lnTo>
                  <a:pt x="3057" y="7639"/>
                </a:lnTo>
                <a:lnTo>
                  <a:pt x="2991" y="7713"/>
                </a:lnTo>
                <a:lnTo>
                  <a:pt x="2924" y="7790"/>
                </a:lnTo>
                <a:lnTo>
                  <a:pt x="2859" y="7868"/>
                </a:lnTo>
                <a:lnTo>
                  <a:pt x="2793" y="7947"/>
                </a:lnTo>
                <a:lnTo>
                  <a:pt x="2757" y="7989"/>
                </a:lnTo>
                <a:lnTo>
                  <a:pt x="2724" y="8028"/>
                </a:lnTo>
                <a:lnTo>
                  <a:pt x="2692" y="8065"/>
                </a:lnTo>
                <a:lnTo>
                  <a:pt x="2664" y="8098"/>
                </a:lnTo>
                <a:lnTo>
                  <a:pt x="2636" y="8129"/>
                </a:lnTo>
                <a:lnTo>
                  <a:pt x="2613" y="8157"/>
                </a:lnTo>
                <a:lnTo>
                  <a:pt x="2592" y="8182"/>
                </a:lnTo>
                <a:lnTo>
                  <a:pt x="2573" y="8204"/>
                </a:lnTo>
                <a:lnTo>
                  <a:pt x="2526" y="8259"/>
                </a:lnTo>
                <a:lnTo>
                  <a:pt x="2477" y="8313"/>
                </a:lnTo>
                <a:lnTo>
                  <a:pt x="2430" y="8363"/>
                </a:lnTo>
                <a:lnTo>
                  <a:pt x="2381" y="8414"/>
                </a:lnTo>
                <a:lnTo>
                  <a:pt x="2332" y="8461"/>
                </a:lnTo>
                <a:lnTo>
                  <a:pt x="2283" y="8507"/>
                </a:lnTo>
                <a:lnTo>
                  <a:pt x="2233" y="8553"/>
                </a:lnTo>
                <a:lnTo>
                  <a:pt x="2184" y="8596"/>
                </a:lnTo>
                <a:lnTo>
                  <a:pt x="2133" y="8637"/>
                </a:lnTo>
                <a:lnTo>
                  <a:pt x="2083" y="8677"/>
                </a:lnTo>
                <a:lnTo>
                  <a:pt x="2031" y="8716"/>
                </a:lnTo>
                <a:lnTo>
                  <a:pt x="1980" y="8751"/>
                </a:lnTo>
                <a:lnTo>
                  <a:pt x="1928" y="8787"/>
                </a:lnTo>
                <a:lnTo>
                  <a:pt x="1876" y="8820"/>
                </a:lnTo>
                <a:lnTo>
                  <a:pt x="1823" y="8851"/>
                </a:lnTo>
                <a:lnTo>
                  <a:pt x="1769" y="8882"/>
                </a:lnTo>
                <a:lnTo>
                  <a:pt x="1717" y="8910"/>
                </a:lnTo>
                <a:lnTo>
                  <a:pt x="1664" y="8937"/>
                </a:lnTo>
                <a:lnTo>
                  <a:pt x="1611" y="8963"/>
                </a:lnTo>
                <a:lnTo>
                  <a:pt x="1557" y="8986"/>
                </a:lnTo>
                <a:lnTo>
                  <a:pt x="1504" y="9007"/>
                </a:lnTo>
                <a:lnTo>
                  <a:pt x="1451" y="9026"/>
                </a:lnTo>
                <a:lnTo>
                  <a:pt x="1397" y="9044"/>
                </a:lnTo>
                <a:lnTo>
                  <a:pt x="1343" y="9059"/>
                </a:lnTo>
                <a:lnTo>
                  <a:pt x="1290" y="9073"/>
                </a:lnTo>
                <a:lnTo>
                  <a:pt x="1236" y="9085"/>
                </a:lnTo>
                <a:lnTo>
                  <a:pt x="1182" y="9095"/>
                </a:lnTo>
                <a:lnTo>
                  <a:pt x="1129" y="9104"/>
                </a:lnTo>
                <a:lnTo>
                  <a:pt x="1074" y="9110"/>
                </a:lnTo>
                <a:lnTo>
                  <a:pt x="1020" y="9114"/>
                </a:lnTo>
                <a:lnTo>
                  <a:pt x="967" y="9117"/>
                </a:lnTo>
                <a:lnTo>
                  <a:pt x="913" y="9118"/>
                </a:lnTo>
                <a:lnTo>
                  <a:pt x="866" y="9117"/>
                </a:lnTo>
                <a:lnTo>
                  <a:pt x="819" y="9115"/>
                </a:lnTo>
                <a:lnTo>
                  <a:pt x="774" y="9111"/>
                </a:lnTo>
                <a:lnTo>
                  <a:pt x="730" y="9106"/>
                </a:lnTo>
                <a:lnTo>
                  <a:pt x="687" y="9098"/>
                </a:lnTo>
                <a:lnTo>
                  <a:pt x="645" y="9090"/>
                </a:lnTo>
                <a:lnTo>
                  <a:pt x="603" y="9079"/>
                </a:lnTo>
                <a:lnTo>
                  <a:pt x="563" y="9067"/>
                </a:lnTo>
                <a:lnTo>
                  <a:pt x="523" y="9054"/>
                </a:lnTo>
                <a:lnTo>
                  <a:pt x="484" y="9038"/>
                </a:lnTo>
                <a:lnTo>
                  <a:pt x="445" y="9022"/>
                </a:lnTo>
                <a:lnTo>
                  <a:pt x="408" y="9004"/>
                </a:lnTo>
                <a:lnTo>
                  <a:pt x="371" y="8984"/>
                </a:lnTo>
                <a:lnTo>
                  <a:pt x="337" y="8962"/>
                </a:lnTo>
                <a:lnTo>
                  <a:pt x="302" y="8939"/>
                </a:lnTo>
                <a:lnTo>
                  <a:pt x="268" y="8913"/>
                </a:lnTo>
                <a:lnTo>
                  <a:pt x="236" y="8888"/>
                </a:lnTo>
                <a:lnTo>
                  <a:pt x="205" y="8861"/>
                </a:lnTo>
                <a:lnTo>
                  <a:pt x="190" y="8847"/>
                </a:lnTo>
                <a:lnTo>
                  <a:pt x="177" y="8833"/>
                </a:lnTo>
                <a:lnTo>
                  <a:pt x="163" y="8819"/>
                </a:lnTo>
                <a:lnTo>
                  <a:pt x="150" y="8805"/>
                </a:lnTo>
                <a:lnTo>
                  <a:pt x="138" y="8790"/>
                </a:lnTo>
                <a:lnTo>
                  <a:pt x="126" y="8776"/>
                </a:lnTo>
                <a:lnTo>
                  <a:pt x="115" y="8760"/>
                </a:lnTo>
                <a:lnTo>
                  <a:pt x="104" y="8745"/>
                </a:lnTo>
                <a:lnTo>
                  <a:pt x="94" y="8729"/>
                </a:lnTo>
                <a:lnTo>
                  <a:pt x="84" y="8713"/>
                </a:lnTo>
                <a:lnTo>
                  <a:pt x="75" y="8698"/>
                </a:lnTo>
                <a:lnTo>
                  <a:pt x="66" y="8682"/>
                </a:lnTo>
                <a:lnTo>
                  <a:pt x="58" y="8665"/>
                </a:lnTo>
                <a:lnTo>
                  <a:pt x="50" y="8649"/>
                </a:lnTo>
                <a:lnTo>
                  <a:pt x="43" y="8632"/>
                </a:lnTo>
                <a:lnTo>
                  <a:pt x="37" y="8616"/>
                </a:lnTo>
                <a:lnTo>
                  <a:pt x="31" y="8599"/>
                </a:lnTo>
                <a:lnTo>
                  <a:pt x="25" y="8581"/>
                </a:lnTo>
                <a:lnTo>
                  <a:pt x="21" y="8563"/>
                </a:lnTo>
                <a:lnTo>
                  <a:pt x="16" y="8545"/>
                </a:lnTo>
                <a:lnTo>
                  <a:pt x="13" y="8527"/>
                </a:lnTo>
                <a:lnTo>
                  <a:pt x="8" y="8509"/>
                </a:lnTo>
                <a:lnTo>
                  <a:pt x="6" y="8490"/>
                </a:lnTo>
                <a:lnTo>
                  <a:pt x="3" y="8473"/>
                </a:lnTo>
                <a:lnTo>
                  <a:pt x="2" y="8454"/>
                </a:lnTo>
                <a:lnTo>
                  <a:pt x="0" y="8435"/>
                </a:lnTo>
                <a:lnTo>
                  <a:pt x="0" y="8415"/>
                </a:lnTo>
                <a:lnTo>
                  <a:pt x="0" y="8396"/>
                </a:lnTo>
                <a:lnTo>
                  <a:pt x="0" y="8364"/>
                </a:lnTo>
                <a:lnTo>
                  <a:pt x="1" y="8333"/>
                </a:lnTo>
                <a:lnTo>
                  <a:pt x="3" y="8302"/>
                </a:lnTo>
                <a:lnTo>
                  <a:pt x="5" y="8271"/>
                </a:lnTo>
                <a:lnTo>
                  <a:pt x="8" y="8240"/>
                </a:lnTo>
                <a:lnTo>
                  <a:pt x="13" y="8210"/>
                </a:lnTo>
                <a:lnTo>
                  <a:pt x="17" y="8180"/>
                </a:lnTo>
                <a:lnTo>
                  <a:pt x="23" y="8150"/>
                </a:lnTo>
                <a:lnTo>
                  <a:pt x="28" y="8120"/>
                </a:lnTo>
                <a:lnTo>
                  <a:pt x="36" y="8091"/>
                </a:lnTo>
                <a:lnTo>
                  <a:pt x="43" y="8061"/>
                </a:lnTo>
                <a:lnTo>
                  <a:pt x="52" y="8032"/>
                </a:lnTo>
                <a:lnTo>
                  <a:pt x="61" y="8002"/>
                </a:lnTo>
                <a:lnTo>
                  <a:pt x="70" y="7974"/>
                </a:lnTo>
                <a:lnTo>
                  <a:pt x="81" y="7946"/>
                </a:lnTo>
                <a:lnTo>
                  <a:pt x="93" y="7916"/>
                </a:lnTo>
                <a:lnTo>
                  <a:pt x="104" y="7889"/>
                </a:lnTo>
                <a:lnTo>
                  <a:pt x="117" y="7860"/>
                </a:lnTo>
                <a:lnTo>
                  <a:pt x="130" y="7833"/>
                </a:lnTo>
                <a:lnTo>
                  <a:pt x="144" y="7805"/>
                </a:lnTo>
                <a:lnTo>
                  <a:pt x="159" y="7777"/>
                </a:lnTo>
                <a:lnTo>
                  <a:pt x="175" y="7750"/>
                </a:lnTo>
                <a:lnTo>
                  <a:pt x="191" y="7724"/>
                </a:lnTo>
                <a:lnTo>
                  <a:pt x="208" y="7696"/>
                </a:lnTo>
                <a:lnTo>
                  <a:pt x="226" y="7670"/>
                </a:lnTo>
                <a:lnTo>
                  <a:pt x="244" y="7644"/>
                </a:lnTo>
                <a:lnTo>
                  <a:pt x="263" y="7618"/>
                </a:lnTo>
                <a:lnTo>
                  <a:pt x="283" y="7592"/>
                </a:lnTo>
                <a:lnTo>
                  <a:pt x="304" y="7566"/>
                </a:lnTo>
                <a:lnTo>
                  <a:pt x="325" y="7541"/>
                </a:lnTo>
                <a:lnTo>
                  <a:pt x="347" y="7516"/>
                </a:lnTo>
                <a:lnTo>
                  <a:pt x="370" y="7490"/>
                </a:lnTo>
                <a:lnTo>
                  <a:pt x="393" y="7465"/>
                </a:lnTo>
                <a:lnTo>
                  <a:pt x="417" y="7441"/>
                </a:lnTo>
                <a:lnTo>
                  <a:pt x="441" y="7417"/>
                </a:lnTo>
                <a:lnTo>
                  <a:pt x="466" y="7394"/>
                </a:lnTo>
                <a:lnTo>
                  <a:pt x="491" y="7370"/>
                </a:lnTo>
                <a:lnTo>
                  <a:pt x="517" y="7347"/>
                </a:lnTo>
                <a:lnTo>
                  <a:pt x="543" y="7325"/>
                </a:lnTo>
                <a:lnTo>
                  <a:pt x="569" y="7304"/>
                </a:lnTo>
                <a:lnTo>
                  <a:pt x="596" y="7283"/>
                </a:lnTo>
                <a:lnTo>
                  <a:pt x="624" y="7262"/>
                </a:lnTo>
                <a:lnTo>
                  <a:pt x="652" y="7242"/>
                </a:lnTo>
                <a:lnTo>
                  <a:pt x="681" y="7222"/>
                </a:lnTo>
                <a:lnTo>
                  <a:pt x="710" y="7203"/>
                </a:lnTo>
                <a:lnTo>
                  <a:pt x="740" y="7184"/>
                </a:lnTo>
                <a:lnTo>
                  <a:pt x="770" y="7165"/>
                </a:lnTo>
                <a:lnTo>
                  <a:pt x="801" y="7147"/>
                </a:lnTo>
                <a:lnTo>
                  <a:pt x="831" y="7131"/>
                </a:lnTo>
                <a:lnTo>
                  <a:pt x="863" y="7113"/>
                </a:lnTo>
                <a:lnTo>
                  <a:pt x="895" y="7097"/>
                </a:lnTo>
                <a:lnTo>
                  <a:pt x="928" y="7080"/>
                </a:lnTo>
                <a:lnTo>
                  <a:pt x="960" y="7065"/>
                </a:lnTo>
                <a:lnTo>
                  <a:pt x="994" y="7050"/>
                </a:lnTo>
                <a:lnTo>
                  <a:pt x="1028" y="7035"/>
                </a:lnTo>
                <a:lnTo>
                  <a:pt x="1061" y="7021"/>
                </a:lnTo>
                <a:lnTo>
                  <a:pt x="1097" y="7008"/>
                </a:lnTo>
                <a:lnTo>
                  <a:pt x="1132" y="6994"/>
                </a:lnTo>
                <a:lnTo>
                  <a:pt x="1168" y="6981"/>
                </a:lnTo>
                <a:lnTo>
                  <a:pt x="1203" y="6969"/>
                </a:lnTo>
                <a:lnTo>
                  <a:pt x="1240" y="6957"/>
                </a:lnTo>
                <a:lnTo>
                  <a:pt x="1278" y="6945"/>
                </a:lnTo>
                <a:lnTo>
                  <a:pt x="1315" y="6934"/>
                </a:lnTo>
                <a:lnTo>
                  <a:pt x="1354" y="6923"/>
                </a:lnTo>
                <a:lnTo>
                  <a:pt x="1382" y="6917"/>
                </a:lnTo>
                <a:lnTo>
                  <a:pt x="1417" y="6910"/>
                </a:lnTo>
                <a:lnTo>
                  <a:pt x="1458" y="6902"/>
                </a:lnTo>
                <a:lnTo>
                  <a:pt x="1506" y="6894"/>
                </a:lnTo>
                <a:lnTo>
                  <a:pt x="1560" y="6884"/>
                </a:lnTo>
                <a:lnTo>
                  <a:pt x="1621" y="6875"/>
                </a:lnTo>
                <a:lnTo>
                  <a:pt x="1688" y="6864"/>
                </a:lnTo>
                <a:lnTo>
                  <a:pt x="1762" y="6854"/>
                </a:lnTo>
                <a:lnTo>
                  <a:pt x="1865" y="6837"/>
                </a:lnTo>
                <a:lnTo>
                  <a:pt x="1968" y="6819"/>
                </a:lnTo>
                <a:lnTo>
                  <a:pt x="2071" y="6800"/>
                </a:lnTo>
                <a:lnTo>
                  <a:pt x="2173" y="6780"/>
                </a:lnTo>
                <a:lnTo>
                  <a:pt x="2274" y="6759"/>
                </a:lnTo>
                <a:lnTo>
                  <a:pt x="2376" y="6737"/>
                </a:lnTo>
                <a:lnTo>
                  <a:pt x="2476" y="6714"/>
                </a:lnTo>
                <a:lnTo>
                  <a:pt x="2577" y="6691"/>
                </a:lnTo>
                <a:lnTo>
                  <a:pt x="2677" y="6666"/>
                </a:lnTo>
                <a:lnTo>
                  <a:pt x="2776" y="6639"/>
                </a:lnTo>
                <a:lnTo>
                  <a:pt x="2875" y="6613"/>
                </a:lnTo>
                <a:lnTo>
                  <a:pt x="2974" y="6585"/>
                </a:lnTo>
                <a:lnTo>
                  <a:pt x="3072" y="6556"/>
                </a:lnTo>
                <a:lnTo>
                  <a:pt x="3170" y="6526"/>
                </a:lnTo>
                <a:lnTo>
                  <a:pt x="3266" y="6495"/>
                </a:lnTo>
                <a:lnTo>
                  <a:pt x="3363" y="6463"/>
                </a:lnTo>
                <a:lnTo>
                  <a:pt x="3459" y="6430"/>
                </a:lnTo>
                <a:lnTo>
                  <a:pt x="3555" y="6396"/>
                </a:lnTo>
                <a:lnTo>
                  <a:pt x="3650" y="6361"/>
                </a:lnTo>
                <a:lnTo>
                  <a:pt x="3745" y="6325"/>
                </a:lnTo>
                <a:lnTo>
                  <a:pt x="3840" y="6288"/>
                </a:lnTo>
                <a:lnTo>
                  <a:pt x="3933" y="6250"/>
                </a:lnTo>
                <a:lnTo>
                  <a:pt x="4027" y="6211"/>
                </a:lnTo>
                <a:lnTo>
                  <a:pt x="4119" y="6171"/>
                </a:lnTo>
                <a:lnTo>
                  <a:pt x="4212" y="6130"/>
                </a:lnTo>
                <a:lnTo>
                  <a:pt x="4304" y="6088"/>
                </a:lnTo>
                <a:lnTo>
                  <a:pt x="4395" y="6045"/>
                </a:lnTo>
                <a:lnTo>
                  <a:pt x="4487" y="6001"/>
                </a:lnTo>
                <a:lnTo>
                  <a:pt x="4577" y="5956"/>
                </a:lnTo>
                <a:lnTo>
                  <a:pt x="4666" y="5909"/>
                </a:lnTo>
                <a:lnTo>
                  <a:pt x="4757" y="5862"/>
                </a:lnTo>
                <a:lnTo>
                  <a:pt x="4845" y="5814"/>
                </a:lnTo>
                <a:lnTo>
                  <a:pt x="4766" y="5770"/>
                </a:lnTo>
                <a:lnTo>
                  <a:pt x="4686" y="5725"/>
                </a:lnTo>
                <a:lnTo>
                  <a:pt x="4607" y="5682"/>
                </a:lnTo>
                <a:lnTo>
                  <a:pt x="4524" y="5640"/>
                </a:lnTo>
                <a:lnTo>
                  <a:pt x="4442" y="5598"/>
                </a:lnTo>
                <a:lnTo>
                  <a:pt x="4359" y="5557"/>
                </a:lnTo>
                <a:lnTo>
                  <a:pt x="4275" y="5518"/>
                </a:lnTo>
                <a:lnTo>
                  <a:pt x="4190" y="5479"/>
                </a:lnTo>
                <a:lnTo>
                  <a:pt x="4105" y="5440"/>
                </a:lnTo>
                <a:lnTo>
                  <a:pt x="4018" y="5404"/>
                </a:lnTo>
                <a:lnTo>
                  <a:pt x="3931" y="5367"/>
                </a:lnTo>
                <a:lnTo>
                  <a:pt x="3843" y="5332"/>
                </a:lnTo>
                <a:lnTo>
                  <a:pt x="3753" y="5297"/>
                </a:lnTo>
                <a:lnTo>
                  <a:pt x="3664" y="5263"/>
                </a:lnTo>
                <a:lnTo>
                  <a:pt x="3573" y="5230"/>
                </a:lnTo>
                <a:lnTo>
                  <a:pt x="3482" y="5197"/>
                </a:lnTo>
                <a:lnTo>
                  <a:pt x="3389" y="5167"/>
                </a:lnTo>
                <a:lnTo>
                  <a:pt x="3296" y="5136"/>
                </a:lnTo>
                <a:lnTo>
                  <a:pt x="3202" y="5107"/>
                </a:lnTo>
                <a:lnTo>
                  <a:pt x="3107" y="5078"/>
                </a:lnTo>
                <a:lnTo>
                  <a:pt x="3012" y="5050"/>
                </a:lnTo>
                <a:lnTo>
                  <a:pt x="2915" y="5023"/>
                </a:lnTo>
                <a:lnTo>
                  <a:pt x="2818" y="4997"/>
                </a:lnTo>
                <a:lnTo>
                  <a:pt x="2719" y="4971"/>
                </a:lnTo>
                <a:lnTo>
                  <a:pt x="2620" y="4947"/>
                </a:lnTo>
                <a:lnTo>
                  <a:pt x="2520" y="4923"/>
                </a:lnTo>
                <a:lnTo>
                  <a:pt x="2419" y="4900"/>
                </a:lnTo>
                <a:lnTo>
                  <a:pt x="2319" y="4879"/>
                </a:lnTo>
                <a:lnTo>
                  <a:pt x="2216" y="4858"/>
                </a:lnTo>
                <a:lnTo>
                  <a:pt x="2113" y="4837"/>
                </a:lnTo>
                <a:lnTo>
                  <a:pt x="2009" y="4818"/>
                </a:lnTo>
                <a:lnTo>
                  <a:pt x="1904" y="4799"/>
                </a:lnTo>
                <a:lnTo>
                  <a:pt x="1805" y="4782"/>
                </a:lnTo>
                <a:lnTo>
                  <a:pt x="1716" y="4766"/>
                </a:lnTo>
                <a:lnTo>
                  <a:pt x="1635" y="4752"/>
                </a:lnTo>
                <a:lnTo>
                  <a:pt x="1561" y="4737"/>
                </a:lnTo>
                <a:lnTo>
                  <a:pt x="1497" y="4723"/>
                </a:lnTo>
                <a:lnTo>
                  <a:pt x="1440" y="4712"/>
                </a:lnTo>
                <a:lnTo>
                  <a:pt x="1393" y="4700"/>
                </a:lnTo>
                <a:lnTo>
                  <a:pt x="1354" y="4688"/>
                </a:lnTo>
                <a:lnTo>
                  <a:pt x="1269" y="4662"/>
                </a:lnTo>
                <a:lnTo>
                  <a:pt x="1186" y="4634"/>
                </a:lnTo>
                <a:lnTo>
                  <a:pt x="1146" y="4619"/>
                </a:lnTo>
                <a:lnTo>
                  <a:pt x="1107" y="4604"/>
                </a:lnTo>
                <a:lnTo>
                  <a:pt x="1068" y="4589"/>
                </a:lnTo>
                <a:lnTo>
                  <a:pt x="1030" y="4573"/>
                </a:lnTo>
                <a:lnTo>
                  <a:pt x="992" y="4557"/>
                </a:lnTo>
                <a:lnTo>
                  <a:pt x="955" y="4541"/>
                </a:lnTo>
                <a:lnTo>
                  <a:pt x="919" y="4525"/>
                </a:lnTo>
                <a:lnTo>
                  <a:pt x="885" y="4509"/>
                </a:lnTo>
                <a:lnTo>
                  <a:pt x="850" y="4492"/>
                </a:lnTo>
                <a:lnTo>
                  <a:pt x="816" y="4474"/>
                </a:lnTo>
                <a:lnTo>
                  <a:pt x="784" y="4457"/>
                </a:lnTo>
                <a:lnTo>
                  <a:pt x="751" y="4439"/>
                </a:lnTo>
                <a:lnTo>
                  <a:pt x="720" y="4421"/>
                </a:lnTo>
                <a:lnTo>
                  <a:pt x="688" y="4402"/>
                </a:lnTo>
                <a:lnTo>
                  <a:pt x="659" y="4383"/>
                </a:lnTo>
                <a:lnTo>
                  <a:pt x="629" y="4364"/>
                </a:lnTo>
                <a:lnTo>
                  <a:pt x="600" y="4346"/>
                </a:lnTo>
                <a:lnTo>
                  <a:pt x="572" y="4326"/>
                </a:lnTo>
                <a:lnTo>
                  <a:pt x="545" y="4306"/>
                </a:lnTo>
                <a:lnTo>
                  <a:pt x="518" y="4286"/>
                </a:lnTo>
                <a:lnTo>
                  <a:pt x="491" y="4266"/>
                </a:lnTo>
                <a:lnTo>
                  <a:pt x="466" y="4245"/>
                </a:lnTo>
                <a:lnTo>
                  <a:pt x="442" y="4224"/>
                </a:lnTo>
                <a:lnTo>
                  <a:pt x="419" y="4203"/>
                </a:lnTo>
                <a:lnTo>
                  <a:pt x="394" y="4180"/>
                </a:lnTo>
                <a:lnTo>
                  <a:pt x="372" y="4159"/>
                </a:lnTo>
                <a:lnTo>
                  <a:pt x="351" y="4136"/>
                </a:lnTo>
                <a:lnTo>
                  <a:pt x="330" y="4114"/>
                </a:lnTo>
                <a:lnTo>
                  <a:pt x="309" y="4092"/>
                </a:lnTo>
                <a:lnTo>
                  <a:pt x="290" y="4069"/>
                </a:lnTo>
                <a:lnTo>
                  <a:pt x="270" y="4045"/>
                </a:lnTo>
                <a:lnTo>
                  <a:pt x="252" y="4022"/>
                </a:lnTo>
                <a:lnTo>
                  <a:pt x="235" y="3997"/>
                </a:lnTo>
                <a:lnTo>
                  <a:pt x="218" y="3972"/>
                </a:lnTo>
                <a:lnTo>
                  <a:pt x="201" y="3948"/>
                </a:lnTo>
                <a:lnTo>
                  <a:pt x="185" y="3923"/>
                </a:lnTo>
                <a:lnTo>
                  <a:pt x="170" y="3896"/>
                </a:lnTo>
                <a:lnTo>
                  <a:pt x="156" y="3870"/>
                </a:lnTo>
                <a:lnTo>
                  <a:pt x="142" y="3844"/>
                </a:lnTo>
                <a:lnTo>
                  <a:pt x="128" y="3818"/>
                </a:lnTo>
                <a:lnTo>
                  <a:pt x="116" y="3790"/>
                </a:lnTo>
                <a:lnTo>
                  <a:pt x="104" y="3763"/>
                </a:lnTo>
                <a:lnTo>
                  <a:pt x="93" y="3734"/>
                </a:lnTo>
                <a:lnTo>
                  <a:pt x="82" y="3706"/>
                </a:lnTo>
                <a:lnTo>
                  <a:pt x="72" y="3678"/>
                </a:lnTo>
                <a:lnTo>
                  <a:pt x="63" y="3648"/>
                </a:lnTo>
                <a:lnTo>
                  <a:pt x="54" y="3619"/>
                </a:lnTo>
                <a:lnTo>
                  <a:pt x="46" y="3589"/>
                </a:lnTo>
                <a:lnTo>
                  <a:pt x="39" y="3559"/>
                </a:lnTo>
                <a:lnTo>
                  <a:pt x="32" y="3528"/>
                </a:lnTo>
                <a:lnTo>
                  <a:pt x="25" y="3498"/>
                </a:lnTo>
                <a:lnTo>
                  <a:pt x="20" y="3466"/>
                </a:lnTo>
                <a:lnTo>
                  <a:pt x="15" y="3435"/>
                </a:lnTo>
                <a:lnTo>
                  <a:pt x="12" y="3403"/>
                </a:lnTo>
                <a:lnTo>
                  <a:pt x="7" y="3371"/>
                </a:lnTo>
                <a:lnTo>
                  <a:pt x="4" y="3338"/>
                </a:lnTo>
                <a:lnTo>
                  <a:pt x="2" y="3305"/>
                </a:lnTo>
                <a:lnTo>
                  <a:pt x="1" y="3272"/>
                </a:lnTo>
                <a:lnTo>
                  <a:pt x="0" y="3238"/>
                </a:lnTo>
                <a:lnTo>
                  <a:pt x="0" y="3203"/>
                </a:lnTo>
                <a:lnTo>
                  <a:pt x="0" y="3183"/>
                </a:lnTo>
                <a:lnTo>
                  <a:pt x="0" y="3163"/>
                </a:lnTo>
                <a:lnTo>
                  <a:pt x="2" y="3144"/>
                </a:lnTo>
                <a:lnTo>
                  <a:pt x="3" y="3126"/>
                </a:lnTo>
                <a:lnTo>
                  <a:pt x="6" y="3107"/>
                </a:lnTo>
                <a:lnTo>
                  <a:pt x="8" y="3088"/>
                </a:lnTo>
                <a:lnTo>
                  <a:pt x="13" y="3069"/>
                </a:lnTo>
                <a:lnTo>
                  <a:pt x="16" y="3051"/>
                </a:lnTo>
                <a:lnTo>
                  <a:pt x="20" y="3033"/>
                </a:lnTo>
                <a:lnTo>
                  <a:pt x="25" y="3015"/>
                </a:lnTo>
                <a:lnTo>
                  <a:pt x="31" y="2997"/>
                </a:lnTo>
                <a:lnTo>
                  <a:pt x="37" y="2980"/>
                </a:lnTo>
                <a:lnTo>
                  <a:pt x="43" y="2964"/>
                </a:lnTo>
                <a:lnTo>
                  <a:pt x="50" y="2947"/>
                </a:lnTo>
                <a:lnTo>
                  <a:pt x="58" y="2930"/>
                </a:lnTo>
                <a:lnTo>
                  <a:pt x="65" y="2913"/>
                </a:lnTo>
                <a:lnTo>
                  <a:pt x="74" y="2897"/>
                </a:lnTo>
                <a:lnTo>
                  <a:pt x="83" y="2882"/>
                </a:lnTo>
                <a:lnTo>
                  <a:pt x="93" y="2867"/>
                </a:lnTo>
                <a:lnTo>
                  <a:pt x="103" y="2851"/>
                </a:lnTo>
                <a:lnTo>
                  <a:pt x="114" y="2836"/>
                </a:lnTo>
                <a:lnTo>
                  <a:pt x="124" y="2822"/>
                </a:lnTo>
                <a:lnTo>
                  <a:pt x="136" y="2807"/>
                </a:lnTo>
                <a:lnTo>
                  <a:pt x="148" y="2793"/>
                </a:lnTo>
                <a:lnTo>
                  <a:pt x="161" y="2778"/>
                </a:lnTo>
                <a:lnTo>
                  <a:pt x="174" y="2765"/>
                </a:lnTo>
                <a:lnTo>
                  <a:pt x="187" y="2751"/>
                </a:lnTo>
                <a:lnTo>
                  <a:pt x="201" y="2738"/>
                </a:lnTo>
                <a:lnTo>
                  <a:pt x="231" y="2712"/>
                </a:lnTo>
                <a:lnTo>
                  <a:pt x="263" y="2688"/>
                </a:lnTo>
                <a:lnTo>
                  <a:pt x="297" y="2665"/>
                </a:lnTo>
                <a:lnTo>
                  <a:pt x="331" y="2643"/>
                </a:lnTo>
                <a:lnTo>
                  <a:pt x="368" y="2622"/>
                </a:lnTo>
                <a:lnTo>
                  <a:pt x="405" y="2603"/>
                </a:lnTo>
                <a:lnTo>
                  <a:pt x="444" y="2586"/>
                </a:lnTo>
                <a:lnTo>
                  <a:pt x="484" y="2570"/>
                </a:lnTo>
                <a:lnTo>
                  <a:pt x="525" y="2555"/>
                </a:lnTo>
                <a:lnTo>
                  <a:pt x="567" y="2543"/>
                </a:lnTo>
                <a:lnTo>
                  <a:pt x="611" y="2531"/>
                </a:lnTo>
                <a:lnTo>
                  <a:pt x="655" y="2522"/>
                </a:lnTo>
                <a:lnTo>
                  <a:pt x="702" y="2513"/>
                </a:lnTo>
                <a:lnTo>
                  <a:pt x="749" y="2507"/>
                </a:lnTo>
                <a:lnTo>
                  <a:pt x="797" y="2502"/>
                </a:lnTo>
                <a:lnTo>
                  <a:pt x="847" y="2498"/>
                </a:lnTo>
                <a:lnTo>
                  <a:pt x="898" y="2496"/>
                </a:lnTo>
                <a:lnTo>
                  <a:pt x="951" y="2494"/>
                </a:lnTo>
                <a:lnTo>
                  <a:pt x="1005" y="2496"/>
                </a:lnTo>
                <a:lnTo>
                  <a:pt x="1058" y="2498"/>
                </a:lnTo>
                <a:lnTo>
                  <a:pt x="1112" y="2503"/>
                </a:lnTo>
                <a:lnTo>
                  <a:pt x="1166" y="2509"/>
                </a:lnTo>
                <a:lnTo>
                  <a:pt x="1218" y="2517"/>
                </a:lnTo>
                <a:lnTo>
                  <a:pt x="1272" y="2526"/>
                </a:lnTo>
                <a:lnTo>
                  <a:pt x="1324" y="2538"/>
                </a:lnTo>
                <a:lnTo>
                  <a:pt x="1376" y="2551"/>
                </a:lnTo>
                <a:lnTo>
                  <a:pt x="1429" y="2566"/>
                </a:lnTo>
                <a:lnTo>
                  <a:pt x="1480" y="2584"/>
                </a:lnTo>
                <a:lnTo>
                  <a:pt x="1532" y="2602"/>
                </a:lnTo>
                <a:lnTo>
                  <a:pt x="1583" y="2623"/>
                </a:lnTo>
                <a:lnTo>
                  <a:pt x="1634" y="2645"/>
                </a:lnTo>
                <a:lnTo>
                  <a:pt x="1685" y="2669"/>
                </a:lnTo>
                <a:lnTo>
                  <a:pt x="1736" y="2695"/>
                </a:lnTo>
                <a:lnTo>
                  <a:pt x="1786" y="2723"/>
                </a:lnTo>
                <a:lnTo>
                  <a:pt x="1837" y="2752"/>
                </a:lnTo>
                <a:lnTo>
                  <a:pt x="1886" y="2784"/>
                </a:lnTo>
                <a:lnTo>
                  <a:pt x="1937" y="2817"/>
                </a:lnTo>
                <a:lnTo>
                  <a:pt x="1987" y="2853"/>
                </a:lnTo>
                <a:lnTo>
                  <a:pt x="2038" y="2890"/>
                </a:lnTo>
                <a:lnTo>
                  <a:pt x="2087" y="2930"/>
                </a:lnTo>
                <a:lnTo>
                  <a:pt x="2138" y="2971"/>
                </a:lnTo>
                <a:lnTo>
                  <a:pt x="2188" y="3014"/>
                </a:lnTo>
                <a:lnTo>
                  <a:pt x="2238" y="3059"/>
                </a:lnTo>
                <a:lnTo>
                  <a:pt x="2288" y="3107"/>
                </a:lnTo>
                <a:lnTo>
                  <a:pt x="2337" y="3156"/>
                </a:lnTo>
                <a:lnTo>
                  <a:pt x="2388" y="3207"/>
                </a:lnTo>
                <a:lnTo>
                  <a:pt x="2438" y="3260"/>
                </a:lnTo>
                <a:lnTo>
                  <a:pt x="2489" y="3315"/>
                </a:lnTo>
                <a:lnTo>
                  <a:pt x="2538" y="3373"/>
                </a:lnTo>
                <a:lnTo>
                  <a:pt x="2589" y="3432"/>
                </a:lnTo>
                <a:lnTo>
                  <a:pt x="2611" y="3459"/>
                </a:lnTo>
                <a:lnTo>
                  <a:pt x="2639" y="3494"/>
                </a:lnTo>
                <a:lnTo>
                  <a:pt x="2674" y="3537"/>
                </a:lnTo>
                <a:lnTo>
                  <a:pt x="2715" y="3587"/>
                </a:lnTo>
                <a:lnTo>
                  <a:pt x="2774" y="3662"/>
                </a:lnTo>
                <a:lnTo>
                  <a:pt x="2834" y="3734"/>
                </a:lnTo>
                <a:lnTo>
                  <a:pt x="2894" y="3807"/>
                </a:lnTo>
                <a:lnTo>
                  <a:pt x="2956" y="3879"/>
                </a:lnTo>
                <a:lnTo>
                  <a:pt x="3018" y="3949"/>
                </a:lnTo>
                <a:lnTo>
                  <a:pt x="3080" y="4020"/>
                </a:lnTo>
                <a:lnTo>
                  <a:pt x="3144" y="4088"/>
                </a:lnTo>
                <a:lnTo>
                  <a:pt x="3208" y="4156"/>
                </a:lnTo>
                <a:lnTo>
                  <a:pt x="3274" y="4224"/>
                </a:lnTo>
                <a:lnTo>
                  <a:pt x="3340" y="4291"/>
                </a:lnTo>
                <a:lnTo>
                  <a:pt x="3406" y="4356"/>
                </a:lnTo>
                <a:lnTo>
                  <a:pt x="3475" y="4421"/>
                </a:lnTo>
                <a:lnTo>
                  <a:pt x="3543" y="4485"/>
                </a:lnTo>
                <a:lnTo>
                  <a:pt x="3612" y="4549"/>
                </a:lnTo>
                <a:lnTo>
                  <a:pt x="3682" y="4612"/>
                </a:lnTo>
                <a:lnTo>
                  <a:pt x="3753" y="4674"/>
                </a:lnTo>
                <a:lnTo>
                  <a:pt x="3825" y="4735"/>
                </a:lnTo>
                <a:lnTo>
                  <a:pt x="3897" y="4795"/>
                </a:lnTo>
                <a:lnTo>
                  <a:pt x="3970" y="4855"/>
                </a:lnTo>
                <a:lnTo>
                  <a:pt x="4045" y="4912"/>
                </a:lnTo>
                <a:lnTo>
                  <a:pt x="4119" y="4970"/>
                </a:lnTo>
                <a:lnTo>
                  <a:pt x="4195" y="5028"/>
                </a:lnTo>
                <a:lnTo>
                  <a:pt x="4272" y="5084"/>
                </a:lnTo>
                <a:lnTo>
                  <a:pt x="4349" y="5140"/>
                </a:lnTo>
                <a:lnTo>
                  <a:pt x="4427" y="5194"/>
                </a:lnTo>
                <a:lnTo>
                  <a:pt x="4506" y="5248"/>
                </a:lnTo>
                <a:lnTo>
                  <a:pt x="4585" y="5301"/>
                </a:lnTo>
                <a:lnTo>
                  <a:pt x="4666" y="5353"/>
                </a:lnTo>
                <a:lnTo>
                  <a:pt x="4747" y="5405"/>
                </a:lnTo>
                <a:lnTo>
                  <a:pt x="4830" y="5455"/>
                </a:lnTo>
                <a:lnTo>
                  <a:pt x="4913" y="5505"/>
                </a:lnTo>
                <a:lnTo>
                  <a:pt x="4996" y="5554"/>
                </a:lnTo>
                <a:lnTo>
                  <a:pt x="4996" y="5444"/>
                </a:lnTo>
                <a:lnTo>
                  <a:pt x="4996" y="5375"/>
                </a:lnTo>
                <a:lnTo>
                  <a:pt x="4995" y="5306"/>
                </a:lnTo>
                <a:lnTo>
                  <a:pt x="4993" y="5235"/>
                </a:lnTo>
                <a:lnTo>
                  <a:pt x="4989" y="5166"/>
                </a:lnTo>
                <a:lnTo>
                  <a:pt x="4986" y="5095"/>
                </a:lnTo>
                <a:lnTo>
                  <a:pt x="4982" y="5025"/>
                </a:lnTo>
                <a:lnTo>
                  <a:pt x="4977" y="4953"/>
                </a:lnTo>
                <a:lnTo>
                  <a:pt x="4970" y="4882"/>
                </a:lnTo>
                <a:lnTo>
                  <a:pt x="4963" y="4809"/>
                </a:lnTo>
                <a:lnTo>
                  <a:pt x="4956" y="4738"/>
                </a:lnTo>
                <a:lnTo>
                  <a:pt x="4947" y="4665"/>
                </a:lnTo>
                <a:lnTo>
                  <a:pt x="4938" y="4592"/>
                </a:lnTo>
                <a:lnTo>
                  <a:pt x="4928" y="4518"/>
                </a:lnTo>
                <a:lnTo>
                  <a:pt x="4917" y="4444"/>
                </a:lnTo>
                <a:lnTo>
                  <a:pt x="4905" y="4371"/>
                </a:lnTo>
                <a:lnTo>
                  <a:pt x="4893" y="4296"/>
                </a:lnTo>
                <a:lnTo>
                  <a:pt x="4880" y="4221"/>
                </a:lnTo>
                <a:lnTo>
                  <a:pt x="4865" y="4146"/>
                </a:lnTo>
                <a:lnTo>
                  <a:pt x="4851" y="4070"/>
                </a:lnTo>
                <a:lnTo>
                  <a:pt x="4835" y="3994"/>
                </a:lnTo>
                <a:lnTo>
                  <a:pt x="4818" y="3917"/>
                </a:lnTo>
                <a:lnTo>
                  <a:pt x="4801" y="3841"/>
                </a:lnTo>
                <a:lnTo>
                  <a:pt x="4783" y="3764"/>
                </a:lnTo>
                <a:lnTo>
                  <a:pt x="4764" y="3686"/>
                </a:lnTo>
                <a:lnTo>
                  <a:pt x="4744" y="3608"/>
                </a:lnTo>
                <a:lnTo>
                  <a:pt x="4723" y="3530"/>
                </a:lnTo>
                <a:lnTo>
                  <a:pt x="4702" y="3452"/>
                </a:lnTo>
                <a:lnTo>
                  <a:pt x="4680" y="3373"/>
                </a:lnTo>
                <a:lnTo>
                  <a:pt x="4657" y="3294"/>
                </a:lnTo>
                <a:lnTo>
                  <a:pt x="4633" y="3214"/>
                </a:lnTo>
                <a:lnTo>
                  <a:pt x="4608" y="3134"/>
                </a:lnTo>
                <a:lnTo>
                  <a:pt x="4582" y="3053"/>
                </a:lnTo>
                <a:lnTo>
                  <a:pt x="4533" y="2895"/>
                </a:lnTo>
                <a:lnTo>
                  <a:pt x="4486" y="2743"/>
                </a:lnTo>
                <a:lnTo>
                  <a:pt x="4442" y="2598"/>
                </a:lnTo>
                <a:lnTo>
                  <a:pt x="4402" y="2460"/>
                </a:lnTo>
                <a:lnTo>
                  <a:pt x="4365" y="2327"/>
                </a:lnTo>
                <a:lnTo>
                  <a:pt x="4331" y="2202"/>
                </a:lnTo>
                <a:lnTo>
                  <a:pt x="4300" y="2083"/>
                </a:lnTo>
                <a:lnTo>
                  <a:pt x="4273" y="1971"/>
                </a:lnTo>
                <a:lnTo>
                  <a:pt x="4249" y="1864"/>
                </a:lnTo>
                <a:lnTo>
                  <a:pt x="4228" y="1766"/>
                </a:lnTo>
                <a:lnTo>
                  <a:pt x="4210" y="1672"/>
                </a:lnTo>
                <a:lnTo>
                  <a:pt x="4195" y="1586"/>
                </a:lnTo>
                <a:lnTo>
                  <a:pt x="4189" y="1545"/>
                </a:lnTo>
                <a:lnTo>
                  <a:pt x="4184" y="1506"/>
                </a:lnTo>
                <a:lnTo>
                  <a:pt x="4179" y="1468"/>
                </a:lnTo>
                <a:lnTo>
                  <a:pt x="4175" y="1432"/>
                </a:lnTo>
                <a:lnTo>
                  <a:pt x="4172" y="1399"/>
                </a:lnTo>
                <a:lnTo>
                  <a:pt x="4170" y="1365"/>
                </a:lnTo>
                <a:lnTo>
                  <a:pt x="4169" y="1334"/>
                </a:lnTo>
                <a:lnTo>
                  <a:pt x="4169" y="1305"/>
                </a:lnTo>
                <a:lnTo>
                  <a:pt x="4169" y="1272"/>
                </a:lnTo>
                <a:lnTo>
                  <a:pt x="4170" y="1240"/>
                </a:lnTo>
                <a:lnTo>
                  <a:pt x="4172" y="1208"/>
                </a:lnTo>
                <a:lnTo>
                  <a:pt x="4174" y="1177"/>
                </a:lnTo>
                <a:lnTo>
                  <a:pt x="4176" y="1145"/>
                </a:lnTo>
                <a:lnTo>
                  <a:pt x="4180" y="1115"/>
                </a:lnTo>
                <a:lnTo>
                  <a:pt x="4184" y="1083"/>
                </a:lnTo>
                <a:lnTo>
                  <a:pt x="4189" y="1053"/>
                </a:lnTo>
                <a:lnTo>
                  <a:pt x="4194" y="1023"/>
                </a:lnTo>
                <a:lnTo>
                  <a:pt x="4200" y="993"/>
                </a:lnTo>
                <a:lnTo>
                  <a:pt x="4207" y="962"/>
                </a:lnTo>
                <a:lnTo>
                  <a:pt x="4214" y="933"/>
                </a:lnTo>
                <a:lnTo>
                  <a:pt x="4221" y="903"/>
                </a:lnTo>
                <a:lnTo>
                  <a:pt x="4230" y="875"/>
                </a:lnTo>
                <a:lnTo>
                  <a:pt x="4239" y="845"/>
                </a:lnTo>
                <a:lnTo>
                  <a:pt x="4249" y="817"/>
                </a:lnTo>
                <a:lnTo>
                  <a:pt x="4259" y="789"/>
                </a:lnTo>
                <a:lnTo>
                  <a:pt x="4270" y="760"/>
                </a:lnTo>
                <a:lnTo>
                  <a:pt x="4281" y="733"/>
                </a:lnTo>
                <a:lnTo>
                  <a:pt x="4294" y="704"/>
                </a:lnTo>
                <a:lnTo>
                  <a:pt x="4307" y="677"/>
                </a:lnTo>
                <a:lnTo>
                  <a:pt x="4320" y="650"/>
                </a:lnTo>
                <a:lnTo>
                  <a:pt x="4334" y="623"/>
                </a:lnTo>
                <a:lnTo>
                  <a:pt x="4349" y="596"/>
                </a:lnTo>
                <a:lnTo>
                  <a:pt x="4365" y="570"/>
                </a:lnTo>
                <a:lnTo>
                  <a:pt x="4380" y="543"/>
                </a:lnTo>
                <a:lnTo>
                  <a:pt x="4396" y="518"/>
                </a:lnTo>
                <a:lnTo>
                  <a:pt x="4414" y="492"/>
                </a:lnTo>
                <a:lnTo>
                  <a:pt x="4432" y="467"/>
                </a:lnTo>
                <a:lnTo>
                  <a:pt x="4450" y="441"/>
                </a:lnTo>
                <a:lnTo>
                  <a:pt x="4469" y="416"/>
                </a:lnTo>
                <a:lnTo>
                  <a:pt x="4489" y="391"/>
                </a:lnTo>
                <a:lnTo>
                  <a:pt x="4529" y="344"/>
                </a:lnTo>
                <a:lnTo>
                  <a:pt x="4568" y="299"/>
                </a:lnTo>
                <a:lnTo>
                  <a:pt x="4588" y="278"/>
                </a:lnTo>
                <a:lnTo>
                  <a:pt x="4608" y="258"/>
                </a:lnTo>
                <a:lnTo>
                  <a:pt x="4628" y="240"/>
                </a:lnTo>
                <a:lnTo>
                  <a:pt x="4648" y="221"/>
                </a:lnTo>
                <a:lnTo>
                  <a:pt x="4668" y="203"/>
                </a:lnTo>
                <a:lnTo>
                  <a:pt x="4688" y="185"/>
                </a:lnTo>
                <a:lnTo>
                  <a:pt x="4707" y="169"/>
                </a:lnTo>
                <a:lnTo>
                  <a:pt x="4727" y="153"/>
                </a:lnTo>
                <a:lnTo>
                  <a:pt x="4746" y="137"/>
                </a:lnTo>
                <a:lnTo>
                  <a:pt x="4766" y="124"/>
                </a:lnTo>
                <a:lnTo>
                  <a:pt x="4786" y="110"/>
                </a:lnTo>
                <a:lnTo>
                  <a:pt x="4806" y="98"/>
                </a:lnTo>
                <a:lnTo>
                  <a:pt x="4826" y="86"/>
                </a:lnTo>
                <a:lnTo>
                  <a:pt x="4846" y="74"/>
                </a:lnTo>
                <a:lnTo>
                  <a:pt x="4866" y="64"/>
                </a:lnTo>
                <a:lnTo>
                  <a:pt x="4885" y="54"/>
                </a:lnTo>
                <a:lnTo>
                  <a:pt x="4905" y="46"/>
                </a:lnTo>
                <a:lnTo>
                  <a:pt x="4925" y="38"/>
                </a:lnTo>
                <a:lnTo>
                  <a:pt x="4945" y="30"/>
                </a:lnTo>
                <a:lnTo>
                  <a:pt x="4965" y="24"/>
                </a:lnTo>
                <a:lnTo>
                  <a:pt x="4984" y="19"/>
                </a:lnTo>
                <a:lnTo>
                  <a:pt x="5004" y="13"/>
                </a:lnTo>
                <a:lnTo>
                  <a:pt x="5024" y="9"/>
                </a:lnTo>
                <a:lnTo>
                  <a:pt x="5044" y="6"/>
                </a:lnTo>
                <a:lnTo>
                  <a:pt x="5063" y="3"/>
                </a:lnTo>
                <a:lnTo>
                  <a:pt x="5083" y="1"/>
                </a:lnTo>
                <a:lnTo>
                  <a:pt x="5103" y="0"/>
                </a:lnTo>
                <a:lnTo>
                  <a:pt x="5122" y="0"/>
                </a:lnTo>
                <a:lnTo>
                  <a:pt x="5148" y="0"/>
                </a:lnTo>
                <a:lnTo>
                  <a:pt x="5174" y="1"/>
                </a:lnTo>
                <a:lnTo>
                  <a:pt x="5199" y="3"/>
                </a:lnTo>
                <a:lnTo>
                  <a:pt x="5223" y="6"/>
                </a:lnTo>
                <a:lnTo>
                  <a:pt x="5248" y="9"/>
                </a:lnTo>
                <a:lnTo>
                  <a:pt x="5272" y="13"/>
                </a:lnTo>
                <a:lnTo>
                  <a:pt x="5297" y="19"/>
                </a:lnTo>
                <a:lnTo>
                  <a:pt x="5321" y="25"/>
                </a:lnTo>
                <a:lnTo>
                  <a:pt x="5345" y="31"/>
                </a:lnTo>
                <a:lnTo>
                  <a:pt x="5368" y="39"/>
                </a:lnTo>
                <a:lnTo>
                  <a:pt x="5391" y="47"/>
                </a:lnTo>
                <a:lnTo>
                  <a:pt x="5415" y="57"/>
                </a:lnTo>
                <a:lnTo>
                  <a:pt x="5438" y="66"/>
                </a:lnTo>
                <a:lnTo>
                  <a:pt x="5461" y="76"/>
                </a:lnTo>
                <a:lnTo>
                  <a:pt x="5483" y="88"/>
                </a:lnTo>
                <a:lnTo>
                  <a:pt x="5506" y="101"/>
                </a:lnTo>
                <a:lnTo>
                  <a:pt x="5528" y="113"/>
                </a:lnTo>
                <a:lnTo>
                  <a:pt x="5549" y="127"/>
                </a:lnTo>
                <a:lnTo>
                  <a:pt x="5571" y="142"/>
                </a:lnTo>
                <a:lnTo>
                  <a:pt x="5593" y="157"/>
                </a:lnTo>
                <a:lnTo>
                  <a:pt x="5614" y="173"/>
                </a:lnTo>
                <a:lnTo>
                  <a:pt x="5635" y="191"/>
                </a:lnTo>
                <a:lnTo>
                  <a:pt x="5656" y="209"/>
                </a:lnTo>
                <a:lnTo>
                  <a:pt x="5676" y="227"/>
                </a:lnTo>
                <a:lnTo>
                  <a:pt x="5697" y="247"/>
                </a:lnTo>
                <a:lnTo>
                  <a:pt x="5717" y="267"/>
                </a:lnTo>
                <a:lnTo>
                  <a:pt x="5737" y="288"/>
                </a:lnTo>
                <a:lnTo>
                  <a:pt x="5757" y="310"/>
                </a:lnTo>
                <a:lnTo>
                  <a:pt x="5776" y="332"/>
                </a:lnTo>
                <a:lnTo>
                  <a:pt x="5796" y="355"/>
                </a:lnTo>
                <a:lnTo>
                  <a:pt x="5815" y="379"/>
                </a:lnTo>
                <a:lnTo>
                  <a:pt x="5834" y="405"/>
                </a:lnTo>
                <a:lnTo>
                  <a:pt x="5853" y="430"/>
                </a:lnTo>
                <a:lnTo>
                  <a:pt x="5871" y="456"/>
                </a:lnTo>
                <a:lnTo>
                  <a:pt x="5889" y="482"/>
                </a:lnTo>
                <a:lnTo>
                  <a:pt x="5906" y="509"/>
                </a:lnTo>
                <a:lnTo>
                  <a:pt x="5922" y="536"/>
                </a:lnTo>
                <a:lnTo>
                  <a:pt x="5938" y="563"/>
                </a:lnTo>
                <a:lnTo>
                  <a:pt x="5953" y="592"/>
                </a:lnTo>
                <a:lnTo>
                  <a:pt x="5968" y="620"/>
                </a:lnTo>
                <a:lnTo>
                  <a:pt x="5981" y="650"/>
                </a:lnTo>
                <a:lnTo>
                  <a:pt x="5995" y="678"/>
                </a:lnTo>
                <a:lnTo>
                  <a:pt x="6008" y="709"/>
                </a:lnTo>
                <a:lnTo>
                  <a:pt x="6020" y="738"/>
                </a:lnTo>
                <a:lnTo>
                  <a:pt x="6032" y="770"/>
                </a:lnTo>
                <a:lnTo>
                  <a:pt x="6042" y="800"/>
                </a:lnTo>
                <a:lnTo>
                  <a:pt x="6053" y="832"/>
                </a:lnTo>
                <a:lnTo>
                  <a:pt x="6062" y="863"/>
                </a:lnTo>
                <a:lnTo>
                  <a:pt x="6072" y="896"/>
                </a:lnTo>
                <a:lnTo>
                  <a:pt x="6080" y="928"/>
                </a:lnTo>
                <a:lnTo>
                  <a:pt x="6089" y="962"/>
                </a:lnTo>
                <a:lnTo>
                  <a:pt x="6096" y="996"/>
                </a:lnTo>
                <a:lnTo>
                  <a:pt x="6102" y="1029"/>
                </a:lnTo>
                <a:lnTo>
                  <a:pt x="6109" y="1064"/>
                </a:lnTo>
                <a:lnTo>
                  <a:pt x="6114" y="1099"/>
                </a:lnTo>
                <a:lnTo>
                  <a:pt x="6119" y="1134"/>
                </a:lnTo>
                <a:lnTo>
                  <a:pt x="6123" y="1169"/>
                </a:lnTo>
                <a:lnTo>
                  <a:pt x="6128" y="1206"/>
                </a:lnTo>
                <a:lnTo>
                  <a:pt x="6131" y="1242"/>
                </a:lnTo>
                <a:lnTo>
                  <a:pt x="6133" y="1279"/>
                </a:lnTo>
                <a:lnTo>
                  <a:pt x="6135" y="1317"/>
                </a:lnTo>
                <a:lnTo>
                  <a:pt x="6137" y="1354"/>
                </a:lnTo>
                <a:lnTo>
                  <a:pt x="6137" y="1392"/>
                </a:lnTo>
                <a:lnTo>
                  <a:pt x="6138" y="1431"/>
                </a:lnTo>
                <a:lnTo>
                  <a:pt x="6137" y="1448"/>
                </a:lnTo>
                <a:lnTo>
                  <a:pt x="6136" y="1468"/>
                </a:lnTo>
                <a:lnTo>
                  <a:pt x="6134" y="1489"/>
                </a:lnTo>
                <a:lnTo>
                  <a:pt x="6131" y="1512"/>
                </a:lnTo>
                <a:lnTo>
                  <a:pt x="6122" y="1566"/>
                </a:lnTo>
                <a:lnTo>
                  <a:pt x="6111" y="1627"/>
                </a:lnTo>
                <a:lnTo>
                  <a:pt x="6096" y="1696"/>
                </a:lnTo>
                <a:lnTo>
                  <a:pt x="6078" y="1774"/>
                </a:lnTo>
                <a:lnTo>
                  <a:pt x="6056" y="1859"/>
                </a:lnTo>
                <a:lnTo>
                  <a:pt x="6032" y="1953"/>
                </a:lnTo>
                <a:lnTo>
                  <a:pt x="6003" y="2055"/>
                </a:lnTo>
                <a:lnTo>
                  <a:pt x="5972" y="2165"/>
                </a:lnTo>
                <a:lnTo>
                  <a:pt x="5937" y="2283"/>
                </a:lnTo>
                <a:lnTo>
                  <a:pt x="5898" y="2409"/>
                </a:lnTo>
                <a:lnTo>
                  <a:pt x="5857" y="2544"/>
                </a:lnTo>
                <a:lnTo>
                  <a:pt x="5813" y="2687"/>
                </a:lnTo>
                <a:lnTo>
                  <a:pt x="5765" y="2837"/>
                </a:lnTo>
                <a:lnTo>
                  <a:pt x="5713" y="2997"/>
                </a:lnTo>
                <a:lnTo>
                  <a:pt x="5687" y="3078"/>
                </a:lnTo>
                <a:lnTo>
                  <a:pt x="5662" y="3160"/>
                </a:lnTo>
                <a:lnTo>
                  <a:pt x="5637" y="3241"/>
                </a:lnTo>
                <a:lnTo>
                  <a:pt x="5614" y="3322"/>
                </a:lnTo>
                <a:lnTo>
                  <a:pt x="5591" y="3403"/>
                </a:lnTo>
                <a:lnTo>
                  <a:pt x="5569" y="3484"/>
                </a:lnTo>
                <a:lnTo>
                  <a:pt x="5548" y="3565"/>
                </a:lnTo>
                <a:lnTo>
                  <a:pt x="5527" y="3646"/>
                </a:lnTo>
                <a:lnTo>
                  <a:pt x="5507" y="3727"/>
                </a:lnTo>
                <a:lnTo>
                  <a:pt x="5488" y="3808"/>
                </a:lnTo>
                <a:lnTo>
                  <a:pt x="5470" y="3888"/>
                </a:lnTo>
                <a:lnTo>
                  <a:pt x="5453" y="3969"/>
                </a:lnTo>
                <a:lnTo>
                  <a:pt x="5436" y="4049"/>
                </a:lnTo>
                <a:lnTo>
                  <a:pt x="5421" y="4129"/>
                </a:lnTo>
                <a:lnTo>
                  <a:pt x="5406" y="4210"/>
                </a:lnTo>
                <a:lnTo>
                  <a:pt x="5391" y="4290"/>
                </a:lnTo>
                <a:lnTo>
                  <a:pt x="5378" y="4370"/>
                </a:lnTo>
                <a:lnTo>
                  <a:pt x="5365" y="4449"/>
                </a:lnTo>
                <a:lnTo>
                  <a:pt x="5353" y="4529"/>
                </a:lnTo>
                <a:lnTo>
                  <a:pt x="5343" y="4608"/>
                </a:lnTo>
                <a:lnTo>
                  <a:pt x="5332" y="4687"/>
                </a:lnTo>
                <a:lnTo>
                  <a:pt x="5323" y="4767"/>
                </a:lnTo>
                <a:lnTo>
                  <a:pt x="5314" y="4846"/>
                </a:lnTo>
                <a:lnTo>
                  <a:pt x="5306" y="4925"/>
                </a:lnTo>
                <a:lnTo>
                  <a:pt x="5300" y="5004"/>
                </a:lnTo>
                <a:lnTo>
                  <a:pt x="5293" y="5083"/>
                </a:lnTo>
                <a:lnTo>
                  <a:pt x="5288" y="5162"/>
                </a:lnTo>
                <a:lnTo>
                  <a:pt x="5283" y="5241"/>
                </a:lnTo>
                <a:lnTo>
                  <a:pt x="5280" y="5319"/>
                </a:lnTo>
                <a:lnTo>
                  <a:pt x="5277" y="5397"/>
                </a:lnTo>
                <a:lnTo>
                  <a:pt x="5274" y="5476"/>
                </a:lnTo>
                <a:lnTo>
                  <a:pt x="5272" y="5554"/>
                </a:lnTo>
                <a:lnTo>
                  <a:pt x="5352" y="5511"/>
                </a:lnTo>
                <a:lnTo>
                  <a:pt x="5430" y="5468"/>
                </a:lnTo>
                <a:lnTo>
                  <a:pt x="5508" y="5424"/>
                </a:lnTo>
                <a:lnTo>
                  <a:pt x="5584" y="5378"/>
                </a:lnTo>
                <a:lnTo>
                  <a:pt x="5660" y="5333"/>
                </a:lnTo>
                <a:lnTo>
                  <a:pt x="5734" y="5286"/>
                </a:lnTo>
                <a:lnTo>
                  <a:pt x="5808" y="5238"/>
                </a:lnTo>
                <a:lnTo>
                  <a:pt x="5881" y="5190"/>
                </a:lnTo>
                <a:lnTo>
                  <a:pt x="5953" y="5142"/>
                </a:lnTo>
                <a:lnTo>
                  <a:pt x="6025" y="5091"/>
                </a:lnTo>
                <a:lnTo>
                  <a:pt x="6095" y="5041"/>
                </a:lnTo>
                <a:lnTo>
                  <a:pt x="6164" y="4989"/>
                </a:lnTo>
                <a:lnTo>
                  <a:pt x="6233" y="4938"/>
                </a:lnTo>
                <a:lnTo>
                  <a:pt x="6300" y="4884"/>
                </a:lnTo>
                <a:lnTo>
                  <a:pt x="6367" y="4829"/>
                </a:lnTo>
                <a:lnTo>
                  <a:pt x="6434" y="4775"/>
                </a:lnTo>
                <a:lnTo>
                  <a:pt x="6499" y="4719"/>
                </a:lnTo>
                <a:lnTo>
                  <a:pt x="6565" y="4660"/>
                </a:lnTo>
                <a:lnTo>
                  <a:pt x="6633" y="4599"/>
                </a:lnTo>
                <a:lnTo>
                  <a:pt x="6701" y="4535"/>
                </a:lnTo>
                <a:lnTo>
                  <a:pt x="6769" y="4469"/>
                </a:lnTo>
                <a:lnTo>
                  <a:pt x="6839" y="4400"/>
                </a:lnTo>
                <a:lnTo>
                  <a:pt x="6908" y="4329"/>
                </a:lnTo>
                <a:lnTo>
                  <a:pt x="6980" y="4255"/>
                </a:lnTo>
                <a:lnTo>
                  <a:pt x="7050" y="4178"/>
                </a:lnTo>
                <a:lnTo>
                  <a:pt x="7123" y="4099"/>
                </a:lnTo>
                <a:lnTo>
                  <a:pt x="7195" y="4017"/>
                </a:lnTo>
                <a:lnTo>
                  <a:pt x="7269" y="3933"/>
                </a:lnTo>
                <a:lnTo>
                  <a:pt x="7343" y="3847"/>
                </a:lnTo>
                <a:lnTo>
                  <a:pt x="7418" y="3758"/>
                </a:lnTo>
                <a:lnTo>
                  <a:pt x="7493" y="3666"/>
                </a:lnTo>
                <a:lnTo>
                  <a:pt x="7570" y="3571"/>
                </a:lnTo>
                <a:lnTo>
                  <a:pt x="7624" y="3507"/>
                </a:lnTo>
                <a:lnTo>
                  <a:pt x="7676" y="3445"/>
                </a:lnTo>
                <a:lnTo>
                  <a:pt x="7730" y="3385"/>
                </a:lnTo>
                <a:lnTo>
                  <a:pt x="7782" y="3327"/>
                </a:lnTo>
                <a:lnTo>
                  <a:pt x="7836" y="3272"/>
                </a:lnTo>
                <a:lnTo>
                  <a:pt x="7889" y="3218"/>
                </a:lnTo>
                <a:lnTo>
                  <a:pt x="7942" y="3167"/>
                </a:lnTo>
                <a:lnTo>
                  <a:pt x="7995" y="3116"/>
                </a:lnTo>
                <a:lnTo>
                  <a:pt x="8047" y="3069"/>
                </a:lnTo>
                <a:lnTo>
                  <a:pt x="8100" y="3022"/>
                </a:lnTo>
                <a:lnTo>
                  <a:pt x="8153" y="2979"/>
                </a:lnTo>
                <a:lnTo>
                  <a:pt x="8206" y="2937"/>
                </a:lnTo>
                <a:lnTo>
                  <a:pt x="8259" y="2897"/>
                </a:lnTo>
                <a:lnTo>
                  <a:pt x="8311" y="2859"/>
                </a:lnTo>
                <a:lnTo>
                  <a:pt x="8363" y="2824"/>
                </a:lnTo>
                <a:lnTo>
                  <a:pt x="8416" y="2790"/>
                </a:lnTo>
                <a:lnTo>
                  <a:pt x="8468" y="2757"/>
                </a:lnTo>
                <a:lnTo>
                  <a:pt x="8522" y="2728"/>
                </a:lnTo>
                <a:lnTo>
                  <a:pt x="8574" y="2700"/>
                </a:lnTo>
                <a:lnTo>
                  <a:pt x="8626" y="2674"/>
                </a:lnTo>
                <a:lnTo>
                  <a:pt x="8679" y="2650"/>
                </a:lnTo>
                <a:lnTo>
                  <a:pt x="8731" y="2629"/>
                </a:lnTo>
                <a:lnTo>
                  <a:pt x="8783" y="2609"/>
                </a:lnTo>
                <a:lnTo>
                  <a:pt x="8835" y="2592"/>
                </a:lnTo>
                <a:lnTo>
                  <a:pt x="8887" y="2577"/>
                </a:lnTo>
                <a:lnTo>
                  <a:pt x="8938" y="2564"/>
                </a:lnTo>
                <a:lnTo>
                  <a:pt x="8990" y="2552"/>
                </a:lnTo>
                <a:lnTo>
                  <a:pt x="9042" y="2543"/>
                </a:lnTo>
                <a:lnTo>
                  <a:pt x="9093" y="2535"/>
                </a:lnTo>
                <a:lnTo>
                  <a:pt x="9144" y="2531"/>
                </a:lnTo>
                <a:lnTo>
                  <a:pt x="9195" y="2528"/>
                </a:lnTo>
                <a:lnTo>
                  <a:pt x="9246" y="2527"/>
                </a:lnTo>
                <a:lnTo>
                  <a:pt x="9306" y="2527"/>
                </a:lnTo>
                <a:lnTo>
                  <a:pt x="9364" y="2530"/>
                </a:lnTo>
                <a:lnTo>
                  <a:pt x="9421" y="2534"/>
                </a:lnTo>
                <a:lnTo>
                  <a:pt x="9476" y="2540"/>
                </a:lnTo>
                <a:lnTo>
                  <a:pt x="9529" y="2547"/>
                </a:lnTo>
                <a:lnTo>
                  <a:pt x="9580" y="2555"/>
                </a:lnTo>
                <a:lnTo>
                  <a:pt x="9630" y="2566"/>
                </a:lnTo>
                <a:lnTo>
                  <a:pt x="9678" y="2578"/>
                </a:lnTo>
                <a:lnTo>
                  <a:pt x="9723" y="2591"/>
                </a:lnTo>
                <a:lnTo>
                  <a:pt x="9768" y="2606"/>
                </a:lnTo>
                <a:lnTo>
                  <a:pt x="9789" y="2614"/>
                </a:lnTo>
                <a:lnTo>
                  <a:pt x="9811" y="2623"/>
                </a:lnTo>
                <a:lnTo>
                  <a:pt x="9832" y="2632"/>
                </a:lnTo>
                <a:lnTo>
                  <a:pt x="9852" y="2642"/>
                </a:lnTo>
                <a:lnTo>
                  <a:pt x="9872" y="2651"/>
                </a:lnTo>
                <a:lnTo>
                  <a:pt x="9890" y="2662"/>
                </a:lnTo>
                <a:lnTo>
                  <a:pt x="9909" y="2672"/>
                </a:lnTo>
                <a:lnTo>
                  <a:pt x="9928" y="2683"/>
                </a:lnTo>
                <a:lnTo>
                  <a:pt x="9946" y="2694"/>
                </a:lnTo>
                <a:lnTo>
                  <a:pt x="9964" y="2706"/>
                </a:lnTo>
                <a:lnTo>
                  <a:pt x="9981" y="2718"/>
                </a:lnTo>
                <a:lnTo>
                  <a:pt x="9998" y="2731"/>
                </a:lnTo>
                <a:lnTo>
                  <a:pt x="10015" y="2744"/>
                </a:lnTo>
                <a:lnTo>
                  <a:pt x="10030" y="2757"/>
                </a:lnTo>
                <a:lnTo>
                  <a:pt x="10045" y="2771"/>
                </a:lnTo>
                <a:lnTo>
                  <a:pt x="10060" y="2785"/>
                </a:lnTo>
                <a:lnTo>
                  <a:pt x="10074" y="2799"/>
                </a:lnTo>
                <a:lnTo>
                  <a:pt x="10087" y="2814"/>
                </a:lnTo>
                <a:lnTo>
                  <a:pt x="10101" y="2829"/>
                </a:lnTo>
                <a:lnTo>
                  <a:pt x="10113" y="2845"/>
                </a:lnTo>
                <a:lnTo>
                  <a:pt x="10125" y="2860"/>
                </a:lnTo>
                <a:lnTo>
                  <a:pt x="10137" y="2877"/>
                </a:lnTo>
                <a:lnTo>
                  <a:pt x="10147" y="2893"/>
                </a:lnTo>
                <a:lnTo>
                  <a:pt x="10158" y="2910"/>
                </a:lnTo>
                <a:lnTo>
                  <a:pt x="10168" y="2928"/>
                </a:lnTo>
                <a:lnTo>
                  <a:pt x="10178" y="2945"/>
                </a:lnTo>
                <a:lnTo>
                  <a:pt x="10187" y="2962"/>
                </a:lnTo>
                <a:lnTo>
                  <a:pt x="10196" y="2981"/>
                </a:lnTo>
                <a:lnTo>
                  <a:pt x="10203" y="2999"/>
                </a:lnTo>
                <a:lnTo>
                  <a:pt x="10210" y="3018"/>
                </a:lnTo>
                <a:lnTo>
                  <a:pt x="10218" y="3038"/>
                </a:lnTo>
                <a:lnTo>
                  <a:pt x="10224" y="3057"/>
                </a:lnTo>
                <a:lnTo>
                  <a:pt x="10230" y="3078"/>
                </a:lnTo>
                <a:lnTo>
                  <a:pt x="10236" y="3098"/>
                </a:lnTo>
                <a:lnTo>
                  <a:pt x="10241" y="3119"/>
                </a:lnTo>
                <a:lnTo>
                  <a:pt x="10245" y="3140"/>
                </a:lnTo>
                <a:lnTo>
                  <a:pt x="10249" y="3161"/>
                </a:lnTo>
                <a:lnTo>
                  <a:pt x="10252" y="3183"/>
                </a:lnTo>
                <a:lnTo>
                  <a:pt x="10254" y="3205"/>
                </a:lnTo>
                <a:lnTo>
                  <a:pt x="10258" y="3228"/>
                </a:lnTo>
                <a:lnTo>
                  <a:pt x="10259" y="3251"/>
                </a:lnTo>
                <a:lnTo>
                  <a:pt x="10261" y="3274"/>
                </a:lnTo>
                <a:lnTo>
                  <a:pt x="10261" y="3298"/>
                </a:lnTo>
                <a:lnTo>
                  <a:pt x="10262" y="3322"/>
                </a:lnTo>
                <a:lnTo>
                  <a:pt x="10261" y="3350"/>
                </a:lnTo>
                <a:lnTo>
                  <a:pt x="10260" y="3378"/>
                </a:lnTo>
                <a:lnTo>
                  <a:pt x="10258" y="3405"/>
                </a:lnTo>
                <a:lnTo>
                  <a:pt x="10255" y="3433"/>
                </a:lnTo>
                <a:lnTo>
                  <a:pt x="10251" y="3460"/>
                </a:lnTo>
                <a:lnTo>
                  <a:pt x="10247" y="3488"/>
                </a:lnTo>
                <a:lnTo>
                  <a:pt x="10242" y="3516"/>
                </a:lnTo>
                <a:lnTo>
                  <a:pt x="10237" y="3542"/>
                </a:lnTo>
                <a:lnTo>
                  <a:pt x="10229" y="3569"/>
                </a:lnTo>
                <a:lnTo>
                  <a:pt x="10222" y="3597"/>
                </a:lnTo>
                <a:lnTo>
                  <a:pt x="10213" y="3624"/>
                </a:lnTo>
                <a:lnTo>
                  <a:pt x="10205" y="3650"/>
                </a:lnTo>
                <a:lnTo>
                  <a:pt x="10196" y="3678"/>
                </a:lnTo>
                <a:lnTo>
                  <a:pt x="10185" y="3704"/>
                </a:lnTo>
                <a:lnTo>
                  <a:pt x="10173" y="3730"/>
                </a:lnTo>
                <a:lnTo>
                  <a:pt x="10161" y="3758"/>
                </a:lnTo>
                <a:lnTo>
                  <a:pt x="10148" y="3784"/>
                </a:lnTo>
                <a:lnTo>
                  <a:pt x="10135" y="3810"/>
                </a:lnTo>
                <a:lnTo>
                  <a:pt x="10120" y="3836"/>
                </a:lnTo>
                <a:lnTo>
                  <a:pt x="10105" y="3863"/>
                </a:lnTo>
                <a:lnTo>
                  <a:pt x="10088" y="3889"/>
                </a:lnTo>
                <a:lnTo>
                  <a:pt x="10071" y="3914"/>
                </a:lnTo>
                <a:lnTo>
                  <a:pt x="10055" y="3941"/>
                </a:lnTo>
                <a:lnTo>
                  <a:pt x="10036" y="3967"/>
                </a:lnTo>
                <a:lnTo>
                  <a:pt x="10017" y="3992"/>
                </a:lnTo>
                <a:lnTo>
                  <a:pt x="9997" y="4018"/>
                </a:lnTo>
                <a:lnTo>
                  <a:pt x="9976" y="4044"/>
                </a:lnTo>
                <a:lnTo>
                  <a:pt x="9955" y="4069"/>
                </a:lnTo>
                <a:lnTo>
                  <a:pt x="9933" y="4094"/>
                </a:lnTo>
                <a:lnTo>
                  <a:pt x="9909" y="4120"/>
                </a:lnTo>
                <a:lnTo>
                  <a:pt x="9885" y="4146"/>
                </a:lnTo>
                <a:lnTo>
                  <a:pt x="9861" y="4171"/>
                </a:lnTo>
                <a:lnTo>
                  <a:pt x="9836" y="4195"/>
                </a:lnTo>
                <a:lnTo>
                  <a:pt x="9809" y="4219"/>
                </a:lnTo>
                <a:lnTo>
                  <a:pt x="9783" y="4244"/>
                </a:lnTo>
                <a:lnTo>
                  <a:pt x="9757" y="4267"/>
                </a:lnTo>
                <a:lnTo>
                  <a:pt x="9730" y="4290"/>
                </a:lnTo>
                <a:lnTo>
                  <a:pt x="9702" y="4312"/>
                </a:lnTo>
                <a:lnTo>
                  <a:pt x="9674" y="4333"/>
                </a:lnTo>
                <a:lnTo>
                  <a:pt x="9645" y="4355"/>
                </a:lnTo>
                <a:lnTo>
                  <a:pt x="9616" y="4376"/>
                </a:lnTo>
                <a:lnTo>
                  <a:pt x="9586" y="4396"/>
                </a:lnTo>
                <a:lnTo>
                  <a:pt x="9556" y="4416"/>
                </a:lnTo>
                <a:lnTo>
                  <a:pt x="9526" y="4435"/>
                </a:lnTo>
                <a:lnTo>
                  <a:pt x="9495" y="4454"/>
                </a:lnTo>
                <a:lnTo>
                  <a:pt x="9463" y="4473"/>
                </a:lnTo>
                <a:lnTo>
                  <a:pt x="9432" y="4491"/>
                </a:lnTo>
                <a:lnTo>
                  <a:pt x="9400" y="4509"/>
                </a:lnTo>
                <a:lnTo>
                  <a:pt x="9367" y="4525"/>
                </a:lnTo>
                <a:lnTo>
                  <a:pt x="9334" y="4542"/>
                </a:lnTo>
                <a:lnTo>
                  <a:pt x="9300" y="4558"/>
                </a:lnTo>
                <a:lnTo>
                  <a:pt x="9267" y="4574"/>
                </a:lnTo>
                <a:lnTo>
                  <a:pt x="9232" y="4589"/>
                </a:lnTo>
                <a:lnTo>
                  <a:pt x="9196" y="4603"/>
                </a:lnTo>
                <a:lnTo>
                  <a:pt x="9161" y="4617"/>
                </a:lnTo>
                <a:lnTo>
                  <a:pt x="9126" y="4631"/>
                </a:lnTo>
                <a:lnTo>
                  <a:pt x="9089" y="4643"/>
                </a:lnTo>
                <a:lnTo>
                  <a:pt x="9052" y="4656"/>
                </a:lnTo>
                <a:lnTo>
                  <a:pt x="9015" y="4668"/>
                </a:lnTo>
                <a:lnTo>
                  <a:pt x="8977" y="4680"/>
                </a:lnTo>
                <a:lnTo>
                  <a:pt x="8938" y="4691"/>
                </a:lnTo>
                <a:lnTo>
                  <a:pt x="8901" y="4701"/>
                </a:lnTo>
                <a:lnTo>
                  <a:pt x="8861" y="4712"/>
                </a:lnTo>
                <a:lnTo>
                  <a:pt x="8822" y="4721"/>
                </a:lnTo>
                <a:lnTo>
                  <a:pt x="8793" y="4727"/>
                </a:lnTo>
                <a:lnTo>
                  <a:pt x="8761" y="4735"/>
                </a:lnTo>
                <a:lnTo>
                  <a:pt x="8722" y="4742"/>
                </a:lnTo>
                <a:lnTo>
                  <a:pt x="8679" y="4752"/>
                </a:lnTo>
                <a:lnTo>
                  <a:pt x="8629" y="4760"/>
                </a:lnTo>
                <a:lnTo>
                  <a:pt x="8576" y="4769"/>
                </a:lnTo>
                <a:lnTo>
                  <a:pt x="8516" y="4780"/>
                </a:lnTo>
                <a:lnTo>
                  <a:pt x="8450" y="4790"/>
                </a:lnTo>
                <a:lnTo>
                  <a:pt x="8346" y="4808"/>
                </a:lnTo>
                <a:lnTo>
                  <a:pt x="8242" y="4827"/>
                </a:lnTo>
                <a:lnTo>
                  <a:pt x="8138" y="4847"/>
                </a:lnTo>
                <a:lnTo>
                  <a:pt x="8035" y="4867"/>
                </a:lnTo>
                <a:lnTo>
                  <a:pt x="7933" y="4889"/>
                </a:lnTo>
                <a:lnTo>
                  <a:pt x="7832" y="4911"/>
                </a:lnTo>
                <a:lnTo>
                  <a:pt x="7731" y="4935"/>
                </a:lnTo>
                <a:lnTo>
                  <a:pt x="7631" y="4959"/>
                </a:lnTo>
                <a:lnTo>
                  <a:pt x="7531" y="4984"/>
                </a:lnTo>
                <a:lnTo>
                  <a:pt x="7432" y="5010"/>
                </a:lnTo>
                <a:lnTo>
                  <a:pt x="7334" y="5037"/>
                </a:lnTo>
                <a:lnTo>
                  <a:pt x="7237" y="5065"/>
                </a:lnTo>
                <a:lnTo>
                  <a:pt x="7141" y="5093"/>
                </a:lnTo>
                <a:lnTo>
                  <a:pt x="7045" y="5123"/>
                </a:lnTo>
                <a:lnTo>
                  <a:pt x="6949" y="5153"/>
                </a:lnTo>
                <a:lnTo>
                  <a:pt x="6855" y="5185"/>
                </a:lnTo>
                <a:lnTo>
                  <a:pt x="6761" y="5217"/>
                </a:lnTo>
                <a:lnTo>
                  <a:pt x="6667" y="5250"/>
                </a:lnTo>
                <a:lnTo>
                  <a:pt x="6575" y="5285"/>
                </a:lnTo>
                <a:lnTo>
                  <a:pt x="6482" y="5319"/>
                </a:lnTo>
                <a:lnTo>
                  <a:pt x="6392" y="5356"/>
                </a:lnTo>
                <a:lnTo>
                  <a:pt x="6300" y="5393"/>
                </a:lnTo>
                <a:lnTo>
                  <a:pt x="6211" y="5431"/>
                </a:lnTo>
                <a:lnTo>
                  <a:pt x="6121" y="5470"/>
                </a:lnTo>
                <a:lnTo>
                  <a:pt x="6033" y="5510"/>
                </a:lnTo>
                <a:lnTo>
                  <a:pt x="5945" y="5550"/>
                </a:lnTo>
                <a:lnTo>
                  <a:pt x="5857" y="5592"/>
                </a:lnTo>
                <a:lnTo>
                  <a:pt x="5771" y="5635"/>
                </a:lnTo>
                <a:lnTo>
                  <a:pt x="5685" y="5678"/>
                </a:lnTo>
                <a:lnTo>
                  <a:pt x="5600" y="5722"/>
                </a:lnTo>
                <a:lnTo>
                  <a:pt x="5515" y="5768"/>
                </a:lnTo>
                <a:lnTo>
                  <a:pt x="5431" y="5814"/>
                </a:lnTo>
                <a:lnTo>
                  <a:pt x="5513" y="5860"/>
                </a:lnTo>
                <a:lnTo>
                  <a:pt x="5595" y="5905"/>
                </a:lnTo>
                <a:lnTo>
                  <a:pt x="5679" y="5949"/>
                </a:lnTo>
                <a:lnTo>
                  <a:pt x="5763" y="5994"/>
                </a:lnTo>
                <a:lnTo>
                  <a:pt x="5848" y="6036"/>
                </a:lnTo>
                <a:lnTo>
                  <a:pt x="5933" y="6077"/>
                </a:lnTo>
                <a:lnTo>
                  <a:pt x="6018" y="6118"/>
                </a:lnTo>
                <a:lnTo>
                  <a:pt x="6106" y="6158"/>
                </a:lnTo>
                <a:lnTo>
                  <a:pt x="6193" y="6196"/>
                </a:lnTo>
                <a:lnTo>
                  <a:pt x="6280" y="6233"/>
                </a:lnTo>
                <a:lnTo>
                  <a:pt x="6369" y="6270"/>
                </a:lnTo>
                <a:lnTo>
                  <a:pt x="6458" y="6306"/>
                </a:lnTo>
                <a:lnTo>
                  <a:pt x="6548" y="6342"/>
                </a:lnTo>
                <a:lnTo>
                  <a:pt x="6639" y="6375"/>
                </a:lnTo>
                <a:lnTo>
                  <a:pt x="6729" y="6409"/>
                </a:lnTo>
                <a:lnTo>
                  <a:pt x="6822" y="6441"/>
                </a:lnTo>
                <a:lnTo>
                  <a:pt x="6914" y="6472"/>
                </a:lnTo>
                <a:lnTo>
                  <a:pt x="7007" y="6503"/>
                </a:lnTo>
                <a:lnTo>
                  <a:pt x="7101" y="6532"/>
                </a:lnTo>
                <a:lnTo>
                  <a:pt x="7195" y="6561"/>
                </a:lnTo>
                <a:lnTo>
                  <a:pt x="7291" y="6588"/>
                </a:lnTo>
                <a:lnTo>
                  <a:pt x="7387" y="6614"/>
                </a:lnTo>
                <a:lnTo>
                  <a:pt x="7483" y="6640"/>
                </a:lnTo>
                <a:lnTo>
                  <a:pt x="7580" y="6665"/>
                </a:lnTo>
                <a:lnTo>
                  <a:pt x="7678" y="6689"/>
                </a:lnTo>
                <a:lnTo>
                  <a:pt x="7776" y="6712"/>
                </a:lnTo>
                <a:lnTo>
                  <a:pt x="7876" y="6734"/>
                </a:lnTo>
                <a:lnTo>
                  <a:pt x="7975" y="6755"/>
                </a:lnTo>
                <a:lnTo>
                  <a:pt x="8076" y="6775"/>
                </a:lnTo>
                <a:lnTo>
                  <a:pt x="8177" y="6794"/>
                </a:lnTo>
                <a:lnTo>
                  <a:pt x="8279" y="6812"/>
                </a:lnTo>
                <a:lnTo>
                  <a:pt x="8381" y="6830"/>
                </a:lnTo>
                <a:lnTo>
                  <a:pt x="8471" y="6842"/>
                </a:lnTo>
                <a:lnTo>
                  <a:pt x="8554" y="6855"/>
                </a:lnTo>
                <a:lnTo>
                  <a:pt x="8630" y="6868"/>
                </a:lnTo>
                <a:lnTo>
                  <a:pt x="8698" y="6879"/>
                </a:lnTo>
                <a:lnTo>
                  <a:pt x="8758" y="6891"/>
                </a:lnTo>
                <a:lnTo>
                  <a:pt x="8810" y="6902"/>
                </a:lnTo>
                <a:lnTo>
                  <a:pt x="8854" y="6913"/>
                </a:lnTo>
                <a:lnTo>
                  <a:pt x="8891" y="6923"/>
                </a:lnTo>
                <a:lnTo>
                  <a:pt x="8933" y="6936"/>
                </a:lnTo>
                <a:lnTo>
                  <a:pt x="8974" y="6949"/>
                </a:lnTo>
                <a:lnTo>
                  <a:pt x="9014" y="6962"/>
                </a:lnTo>
                <a:lnTo>
                  <a:pt x="9054" y="6976"/>
                </a:lnTo>
                <a:lnTo>
                  <a:pt x="9093" y="6990"/>
                </a:lnTo>
                <a:lnTo>
                  <a:pt x="9131" y="7004"/>
                </a:lnTo>
                <a:lnTo>
                  <a:pt x="9169" y="7019"/>
                </a:lnTo>
                <a:lnTo>
                  <a:pt x="9206" y="7034"/>
                </a:lnTo>
                <a:lnTo>
                  <a:pt x="9242" y="7050"/>
                </a:lnTo>
                <a:lnTo>
                  <a:pt x="9278" y="7065"/>
                </a:lnTo>
                <a:lnTo>
                  <a:pt x="9314" y="7081"/>
                </a:lnTo>
                <a:lnTo>
                  <a:pt x="9349" y="7098"/>
                </a:lnTo>
                <a:lnTo>
                  <a:pt x="9382" y="7115"/>
                </a:lnTo>
                <a:lnTo>
                  <a:pt x="9416" y="7132"/>
                </a:lnTo>
                <a:lnTo>
                  <a:pt x="9449" y="7150"/>
                </a:lnTo>
                <a:lnTo>
                  <a:pt x="9481" y="7167"/>
                </a:lnTo>
                <a:lnTo>
                  <a:pt x="9513" y="7185"/>
                </a:lnTo>
                <a:lnTo>
                  <a:pt x="9544" y="7204"/>
                </a:lnTo>
                <a:lnTo>
                  <a:pt x="9574" y="7223"/>
                </a:lnTo>
                <a:lnTo>
                  <a:pt x="9604" y="7242"/>
                </a:lnTo>
                <a:lnTo>
                  <a:pt x="9633" y="7262"/>
                </a:lnTo>
                <a:lnTo>
                  <a:pt x="9662" y="7282"/>
                </a:lnTo>
                <a:lnTo>
                  <a:pt x="9690" y="7302"/>
                </a:lnTo>
                <a:lnTo>
                  <a:pt x="9717" y="7323"/>
                </a:lnTo>
                <a:lnTo>
                  <a:pt x="9743" y="7344"/>
                </a:lnTo>
                <a:lnTo>
                  <a:pt x="9769" y="7365"/>
                </a:lnTo>
                <a:lnTo>
                  <a:pt x="9795" y="7387"/>
                </a:lnTo>
                <a:lnTo>
                  <a:pt x="9820" y="7409"/>
                </a:lnTo>
                <a:lnTo>
                  <a:pt x="9843" y="7431"/>
                </a:lnTo>
                <a:lnTo>
                  <a:pt x="9867" y="7455"/>
                </a:lnTo>
                <a:lnTo>
                  <a:pt x="9890" y="7478"/>
                </a:lnTo>
                <a:lnTo>
                  <a:pt x="9913" y="7501"/>
                </a:lnTo>
                <a:lnTo>
                  <a:pt x="9934" y="7525"/>
                </a:lnTo>
                <a:lnTo>
                  <a:pt x="9955" y="7549"/>
                </a:lnTo>
                <a:lnTo>
                  <a:pt x="9975" y="7574"/>
                </a:lnTo>
                <a:lnTo>
                  <a:pt x="9995" y="7600"/>
                </a:lnTo>
                <a:lnTo>
                  <a:pt x="10014" y="7625"/>
                </a:lnTo>
                <a:lnTo>
                  <a:pt x="10031" y="7650"/>
                </a:lnTo>
                <a:lnTo>
                  <a:pt x="10048" y="7676"/>
                </a:lnTo>
                <a:lnTo>
                  <a:pt x="10065" y="7703"/>
                </a:lnTo>
                <a:lnTo>
                  <a:pt x="10081" y="7729"/>
                </a:lnTo>
                <a:lnTo>
                  <a:pt x="10097" y="7756"/>
                </a:lnTo>
                <a:lnTo>
                  <a:pt x="10111" y="7784"/>
                </a:lnTo>
                <a:lnTo>
                  <a:pt x="10125" y="7811"/>
                </a:lnTo>
                <a:lnTo>
                  <a:pt x="10139" y="7838"/>
                </a:lnTo>
                <a:lnTo>
                  <a:pt x="10151" y="7867"/>
                </a:lnTo>
                <a:lnTo>
                  <a:pt x="10163" y="7895"/>
                </a:lnTo>
                <a:lnTo>
                  <a:pt x="10174" y="7924"/>
                </a:lnTo>
                <a:lnTo>
                  <a:pt x="10185" y="7953"/>
                </a:lnTo>
                <a:lnTo>
                  <a:pt x="10194" y="7982"/>
                </a:lnTo>
                <a:lnTo>
                  <a:pt x="10204" y="8012"/>
                </a:lnTo>
                <a:lnTo>
                  <a:pt x="10212" y="8041"/>
                </a:lnTo>
                <a:lnTo>
                  <a:pt x="10221" y="8072"/>
                </a:lnTo>
                <a:lnTo>
                  <a:pt x="10227" y="8102"/>
                </a:lnTo>
                <a:lnTo>
                  <a:pt x="10233" y="8134"/>
                </a:lnTo>
                <a:lnTo>
                  <a:pt x="10240" y="8164"/>
                </a:lnTo>
                <a:lnTo>
                  <a:pt x="10245" y="8196"/>
                </a:lnTo>
                <a:lnTo>
                  <a:pt x="10249" y="8228"/>
                </a:lnTo>
                <a:lnTo>
                  <a:pt x="10253" y="8260"/>
                </a:lnTo>
                <a:lnTo>
                  <a:pt x="10255" y="8293"/>
                </a:lnTo>
                <a:lnTo>
                  <a:pt x="10259" y="8325"/>
                </a:lnTo>
                <a:lnTo>
                  <a:pt x="10260" y="8358"/>
                </a:lnTo>
                <a:lnTo>
                  <a:pt x="10261" y="8392"/>
                </a:lnTo>
                <a:lnTo>
                  <a:pt x="10262" y="8425"/>
                </a:lnTo>
                <a:lnTo>
                  <a:pt x="10261" y="8445"/>
                </a:lnTo>
                <a:lnTo>
                  <a:pt x="10261" y="8465"/>
                </a:lnTo>
                <a:lnTo>
                  <a:pt x="10259" y="8484"/>
                </a:lnTo>
                <a:lnTo>
                  <a:pt x="10257" y="8503"/>
                </a:lnTo>
                <a:lnTo>
                  <a:pt x="10254" y="8523"/>
                </a:lnTo>
                <a:lnTo>
                  <a:pt x="10251" y="8541"/>
                </a:lnTo>
                <a:lnTo>
                  <a:pt x="10248" y="8560"/>
                </a:lnTo>
                <a:lnTo>
                  <a:pt x="10244" y="8578"/>
                </a:lnTo>
                <a:lnTo>
                  <a:pt x="10239" y="8596"/>
                </a:lnTo>
                <a:lnTo>
                  <a:pt x="10233" y="8614"/>
                </a:lnTo>
                <a:lnTo>
                  <a:pt x="10228" y="8631"/>
                </a:lnTo>
                <a:lnTo>
                  <a:pt x="10222" y="8648"/>
                </a:lnTo>
                <a:lnTo>
                  <a:pt x="10216" y="8666"/>
                </a:lnTo>
                <a:lnTo>
                  <a:pt x="10208" y="8682"/>
                </a:lnTo>
                <a:lnTo>
                  <a:pt x="10200" y="8699"/>
                </a:lnTo>
                <a:lnTo>
                  <a:pt x="10191" y="8716"/>
                </a:lnTo>
                <a:lnTo>
                  <a:pt x="10182" y="8731"/>
                </a:lnTo>
                <a:lnTo>
                  <a:pt x="10172" y="8747"/>
                </a:lnTo>
                <a:lnTo>
                  <a:pt x="10163" y="8762"/>
                </a:lnTo>
                <a:lnTo>
                  <a:pt x="10152" y="8778"/>
                </a:lnTo>
                <a:lnTo>
                  <a:pt x="10141" y="8792"/>
                </a:lnTo>
                <a:lnTo>
                  <a:pt x="10129" y="8807"/>
                </a:lnTo>
                <a:lnTo>
                  <a:pt x="10117" y="8822"/>
                </a:lnTo>
                <a:lnTo>
                  <a:pt x="10104" y="8835"/>
                </a:lnTo>
                <a:lnTo>
                  <a:pt x="10090" y="8850"/>
                </a:lnTo>
                <a:lnTo>
                  <a:pt x="10077" y="8864"/>
                </a:lnTo>
                <a:lnTo>
                  <a:pt x="10062" y="8878"/>
                </a:lnTo>
                <a:lnTo>
                  <a:pt x="10047" y="8890"/>
                </a:lnTo>
                <a:lnTo>
                  <a:pt x="10031" y="8903"/>
                </a:lnTo>
                <a:lnTo>
                  <a:pt x="10016" y="8916"/>
                </a:lnTo>
                <a:lnTo>
                  <a:pt x="9999" y="8928"/>
                </a:lnTo>
                <a:lnTo>
                  <a:pt x="9982" y="8941"/>
                </a:lnTo>
                <a:lnTo>
                  <a:pt x="9946" y="8964"/>
                </a:lnTo>
                <a:lnTo>
                  <a:pt x="9910" y="8986"/>
                </a:lnTo>
                <a:lnTo>
                  <a:pt x="9873" y="9007"/>
                </a:lnTo>
                <a:lnTo>
                  <a:pt x="9833" y="9025"/>
                </a:lnTo>
                <a:lnTo>
                  <a:pt x="9793" y="9043"/>
                </a:lnTo>
                <a:lnTo>
                  <a:pt x="9751" y="9058"/>
                </a:lnTo>
                <a:lnTo>
                  <a:pt x="9707" y="9073"/>
                </a:lnTo>
                <a:lnTo>
                  <a:pt x="9663" y="9086"/>
                </a:lnTo>
                <a:lnTo>
                  <a:pt x="9618" y="9097"/>
                </a:lnTo>
                <a:lnTo>
                  <a:pt x="9572" y="9107"/>
                </a:lnTo>
                <a:lnTo>
                  <a:pt x="9523" y="9115"/>
                </a:lnTo>
                <a:lnTo>
                  <a:pt x="9474" y="9122"/>
                </a:lnTo>
                <a:lnTo>
                  <a:pt x="9423" y="9127"/>
                </a:lnTo>
                <a:lnTo>
                  <a:pt x="9372" y="9131"/>
                </a:lnTo>
                <a:lnTo>
                  <a:pt x="9319" y="9133"/>
                </a:lnTo>
                <a:lnTo>
                  <a:pt x="9265" y="9134"/>
                </a:lnTo>
                <a:lnTo>
                  <a:pt x="9238" y="9134"/>
                </a:lnTo>
                <a:lnTo>
                  <a:pt x="9212" y="9133"/>
                </a:lnTo>
                <a:lnTo>
                  <a:pt x="9186" y="9132"/>
                </a:lnTo>
                <a:lnTo>
                  <a:pt x="9159" y="9130"/>
                </a:lnTo>
                <a:lnTo>
                  <a:pt x="9134" y="9128"/>
                </a:lnTo>
                <a:lnTo>
                  <a:pt x="9108" y="9125"/>
                </a:lnTo>
                <a:lnTo>
                  <a:pt x="9082" y="9122"/>
                </a:lnTo>
                <a:lnTo>
                  <a:pt x="9055" y="9117"/>
                </a:lnTo>
                <a:lnTo>
                  <a:pt x="9002" y="9108"/>
                </a:lnTo>
                <a:lnTo>
                  <a:pt x="8949" y="9095"/>
                </a:lnTo>
                <a:lnTo>
                  <a:pt x="8896" y="9082"/>
                </a:lnTo>
                <a:lnTo>
                  <a:pt x="8844" y="9066"/>
                </a:lnTo>
                <a:lnTo>
                  <a:pt x="8791" y="9048"/>
                </a:lnTo>
                <a:lnTo>
                  <a:pt x="8738" y="9028"/>
                </a:lnTo>
                <a:lnTo>
                  <a:pt x="8685" y="9006"/>
                </a:lnTo>
                <a:lnTo>
                  <a:pt x="8631" y="8981"/>
                </a:lnTo>
                <a:lnTo>
                  <a:pt x="8579" y="8954"/>
                </a:lnTo>
                <a:lnTo>
                  <a:pt x="8525" y="8926"/>
                </a:lnTo>
                <a:lnTo>
                  <a:pt x="8472" y="8895"/>
                </a:lnTo>
                <a:lnTo>
                  <a:pt x="8419" y="8863"/>
                </a:lnTo>
                <a:lnTo>
                  <a:pt x="8365" y="8828"/>
                </a:lnTo>
                <a:lnTo>
                  <a:pt x="8311" y="8791"/>
                </a:lnTo>
                <a:lnTo>
                  <a:pt x="8259" y="8752"/>
                </a:lnTo>
                <a:lnTo>
                  <a:pt x="8205" y="8711"/>
                </a:lnTo>
                <a:lnTo>
                  <a:pt x="8153" y="8669"/>
                </a:lnTo>
                <a:lnTo>
                  <a:pt x="8099" y="8624"/>
                </a:lnTo>
                <a:lnTo>
                  <a:pt x="8046" y="8578"/>
                </a:lnTo>
                <a:lnTo>
                  <a:pt x="7994" y="8529"/>
                </a:lnTo>
                <a:lnTo>
                  <a:pt x="7941" y="8479"/>
                </a:lnTo>
                <a:lnTo>
                  <a:pt x="7889" y="8426"/>
                </a:lnTo>
                <a:lnTo>
                  <a:pt x="7836" y="8373"/>
                </a:lnTo>
                <a:lnTo>
                  <a:pt x="7783" y="8316"/>
                </a:lnTo>
                <a:lnTo>
                  <a:pt x="7731" y="8258"/>
                </a:lnTo>
                <a:lnTo>
                  <a:pt x="7679" y="8198"/>
                </a:lnTo>
                <a:lnTo>
                  <a:pt x="7627" y="8137"/>
                </a:lnTo>
                <a:lnTo>
                  <a:pt x="7575" y="8073"/>
                </a:lnTo>
                <a:lnTo>
                  <a:pt x="7561" y="8054"/>
                </a:lnTo>
                <a:lnTo>
                  <a:pt x="7544" y="8031"/>
                </a:lnTo>
                <a:lnTo>
                  <a:pt x="7521" y="8004"/>
                </a:lnTo>
                <a:lnTo>
                  <a:pt x="7497" y="7971"/>
                </a:lnTo>
                <a:lnTo>
                  <a:pt x="7440" y="7899"/>
                </a:lnTo>
                <a:lnTo>
                  <a:pt x="7383" y="7828"/>
                </a:lnTo>
                <a:lnTo>
                  <a:pt x="7324" y="7757"/>
                </a:lnTo>
                <a:lnTo>
                  <a:pt x="7264" y="7688"/>
                </a:lnTo>
                <a:lnTo>
                  <a:pt x="7204" y="7619"/>
                </a:lnTo>
                <a:lnTo>
                  <a:pt x="7143" y="7551"/>
                </a:lnTo>
                <a:lnTo>
                  <a:pt x="7081" y="7484"/>
                </a:lnTo>
                <a:lnTo>
                  <a:pt x="7019" y="7418"/>
                </a:lnTo>
                <a:lnTo>
                  <a:pt x="6956" y="7352"/>
                </a:lnTo>
                <a:lnTo>
                  <a:pt x="6891" y="7287"/>
                </a:lnTo>
                <a:lnTo>
                  <a:pt x="6826" y="7224"/>
                </a:lnTo>
                <a:lnTo>
                  <a:pt x="6760" y="7161"/>
                </a:lnTo>
                <a:lnTo>
                  <a:pt x="6694" y="7099"/>
                </a:lnTo>
                <a:lnTo>
                  <a:pt x="6626" y="7037"/>
                </a:lnTo>
                <a:lnTo>
                  <a:pt x="6558" y="6977"/>
                </a:lnTo>
                <a:lnTo>
                  <a:pt x="6488" y="6917"/>
                </a:lnTo>
                <a:lnTo>
                  <a:pt x="6419" y="6858"/>
                </a:lnTo>
                <a:lnTo>
                  <a:pt x="6349" y="6800"/>
                </a:lnTo>
                <a:lnTo>
                  <a:pt x="6277" y="6744"/>
                </a:lnTo>
                <a:lnTo>
                  <a:pt x="6204" y="6687"/>
                </a:lnTo>
                <a:lnTo>
                  <a:pt x="6131" y="6631"/>
                </a:lnTo>
                <a:lnTo>
                  <a:pt x="6057" y="6576"/>
                </a:lnTo>
                <a:lnTo>
                  <a:pt x="5982" y="6523"/>
                </a:lnTo>
                <a:lnTo>
                  <a:pt x="5907" y="6470"/>
                </a:lnTo>
                <a:lnTo>
                  <a:pt x="5831" y="6417"/>
                </a:lnTo>
                <a:lnTo>
                  <a:pt x="5753" y="6366"/>
                </a:lnTo>
                <a:lnTo>
                  <a:pt x="5675" y="6315"/>
                </a:lnTo>
                <a:lnTo>
                  <a:pt x="5596" y="6266"/>
                </a:lnTo>
                <a:lnTo>
                  <a:pt x="5516" y="6217"/>
                </a:lnTo>
                <a:lnTo>
                  <a:pt x="5436" y="6168"/>
                </a:lnTo>
                <a:lnTo>
                  <a:pt x="5355" y="6121"/>
                </a:lnTo>
                <a:lnTo>
                  <a:pt x="5272" y="6075"/>
                </a:lnTo>
                <a:lnTo>
                  <a:pt x="5273" y="6148"/>
                </a:lnTo>
                <a:lnTo>
                  <a:pt x="5274" y="6222"/>
                </a:lnTo>
                <a:lnTo>
                  <a:pt x="5277" y="6297"/>
                </a:lnTo>
                <a:lnTo>
                  <a:pt x="5280" y="6370"/>
                </a:lnTo>
                <a:lnTo>
                  <a:pt x="5283" y="6445"/>
                </a:lnTo>
                <a:lnTo>
                  <a:pt x="5288" y="6520"/>
                </a:lnTo>
                <a:lnTo>
                  <a:pt x="5293" y="6595"/>
                </a:lnTo>
                <a:lnTo>
                  <a:pt x="5300" y="6671"/>
                </a:lnTo>
                <a:lnTo>
                  <a:pt x="5306" y="6747"/>
                </a:lnTo>
                <a:lnTo>
                  <a:pt x="5314" y="6822"/>
                </a:lnTo>
                <a:lnTo>
                  <a:pt x="5323" y="6899"/>
                </a:lnTo>
                <a:lnTo>
                  <a:pt x="5332" y="6976"/>
                </a:lnTo>
                <a:lnTo>
                  <a:pt x="5343" y="7053"/>
                </a:lnTo>
                <a:lnTo>
                  <a:pt x="5354" y="7131"/>
                </a:lnTo>
                <a:lnTo>
                  <a:pt x="5366" y="7208"/>
                </a:lnTo>
                <a:lnTo>
                  <a:pt x="5380" y="7286"/>
                </a:lnTo>
                <a:lnTo>
                  <a:pt x="5393" y="7364"/>
                </a:lnTo>
                <a:lnTo>
                  <a:pt x="5407" y="7443"/>
                </a:lnTo>
                <a:lnTo>
                  <a:pt x="5423" y="7522"/>
                </a:lnTo>
                <a:lnTo>
                  <a:pt x="5439" y="7601"/>
                </a:lnTo>
                <a:lnTo>
                  <a:pt x="5456" y="7681"/>
                </a:lnTo>
                <a:lnTo>
                  <a:pt x="5473" y="7761"/>
                </a:lnTo>
                <a:lnTo>
                  <a:pt x="5492" y="7841"/>
                </a:lnTo>
                <a:lnTo>
                  <a:pt x="5512" y="7920"/>
                </a:lnTo>
                <a:lnTo>
                  <a:pt x="5532" y="8001"/>
                </a:lnTo>
                <a:lnTo>
                  <a:pt x="5553" y="8082"/>
                </a:lnTo>
                <a:lnTo>
                  <a:pt x="5575" y="8163"/>
                </a:lnTo>
                <a:lnTo>
                  <a:pt x="5598" y="8245"/>
                </a:lnTo>
                <a:lnTo>
                  <a:pt x="5622" y="8327"/>
                </a:lnTo>
                <a:lnTo>
                  <a:pt x="5646" y="8410"/>
                </a:lnTo>
                <a:lnTo>
                  <a:pt x="5671" y="8493"/>
                </a:lnTo>
                <a:lnTo>
                  <a:pt x="5697" y="8576"/>
                </a:lnTo>
                <a:lnTo>
                  <a:pt x="5749" y="8738"/>
                </a:lnTo>
                <a:lnTo>
                  <a:pt x="5797" y="8893"/>
                </a:lnTo>
                <a:lnTo>
                  <a:pt x="5843" y="9043"/>
                </a:lnTo>
                <a:lnTo>
                  <a:pt x="5884" y="9184"/>
                </a:lnTo>
                <a:lnTo>
                  <a:pt x="5921" y="9318"/>
                </a:lnTo>
                <a:lnTo>
                  <a:pt x="5957" y="9445"/>
                </a:lnTo>
                <a:lnTo>
                  <a:pt x="5988" y="9565"/>
                </a:lnTo>
                <a:lnTo>
                  <a:pt x="6016" y="9679"/>
                </a:lnTo>
                <a:lnTo>
                  <a:pt x="6041" y="9785"/>
                </a:lnTo>
                <a:lnTo>
                  <a:pt x="6062" y="9884"/>
                </a:lnTo>
                <a:lnTo>
                  <a:pt x="6080" y="9976"/>
                </a:lnTo>
                <a:lnTo>
                  <a:pt x="6095" y="10061"/>
                </a:lnTo>
                <a:lnTo>
                  <a:pt x="6101" y="10101"/>
                </a:lnTo>
                <a:lnTo>
                  <a:pt x="6107" y="10139"/>
                </a:lnTo>
                <a:lnTo>
                  <a:pt x="6112" y="10175"/>
                </a:lnTo>
                <a:lnTo>
                  <a:pt x="6115" y="10209"/>
                </a:lnTo>
                <a:lnTo>
                  <a:pt x="6118" y="10242"/>
                </a:lnTo>
                <a:lnTo>
                  <a:pt x="6120" y="10273"/>
                </a:lnTo>
                <a:lnTo>
                  <a:pt x="6121" y="10302"/>
                </a:lnTo>
                <a:lnTo>
                  <a:pt x="6121" y="10329"/>
                </a:lnTo>
                <a:lnTo>
                  <a:pt x="6121" y="10364"/>
                </a:lnTo>
                <a:lnTo>
                  <a:pt x="6120" y="10397"/>
                </a:lnTo>
                <a:lnTo>
                  <a:pt x="6119" y="10431"/>
                </a:lnTo>
                <a:lnTo>
                  <a:pt x="6117" y="10465"/>
                </a:lnTo>
                <a:lnTo>
                  <a:pt x="6114" y="10498"/>
                </a:lnTo>
                <a:lnTo>
                  <a:pt x="6111" y="10531"/>
                </a:lnTo>
                <a:lnTo>
                  <a:pt x="6107" y="10563"/>
                </a:lnTo>
                <a:lnTo>
                  <a:pt x="6101" y="10596"/>
                </a:lnTo>
                <a:lnTo>
                  <a:pt x="6096" y="10628"/>
                </a:lnTo>
                <a:lnTo>
                  <a:pt x="6090" y="10659"/>
                </a:lnTo>
                <a:lnTo>
                  <a:pt x="6083" y="10691"/>
                </a:lnTo>
                <a:lnTo>
                  <a:pt x="6076" y="10722"/>
                </a:lnTo>
                <a:lnTo>
                  <a:pt x="6069" y="10753"/>
                </a:lnTo>
                <a:lnTo>
                  <a:pt x="6060" y="10783"/>
                </a:lnTo>
                <a:lnTo>
                  <a:pt x="6051" y="10814"/>
                </a:lnTo>
                <a:lnTo>
                  <a:pt x="6041" y="10843"/>
                </a:lnTo>
                <a:lnTo>
                  <a:pt x="6031" y="10873"/>
                </a:lnTo>
                <a:lnTo>
                  <a:pt x="6019" y="10902"/>
                </a:lnTo>
                <a:lnTo>
                  <a:pt x="6008" y="10932"/>
                </a:lnTo>
                <a:lnTo>
                  <a:pt x="5996" y="10960"/>
                </a:lnTo>
                <a:lnTo>
                  <a:pt x="5982" y="10988"/>
                </a:lnTo>
                <a:lnTo>
                  <a:pt x="5970" y="11017"/>
                </a:lnTo>
                <a:lnTo>
                  <a:pt x="5955" y="11045"/>
                </a:lnTo>
                <a:lnTo>
                  <a:pt x="5940" y="11073"/>
                </a:lnTo>
                <a:lnTo>
                  <a:pt x="5925" y="11100"/>
                </a:lnTo>
                <a:lnTo>
                  <a:pt x="5909" y="11126"/>
                </a:lnTo>
                <a:lnTo>
                  <a:pt x="5892" y="11154"/>
                </a:lnTo>
                <a:lnTo>
                  <a:pt x="5875" y="11180"/>
                </a:lnTo>
                <a:lnTo>
                  <a:pt x="5857" y="11206"/>
                </a:lnTo>
                <a:lnTo>
                  <a:pt x="5838" y="11231"/>
                </a:lnTo>
                <a:lnTo>
                  <a:pt x="5819" y="11258"/>
                </a:lnTo>
                <a:lnTo>
                  <a:pt x="5799" y="11283"/>
                </a:lnTo>
                <a:lnTo>
                  <a:pt x="5779" y="11307"/>
                </a:lnTo>
                <a:lnTo>
                  <a:pt x="5759" y="11331"/>
                </a:lnTo>
                <a:lnTo>
                  <a:pt x="5738" y="11354"/>
                </a:lnTo>
                <a:lnTo>
                  <a:pt x="5718" y="11376"/>
                </a:lnTo>
                <a:lnTo>
                  <a:pt x="5698" y="11398"/>
                </a:lnTo>
                <a:lnTo>
                  <a:pt x="5677" y="11419"/>
                </a:lnTo>
                <a:lnTo>
                  <a:pt x="5657" y="11439"/>
                </a:lnTo>
                <a:lnTo>
                  <a:pt x="5637" y="11457"/>
                </a:lnTo>
                <a:lnTo>
                  <a:pt x="5616" y="11475"/>
                </a:lnTo>
                <a:lnTo>
                  <a:pt x="5596" y="11493"/>
                </a:lnTo>
                <a:lnTo>
                  <a:pt x="5575" y="11510"/>
                </a:lnTo>
                <a:lnTo>
                  <a:pt x="5555" y="11526"/>
                </a:lnTo>
                <a:lnTo>
                  <a:pt x="5534" y="11542"/>
                </a:lnTo>
                <a:lnTo>
                  <a:pt x="5514" y="11556"/>
                </a:lnTo>
                <a:lnTo>
                  <a:pt x="5493" y="11570"/>
                </a:lnTo>
                <a:lnTo>
                  <a:pt x="5473" y="11583"/>
                </a:lnTo>
                <a:lnTo>
                  <a:pt x="5452" y="11595"/>
                </a:lnTo>
                <a:lnTo>
                  <a:pt x="5431" y="11606"/>
                </a:lnTo>
                <a:lnTo>
                  <a:pt x="5411" y="11616"/>
                </a:lnTo>
                <a:lnTo>
                  <a:pt x="5390" y="11627"/>
                </a:lnTo>
                <a:lnTo>
                  <a:pt x="5369" y="11635"/>
                </a:lnTo>
                <a:lnTo>
                  <a:pt x="5348" y="11644"/>
                </a:lnTo>
                <a:lnTo>
                  <a:pt x="5327" y="11651"/>
                </a:lnTo>
                <a:lnTo>
                  <a:pt x="5307" y="11658"/>
                </a:lnTo>
                <a:lnTo>
                  <a:pt x="5286" y="11664"/>
                </a:lnTo>
                <a:lnTo>
                  <a:pt x="5265" y="11669"/>
                </a:lnTo>
                <a:lnTo>
                  <a:pt x="5244" y="11673"/>
                </a:lnTo>
                <a:lnTo>
                  <a:pt x="5223" y="11676"/>
                </a:lnTo>
                <a:lnTo>
                  <a:pt x="5202" y="11679"/>
                </a:lnTo>
                <a:lnTo>
                  <a:pt x="5181" y="11682"/>
                </a:lnTo>
                <a:lnTo>
                  <a:pt x="5160" y="11683"/>
                </a:lnTo>
                <a:lnTo>
                  <a:pt x="5139" y="11683"/>
                </a:lnTo>
                <a:lnTo>
                  <a:pt x="5117" y="11683"/>
                </a:lnTo>
                <a:lnTo>
                  <a:pt x="5095" y="11682"/>
                </a:lnTo>
                <a:lnTo>
                  <a:pt x="5073" y="11679"/>
                </a:lnTo>
                <a:lnTo>
                  <a:pt x="5050" y="11676"/>
                </a:lnTo>
                <a:lnTo>
                  <a:pt x="5028" y="11673"/>
                </a:lnTo>
                <a:lnTo>
                  <a:pt x="5006" y="11669"/>
                </a:lnTo>
                <a:lnTo>
                  <a:pt x="4985" y="11664"/>
                </a:lnTo>
                <a:lnTo>
                  <a:pt x="4963" y="11657"/>
                </a:lnTo>
                <a:lnTo>
                  <a:pt x="4942" y="11650"/>
                </a:lnTo>
                <a:lnTo>
                  <a:pt x="4920" y="11643"/>
                </a:lnTo>
                <a:lnTo>
                  <a:pt x="4899" y="11634"/>
                </a:lnTo>
                <a:lnTo>
                  <a:pt x="4877" y="11625"/>
                </a:lnTo>
                <a:lnTo>
                  <a:pt x="4856" y="11615"/>
                </a:lnTo>
                <a:lnTo>
                  <a:pt x="4835" y="11604"/>
                </a:lnTo>
                <a:lnTo>
                  <a:pt x="4813" y="11592"/>
                </a:lnTo>
                <a:lnTo>
                  <a:pt x="4792" y="11579"/>
                </a:lnTo>
                <a:lnTo>
                  <a:pt x="4771" y="11567"/>
                </a:lnTo>
                <a:lnTo>
                  <a:pt x="4750" y="11552"/>
                </a:lnTo>
                <a:lnTo>
                  <a:pt x="4729" y="11537"/>
                </a:lnTo>
                <a:lnTo>
                  <a:pt x="4707" y="11522"/>
                </a:lnTo>
                <a:lnTo>
                  <a:pt x="4686" y="11505"/>
                </a:lnTo>
                <a:lnTo>
                  <a:pt x="4666" y="11488"/>
                </a:lnTo>
                <a:lnTo>
                  <a:pt x="4645" y="11470"/>
                </a:lnTo>
                <a:lnTo>
                  <a:pt x="4624" y="11451"/>
                </a:lnTo>
                <a:lnTo>
                  <a:pt x="4604" y="11431"/>
                </a:lnTo>
                <a:lnTo>
                  <a:pt x="4583" y="11410"/>
                </a:lnTo>
                <a:lnTo>
                  <a:pt x="4563" y="11389"/>
                </a:lnTo>
                <a:lnTo>
                  <a:pt x="4542" y="11367"/>
                </a:lnTo>
                <a:lnTo>
                  <a:pt x="4522" y="11344"/>
                </a:lnTo>
                <a:lnTo>
                  <a:pt x="4502" y="11320"/>
                </a:lnTo>
                <a:lnTo>
                  <a:pt x="4481" y="11294"/>
                </a:lnTo>
                <a:lnTo>
                  <a:pt x="4461" y="11269"/>
                </a:lnTo>
                <a:lnTo>
                  <a:pt x="4441" y="11244"/>
                </a:lnTo>
                <a:lnTo>
                  <a:pt x="4422" y="11218"/>
                </a:lnTo>
                <a:lnTo>
                  <a:pt x="4403" y="11190"/>
                </a:lnTo>
                <a:lnTo>
                  <a:pt x="4386" y="11164"/>
                </a:lnTo>
                <a:lnTo>
                  <a:pt x="4369" y="11137"/>
                </a:lnTo>
                <a:lnTo>
                  <a:pt x="4352" y="11108"/>
                </a:lnTo>
                <a:lnTo>
                  <a:pt x="4336" y="11080"/>
                </a:lnTo>
                <a:lnTo>
                  <a:pt x="4320" y="11052"/>
                </a:lnTo>
                <a:lnTo>
                  <a:pt x="4306" y="11023"/>
                </a:lnTo>
                <a:lnTo>
                  <a:pt x="4292" y="10994"/>
                </a:lnTo>
                <a:lnTo>
                  <a:pt x="4278" y="10964"/>
                </a:lnTo>
                <a:lnTo>
                  <a:pt x="4265" y="10935"/>
                </a:lnTo>
                <a:lnTo>
                  <a:pt x="4253" y="10904"/>
                </a:lnTo>
                <a:lnTo>
                  <a:pt x="4241" y="10874"/>
                </a:lnTo>
                <a:lnTo>
                  <a:pt x="4230" y="10842"/>
                </a:lnTo>
                <a:lnTo>
                  <a:pt x="4219" y="10811"/>
                </a:lnTo>
                <a:lnTo>
                  <a:pt x="4210" y="10779"/>
                </a:lnTo>
                <a:lnTo>
                  <a:pt x="4200" y="10746"/>
                </a:lnTo>
                <a:lnTo>
                  <a:pt x="4192" y="10714"/>
                </a:lnTo>
                <a:lnTo>
                  <a:pt x="4185" y="10681"/>
                </a:lnTo>
                <a:lnTo>
                  <a:pt x="4177" y="10649"/>
                </a:lnTo>
                <a:lnTo>
                  <a:pt x="4171" y="10615"/>
                </a:lnTo>
                <a:lnTo>
                  <a:pt x="4165" y="10580"/>
                </a:lnTo>
                <a:lnTo>
                  <a:pt x="4159" y="10547"/>
                </a:lnTo>
                <a:lnTo>
                  <a:pt x="4154" y="10512"/>
                </a:lnTo>
                <a:lnTo>
                  <a:pt x="4151" y="10477"/>
                </a:lnTo>
                <a:lnTo>
                  <a:pt x="4147" y="10441"/>
                </a:lnTo>
                <a:lnTo>
                  <a:pt x="4145" y="10406"/>
                </a:lnTo>
                <a:lnTo>
                  <a:pt x="4142" y="10370"/>
                </a:lnTo>
                <a:lnTo>
                  <a:pt x="4140" y="10333"/>
                </a:lnTo>
                <a:lnTo>
                  <a:pt x="4139" y="10296"/>
                </a:lnTo>
                <a:lnTo>
                  <a:pt x="4139" y="10260"/>
                </a:lnTo>
                <a:lnTo>
                  <a:pt x="4139" y="10236"/>
                </a:lnTo>
                <a:lnTo>
                  <a:pt x="4140" y="10212"/>
                </a:lnTo>
                <a:lnTo>
                  <a:pt x="4143" y="10186"/>
                </a:lnTo>
                <a:lnTo>
                  <a:pt x="4146" y="10158"/>
                </a:lnTo>
                <a:lnTo>
                  <a:pt x="4150" y="10127"/>
                </a:lnTo>
                <a:lnTo>
                  <a:pt x="4154" y="10095"/>
                </a:lnTo>
                <a:lnTo>
                  <a:pt x="4159" y="10061"/>
                </a:lnTo>
                <a:lnTo>
                  <a:pt x="4166" y="10025"/>
                </a:lnTo>
                <a:lnTo>
                  <a:pt x="4180" y="9947"/>
                </a:lnTo>
                <a:lnTo>
                  <a:pt x="4199" y="9862"/>
                </a:lnTo>
                <a:lnTo>
                  <a:pt x="4220" y="9768"/>
                </a:lnTo>
                <a:lnTo>
                  <a:pt x="4246" y="9667"/>
                </a:lnTo>
                <a:lnTo>
                  <a:pt x="4274" y="9559"/>
                </a:lnTo>
                <a:lnTo>
                  <a:pt x="4306" y="9443"/>
                </a:lnTo>
                <a:lnTo>
                  <a:pt x="4341" y="9319"/>
                </a:lnTo>
                <a:lnTo>
                  <a:pt x="4379" y="9188"/>
                </a:lnTo>
                <a:lnTo>
                  <a:pt x="4421" y="9049"/>
                </a:lnTo>
                <a:lnTo>
                  <a:pt x="4467" y="8903"/>
                </a:lnTo>
                <a:lnTo>
                  <a:pt x="4515" y="8748"/>
                </a:lnTo>
                <a:lnTo>
                  <a:pt x="4567" y="8586"/>
                </a:lnTo>
                <a:lnTo>
                  <a:pt x="4593" y="8503"/>
                </a:lnTo>
                <a:lnTo>
                  <a:pt x="4618" y="8421"/>
                </a:lnTo>
                <a:lnTo>
                  <a:pt x="4643" y="8339"/>
                </a:lnTo>
                <a:lnTo>
                  <a:pt x="4668" y="8257"/>
                </a:lnTo>
                <a:lnTo>
                  <a:pt x="4691" y="8175"/>
                </a:lnTo>
                <a:lnTo>
                  <a:pt x="4713" y="8094"/>
                </a:lnTo>
                <a:lnTo>
                  <a:pt x="4734" y="8013"/>
                </a:lnTo>
                <a:lnTo>
                  <a:pt x="4755" y="7932"/>
                </a:lnTo>
                <a:lnTo>
                  <a:pt x="4775" y="7851"/>
                </a:lnTo>
                <a:lnTo>
                  <a:pt x="4794" y="7771"/>
                </a:lnTo>
                <a:lnTo>
                  <a:pt x="4812" y="7691"/>
                </a:lnTo>
                <a:lnTo>
                  <a:pt x="4828" y="7611"/>
                </a:lnTo>
                <a:lnTo>
                  <a:pt x="4845" y="7532"/>
                </a:lnTo>
                <a:lnTo>
                  <a:pt x="4860" y="7452"/>
                </a:lnTo>
                <a:lnTo>
                  <a:pt x="4875" y="7374"/>
                </a:lnTo>
                <a:lnTo>
                  <a:pt x="4889" y="7296"/>
                </a:lnTo>
                <a:lnTo>
                  <a:pt x="4902" y="7217"/>
                </a:lnTo>
                <a:lnTo>
                  <a:pt x="4914" y="7139"/>
                </a:lnTo>
                <a:lnTo>
                  <a:pt x="4925" y="7061"/>
                </a:lnTo>
                <a:lnTo>
                  <a:pt x="4936" y="6983"/>
                </a:lnTo>
                <a:lnTo>
                  <a:pt x="4945" y="6907"/>
                </a:lnTo>
                <a:lnTo>
                  <a:pt x="4955" y="6829"/>
                </a:lnTo>
                <a:lnTo>
                  <a:pt x="4962" y="6753"/>
                </a:lnTo>
                <a:lnTo>
                  <a:pt x="4969" y="6676"/>
                </a:lnTo>
                <a:lnTo>
                  <a:pt x="4976" y="6600"/>
                </a:lnTo>
                <a:lnTo>
                  <a:pt x="4981" y="6524"/>
                </a:lnTo>
                <a:lnTo>
                  <a:pt x="4985" y="6449"/>
                </a:lnTo>
                <a:lnTo>
                  <a:pt x="4989" y="6373"/>
                </a:lnTo>
                <a:lnTo>
                  <a:pt x="4993" y="6299"/>
                </a:lnTo>
                <a:lnTo>
                  <a:pt x="4995" y="6224"/>
                </a:lnTo>
                <a:lnTo>
                  <a:pt x="4996" y="6149"/>
                </a:lnTo>
                <a:lnTo>
                  <a:pt x="4996" y="6075"/>
                </a:lnTo>
                <a:close/>
              </a:path>
            </a:pathLst>
          </a:custGeom>
          <a:solidFill>
            <a:schemeClr val="bg2"/>
          </a:solidFill>
          <a:ln>
            <a:noFill/>
          </a:ln>
          <a:extLst>
            <a:ext uri="{91240B29-F687-4F45-9708-019B960494DF}">
              <a14:hiddenLine xmlns:a14="http://schemas.microsoft.com/office/drawing/2010/main" w="57150" cmpd="sng">
                <a:solidFill>
                  <a:schemeClr val="hlink"/>
                </a:solidFill>
                <a:round/>
                <a:headEnd/>
                <a:tailEnd/>
              </a14:hiddenLine>
            </a:ext>
          </a:extLst>
        </p:spPr>
        <p:txBody>
          <a:bodyPr/>
          <a:lstStyle/>
          <a:p>
            <a:endParaRPr lang="en-GB"/>
          </a:p>
        </p:txBody>
      </p:sp>
      <p:sp>
        <p:nvSpPr>
          <p:cNvPr id="4102" name="Rectangle 6"/>
          <p:cNvSpPr>
            <a:spLocks noGrp="1" noChangeArrowheads="1"/>
          </p:cNvSpPr>
          <p:nvPr>
            <p:ph type="ctrTitle"/>
          </p:nvPr>
        </p:nvSpPr>
        <p:spPr>
          <a:xfrm>
            <a:off x="468313" y="1519238"/>
            <a:ext cx="6983412" cy="1655762"/>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468313" y="3224213"/>
            <a:ext cx="4498975" cy="1752600"/>
          </a:xfrm>
        </p:spPr>
        <p:txBody>
          <a:bodyPr/>
          <a:lstStyle>
            <a:lvl1pPr marL="0" indent="0">
              <a:buFontTx/>
              <a:buNone/>
              <a:defRPr sz="2000"/>
            </a:lvl1pPr>
          </a:lstStyle>
          <a:p>
            <a:pPr lvl="0"/>
            <a:r>
              <a:rPr lang="en-US" altLang="en-US" noProof="0" smtClean="0"/>
              <a:t>Click to edit Master subtitle style</a:t>
            </a:r>
          </a:p>
        </p:txBody>
      </p:sp>
      <p:sp>
        <p:nvSpPr>
          <p:cNvPr id="7" name="Rectangle 6"/>
          <p:cNvSpPr>
            <a:spLocks noGrp="1" noChangeArrowheads="1"/>
          </p:cNvSpPr>
          <p:nvPr>
            <p:ph type="dt" sz="half" idx="10"/>
          </p:nvPr>
        </p:nvSpPr>
        <p:spPr>
          <a:xfrm>
            <a:off x="457200" y="6605588"/>
            <a:ext cx="2133600" cy="279400"/>
          </a:xfrm>
        </p:spPr>
        <p:txBody>
          <a:bodyPr/>
          <a:lstStyle>
            <a:lvl1pPr>
              <a:defRPr smtClean="0"/>
            </a:lvl1pPr>
          </a:lstStyle>
          <a:p>
            <a:pPr>
              <a:defRPr/>
            </a:pPr>
            <a:endParaRPr lang="en-US" altLang="en-US"/>
          </a:p>
        </p:txBody>
      </p:sp>
      <p:sp>
        <p:nvSpPr>
          <p:cNvPr id="8" name="Rectangle 7"/>
          <p:cNvSpPr>
            <a:spLocks noGrp="1" noChangeArrowheads="1"/>
          </p:cNvSpPr>
          <p:nvPr>
            <p:ph type="ftr" sz="quarter" idx="11"/>
          </p:nvPr>
        </p:nvSpPr>
        <p:spPr>
          <a:xfrm>
            <a:off x="3124200" y="6605588"/>
            <a:ext cx="2895600" cy="279400"/>
          </a:xfrm>
        </p:spPr>
        <p:txBody>
          <a:bodyPr/>
          <a:lstStyle>
            <a:lvl1pPr>
              <a:defRPr smtClean="0"/>
            </a:lvl1pPr>
          </a:lstStyle>
          <a:p>
            <a:pPr>
              <a:defRPr/>
            </a:pPr>
            <a:endParaRPr lang="en-US" altLang="en-US"/>
          </a:p>
        </p:txBody>
      </p:sp>
      <p:sp>
        <p:nvSpPr>
          <p:cNvPr id="9" name="Rectangle 8"/>
          <p:cNvSpPr>
            <a:spLocks noGrp="1" noChangeArrowheads="1"/>
          </p:cNvSpPr>
          <p:nvPr>
            <p:ph type="sldNum" sz="quarter" idx="12"/>
          </p:nvPr>
        </p:nvSpPr>
        <p:spPr>
          <a:xfrm>
            <a:off x="6553200" y="6605588"/>
            <a:ext cx="2133600" cy="279400"/>
          </a:xfrm>
        </p:spPr>
        <p:txBody>
          <a:bodyPr/>
          <a:lstStyle>
            <a:lvl1pPr>
              <a:defRPr smtClean="0"/>
            </a:lvl1pPr>
          </a:lstStyle>
          <a:p>
            <a:pPr>
              <a:defRPr/>
            </a:pPr>
            <a:fld id="{879D9EF7-090A-4CF6-9A75-45BB09B8BAB3}" type="slidenum">
              <a:rPr lang="en-US" altLang="en-US"/>
              <a:pPr>
                <a:defRPr/>
              </a:pPr>
              <a:t>‹#›</a:t>
            </a:fld>
            <a:endParaRPr lang="en-US" altLang="en-US"/>
          </a:p>
        </p:txBody>
      </p:sp>
    </p:spTree>
    <p:extLst>
      <p:ext uri="{BB962C8B-B14F-4D97-AF65-F5344CB8AC3E}">
        <p14:creationId xmlns:p14="http://schemas.microsoft.com/office/powerpoint/2010/main" val="3058643370"/>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8F64313-05CF-4547-B540-26842DC0E414}" type="slidenum">
              <a:rPr lang="en-US" altLang="en-US"/>
              <a:pPr>
                <a:defRPr/>
              </a:pPr>
              <a:t>‹#›</a:t>
            </a:fld>
            <a:endParaRPr lang="en-US" altLang="en-US"/>
          </a:p>
        </p:txBody>
      </p:sp>
    </p:spTree>
    <p:extLst>
      <p:ext uri="{BB962C8B-B14F-4D97-AF65-F5344CB8AC3E}">
        <p14:creationId xmlns:p14="http://schemas.microsoft.com/office/powerpoint/2010/main" val="1049983348"/>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0500" y="260350"/>
            <a:ext cx="2027238" cy="54737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5930900" cy="5473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C7F7D82-8CB5-4E90-B13A-447202A1D051}" type="slidenum">
              <a:rPr lang="en-US" altLang="en-US"/>
              <a:pPr>
                <a:defRPr/>
              </a:pPr>
              <a:t>‹#›</a:t>
            </a:fld>
            <a:endParaRPr lang="en-US" altLang="en-US"/>
          </a:p>
        </p:txBody>
      </p:sp>
    </p:spTree>
    <p:extLst>
      <p:ext uri="{BB962C8B-B14F-4D97-AF65-F5344CB8AC3E}">
        <p14:creationId xmlns:p14="http://schemas.microsoft.com/office/powerpoint/2010/main" val="2127965424"/>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110538" cy="792163"/>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47700" y="1484313"/>
            <a:ext cx="7740650" cy="424973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BDF646D-6268-41B3-8803-3016268DCD6A}" type="slidenum">
              <a:rPr lang="en-US" altLang="en-US"/>
              <a:pPr>
                <a:defRPr/>
              </a:pPr>
              <a:t>‹#›</a:t>
            </a:fld>
            <a:endParaRPr lang="en-US" altLang="en-US"/>
          </a:p>
        </p:txBody>
      </p:sp>
    </p:spTree>
    <p:extLst>
      <p:ext uri="{BB962C8B-B14F-4D97-AF65-F5344CB8AC3E}">
        <p14:creationId xmlns:p14="http://schemas.microsoft.com/office/powerpoint/2010/main" val="1429143995"/>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110538" cy="792163"/>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647700" y="1484313"/>
            <a:ext cx="7740650" cy="424973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5C43704-E956-4FD0-A525-8ACFAD13964B}" type="slidenum">
              <a:rPr lang="en-US" altLang="en-US"/>
              <a:pPr>
                <a:defRPr/>
              </a:pPr>
              <a:t>‹#›</a:t>
            </a:fld>
            <a:endParaRPr lang="en-US" altLang="en-US"/>
          </a:p>
        </p:txBody>
      </p:sp>
    </p:spTree>
    <p:extLst>
      <p:ext uri="{BB962C8B-B14F-4D97-AF65-F5344CB8AC3E}">
        <p14:creationId xmlns:p14="http://schemas.microsoft.com/office/powerpoint/2010/main" val="1296189345"/>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110538" cy="7921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47700" y="1484313"/>
            <a:ext cx="3794125" cy="42497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594225" y="1484313"/>
            <a:ext cx="3794125" cy="42497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C4A39E4-4555-4DBA-9B68-7B72B35D9689}" type="slidenum">
              <a:rPr lang="en-US" altLang="en-US"/>
              <a:pPr>
                <a:defRPr/>
              </a:pPr>
              <a:t>‹#›</a:t>
            </a:fld>
            <a:endParaRPr lang="en-US" altLang="en-US"/>
          </a:p>
        </p:txBody>
      </p:sp>
    </p:spTree>
    <p:extLst>
      <p:ext uri="{BB962C8B-B14F-4D97-AF65-F5344CB8AC3E}">
        <p14:creationId xmlns:p14="http://schemas.microsoft.com/office/powerpoint/2010/main" val="2781300742"/>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316D1B0-644A-4231-827E-7ED7E76603DC}" type="slidenum">
              <a:rPr lang="en-US" altLang="en-US"/>
              <a:pPr>
                <a:defRPr/>
              </a:pPr>
              <a:t>‹#›</a:t>
            </a:fld>
            <a:endParaRPr lang="en-US" altLang="en-US"/>
          </a:p>
        </p:txBody>
      </p:sp>
    </p:spTree>
    <p:extLst>
      <p:ext uri="{BB962C8B-B14F-4D97-AF65-F5344CB8AC3E}">
        <p14:creationId xmlns:p14="http://schemas.microsoft.com/office/powerpoint/2010/main" val="2090774060"/>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8C8ACFD-7ED9-403C-9F41-16234DCED4B3}" type="slidenum">
              <a:rPr lang="en-US" altLang="en-US"/>
              <a:pPr>
                <a:defRPr/>
              </a:pPr>
              <a:t>‹#›</a:t>
            </a:fld>
            <a:endParaRPr lang="en-US" altLang="en-US"/>
          </a:p>
        </p:txBody>
      </p:sp>
    </p:spTree>
    <p:extLst>
      <p:ext uri="{BB962C8B-B14F-4D97-AF65-F5344CB8AC3E}">
        <p14:creationId xmlns:p14="http://schemas.microsoft.com/office/powerpoint/2010/main" val="2068634944"/>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47700" y="1484313"/>
            <a:ext cx="3794125" cy="42497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594225" y="1484313"/>
            <a:ext cx="3794125" cy="42497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531CD7A-72DC-4C9A-9104-D3EC1D7E2379}" type="slidenum">
              <a:rPr lang="en-US" altLang="en-US"/>
              <a:pPr>
                <a:defRPr/>
              </a:pPr>
              <a:t>‹#›</a:t>
            </a:fld>
            <a:endParaRPr lang="en-US" altLang="en-US"/>
          </a:p>
        </p:txBody>
      </p:sp>
    </p:spTree>
    <p:extLst>
      <p:ext uri="{BB962C8B-B14F-4D97-AF65-F5344CB8AC3E}">
        <p14:creationId xmlns:p14="http://schemas.microsoft.com/office/powerpoint/2010/main" val="3060269261"/>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397D1F67-F074-42E1-A205-37CA8F6BF633}" type="slidenum">
              <a:rPr lang="en-US" altLang="en-US"/>
              <a:pPr>
                <a:defRPr/>
              </a:pPr>
              <a:t>‹#›</a:t>
            </a:fld>
            <a:endParaRPr lang="en-US" altLang="en-US"/>
          </a:p>
        </p:txBody>
      </p:sp>
    </p:spTree>
    <p:extLst>
      <p:ext uri="{BB962C8B-B14F-4D97-AF65-F5344CB8AC3E}">
        <p14:creationId xmlns:p14="http://schemas.microsoft.com/office/powerpoint/2010/main" val="2065117441"/>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F1E8307D-B0A3-4AE5-8D65-C1123C4FC5CE}" type="slidenum">
              <a:rPr lang="en-US" altLang="en-US"/>
              <a:pPr>
                <a:defRPr/>
              </a:pPr>
              <a:t>‹#›</a:t>
            </a:fld>
            <a:endParaRPr lang="en-US" altLang="en-US"/>
          </a:p>
        </p:txBody>
      </p:sp>
    </p:spTree>
    <p:extLst>
      <p:ext uri="{BB962C8B-B14F-4D97-AF65-F5344CB8AC3E}">
        <p14:creationId xmlns:p14="http://schemas.microsoft.com/office/powerpoint/2010/main" val="276353959"/>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E3A5A08E-C122-4EA6-8C85-70FAA888FD78}" type="slidenum">
              <a:rPr lang="en-US" altLang="en-US"/>
              <a:pPr>
                <a:defRPr/>
              </a:pPr>
              <a:t>‹#›</a:t>
            </a:fld>
            <a:endParaRPr lang="en-US" altLang="en-US"/>
          </a:p>
        </p:txBody>
      </p:sp>
    </p:spTree>
    <p:extLst>
      <p:ext uri="{BB962C8B-B14F-4D97-AF65-F5344CB8AC3E}">
        <p14:creationId xmlns:p14="http://schemas.microsoft.com/office/powerpoint/2010/main" val="888950676"/>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3282561-55CF-4DA5-A604-B8742C28EE98}" type="slidenum">
              <a:rPr lang="en-US" altLang="en-US"/>
              <a:pPr>
                <a:defRPr/>
              </a:pPr>
              <a:t>‹#›</a:t>
            </a:fld>
            <a:endParaRPr lang="en-US" altLang="en-US"/>
          </a:p>
        </p:txBody>
      </p:sp>
    </p:spTree>
    <p:extLst>
      <p:ext uri="{BB962C8B-B14F-4D97-AF65-F5344CB8AC3E}">
        <p14:creationId xmlns:p14="http://schemas.microsoft.com/office/powerpoint/2010/main" val="297439720"/>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643B3AF-A1E6-4974-BAC2-A018EA3A650B}" type="slidenum">
              <a:rPr lang="en-US" altLang="en-US"/>
              <a:pPr>
                <a:defRPr/>
              </a:pPr>
              <a:t>‹#›</a:t>
            </a:fld>
            <a:endParaRPr lang="en-US" altLang="en-US"/>
          </a:p>
        </p:txBody>
      </p:sp>
    </p:spTree>
    <p:extLst>
      <p:ext uri="{BB962C8B-B14F-4D97-AF65-F5344CB8AC3E}">
        <p14:creationId xmlns:p14="http://schemas.microsoft.com/office/powerpoint/2010/main" val="1252957472"/>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Freeform 90"/>
          <p:cNvSpPr>
            <a:spLocks/>
          </p:cNvSpPr>
          <p:nvPr/>
        </p:nvSpPr>
        <p:spPr bwMode="auto">
          <a:xfrm>
            <a:off x="142875" y="1160463"/>
            <a:ext cx="8569325" cy="5292725"/>
          </a:xfrm>
          <a:custGeom>
            <a:avLst/>
            <a:gdLst>
              <a:gd name="T0" fmla="*/ 0 w 1684"/>
              <a:gd name="T1" fmla="*/ 3779865 h 1158"/>
              <a:gd name="T2" fmla="*/ 20355 w 1684"/>
              <a:gd name="T3" fmla="*/ 3930694 h 1158"/>
              <a:gd name="T4" fmla="*/ 66153 w 1684"/>
              <a:gd name="T5" fmla="*/ 4072382 h 1158"/>
              <a:gd name="T6" fmla="*/ 137394 w 1684"/>
              <a:gd name="T7" fmla="*/ 4195787 h 1158"/>
              <a:gd name="T8" fmla="*/ 239168 w 1684"/>
              <a:gd name="T9" fmla="*/ 4310052 h 1158"/>
              <a:gd name="T10" fmla="*/ 356207 w 1684"/>
              <a:gd name="T11" fmla="*/ 4396892 h 1158"/>
              <a:gd name="T12" fmla="*/ 488513 w 1684"/>
              <a:gd name="T13" fmla="*/ 4465451 h 1158"/>
              <a:gd name="T14" fmla="*/ 641173 w 1684"/>
              <a:gd name="T15" fmla="*/ 4506586 h 1158"/>
              <a:gd name="T16" fmla="*/ 798922 w 1684"/>
              <a:gd name="T17" fmla="*/ 4524869 h 1158"/>
              <a:gd name="T18" fmla="*/ 7770403 w 1684"/>
              <a:gd name="T19" fmla="*/ 5292725 h 1158"/>
              <a:gd name="T20" fmla="*/ 7933241 w 1684"/>
              <a:gd name="T21" fmla="*/ 5279013 h 1158"/>
              <a:gd name="T22" fmla="*/ 8085901 w 1684"/>
              <a:gd name="T23" fmla="*/ 5233308 h 1158"/>
              <a:gd name="T24" fmla="*/ 8218207 w 1684"/>
              <a:gd name="T25" fmla="*/ 5164749 h 1158"/>
              <a:gd name="T26" fmla="*/ 8335246 w 1684"/>
              <a:gd name="T27" fmla="*/ 5077908 h 1158"/>
              <a:gd name="T28" fmla="*/ 8437020 w 1684"/>
              <a:gd name="T29" fmla="*/ 4968214 h 1158"/>
              <a:gd name="T30" fmla="*/ 8508261 w 1684"/>
              <a:gd name="T31" fmla="*/ 4840238 h 1158"/>
              <a:gd name="T32" fmla="*/ 8554059 w 1684"/>
              <a:gd name="T33" fmla="*/ 4698550 h 1158"/>
              <a:gd name="T34" fmla="*/ 8569325 w 1684"/>
              <a:gd name="T35" fmla="*/ 4552292 h 1158"/>
              <a:gd name="T36" fmla="*/ 8375955 w 1684"/>
              <a:gd name="T37" fmla="*/ 735862 h 1158"/>
              <a:gd name="T38" fmla="*/ 8360689 w 1684"/>
              <a:gd name="T39" fmla="*/ 589604 h 1158"/>
              <a:gd name="T40" fmla="*/ 8309803 w 1684"/>
              <a:gd name="T41" fmla="*/ 452487 h 1158"/>
              <a:gd name="T42" fmla="*/ 8243650 w 1684"/>
              <a:gd name="T43" fmla="*/ 329081 h 1158"/>
              <a:gd name="T44" fmla="*/ 8141876 w 1684"/>
              <a:gd name="T45" fmla="*/ 214817 h 1158"/>
              <a:gd name="T46" fmla="*/ 8024837 w 1684"/>
              <a:gd name="T47" fmla="*/ 127976 h 1158"/>
              <a:gd name="T48" fmla="*/ 7892532 w 1684"/>
              <a:gd name="T49" fmla="*/ 59417 h 1158"/>
              <a:gd name="T50" fmla="*/ 7739871 w 1684"/>
              <a:gd name="T51" fmla="*/ 18282 h 1158"/>
              <a:gd name="T52" fmla="*/ 7577034 w 1684"/>
              <a:gd name="T53" fmla="*/ 0 h 1158"/>
              <a:gd name="T54" fmla="*/ 1058444 w 1684"/>
              <a:gd name="T55" fmla="*/ 118835 h 1158"/>
              <a:gd name="T56" fmla="*/ 900695 w 1684"/>
              <a:gd name="T57" fmla="*/ 132547 h 1158"/>
              <a:gd name="T58" fmla="*/ 748035 w 1684"/>
              <a:gd name="T59" fmla="*/ 173682 h 1158"/>
              <a:gd name="T60" fmla="*/ 610641 w 1684"/>
              <a:gd name="T61" fmla="*/ 242240 h 1158"/>
              <a:gd name="T62" fmla="*/ 493601 w 1684"/>
              <a:gd name="T63" fmla="*/ 333652 h 1158"/>
              <a:gd name="T64" fmla="*/ 396916 w 1684"/>
              <a:gd name="T65" fmla="*/ 443346 h 1158"/>
              <a:gd name="T66" fmla="*/ 325675 w 1684"/>
              <a:gd name="T67" fmla="*/ 571322 h 1158"/>
              <a:gd name="T68" fmla="*/ 279877 w 1684"/>
              <a:gd name="T69" fmla="*/ 708439 h 1158"/>
              <a:gd name="T70" fmla="*/ 259522 w 1684"/>
              <a:gd name="T71" fmla="*/ 854697 h 1158"/>
              <a:gd name="T72" fmla="*/ 0 w 1684"/>
              <a:gd name="T73" fmla="*/ 3779865 h 115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684" h="1158">
                <a:moveTo>
                  <a:pt x="0" y="827"/>
                </a:moveTo>
                <a:lnTo>
                  <a:pt x="4" y="860"/>
                </a:lnTo>
                <a:lnTo>
                  <a:pt x="13" y="891"/>
                </a:lnTo>
                <a:lnTo>
                  <a:pt x="27" y="918"/>
                </a:lnTo>
                <a:lnTo>
                  <a:pt x="47" y="943"/>
                </a:lnTo>
                <a:lnTo>
                  <a:pt x="70" y="962"/>
                </a:lnTo>
                <a:lnTo>
                  <a:pt x="96" y="977"/>
                </a:lnTo>
                <a:lnTo>
                  <a:pt x="126" y="986"/>
                </a:lnTo>
                <a:lnTo>
                  <a:pt x="157" y="990"/>
                </a:lnTo>
                <a:lnTo>
                  <a:pt x="1527" y="1158"/>
                </a:lnTo>
                <a:lnTo>
                  <a:pt x="1559" y="1155"/>
                </a:lnTo>
                <a:lnTo>
                  <a:pt x="1589" y="1145"/>
                </a:lnTo>
                <a:lnTo>
                  <a:pt x="1615" y="1130"/>
                </a:lnTo>
                <a:lnTo>
                  <a:pt x="1638" y="1111"/>
                </a:lnTo>
                <a:lnTo>
                  <a:pt x="1658" y="1087"/>
                </a:lnTo>
                <a:lnTo>
                  <a:pt x="1672" y="1059"/>
                </a:lnTo>
                <a:lnTo>
                  <a:pt x="1681" y="1028"/>
                </a:lnTo>
                <a:lnTo>
                  <a:pt x="1684" y="996"/>
                </a:lnTo>
                <a:lnTo>
                  <a:pt x="1646" y="161"/>
                </a:lnTo>
                <a:lnTo>
                  <a:pt x="1643" y="129"/>
                </a:lnTo>
                <a:lnTo>
                  <a:pt x="1633" y="99"/>
                </a:lnTo>
                <a:lnTo>
                  <a:pt x="1620" y="72"/>
                </a:lnTo>
                <a:lnTo>
                  <a:pt x="1600" y="47"/>
                </a:lnTo>
                <a:lnTo>
                  <a:pt x="1577" y="28"/>
                </a:lnTo>
                <a:lnTo>
                  <a:pt x="1551" y="13"/>
                </a:lnTo>
                <a:lnTo>
                  <a:pt x="1521" y="4"/>
                </a:lnTo>
                <a:lnTo>
                  <a:pt x="1489" y="0"/>
                </a:lnTo>
                <a:lnTo>
                  <a:pt x="208" y="26"/>
                </a:lnTo>
                <a:lnTo>
                  <a:pt x="177" y="29"/>
                </a:lnTo>
                <a:lnTo>
                  <a:pt x="147" y="38"/>
                </a:lnTo>
                <a:lnTo>
                  <a:pt x="120" y="53"/>
                </a:lnTo>
                <a:lnTo>
                  <a:pt x="97" y="73"/>
                </a:lnTo>
                <a:lnTo>
                  <a:pt x="78" y="97"/>
                </a:lnTo>
                <a:lnTo>
                  <a:pt x="64" y="125"/>
                </a:lnTo>
                <a:lnTo>
                  <a:pt x="55" y="155"/>
                </a:lnTo>
                <a:lnTo>
                  <a:pt x="51" y="187"/>
                </a:lnTo>
                <a:lnTo>
                  <a:pt x="0" y="82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27" name="AutoShape 2"/>
          <p:cNvSpPr>
            <a:spLocks noGrp="1" noChangeArrowheads="1"/>
          </p:cNvSpPr>
          <p:nvPr>
            <p:ph type="title"/>
          </p:nvPr>
        </p:nvSpPr>
        <p:spPr bwMode="auto">
          <a:xfrm>
            <a:off x="457200" y="260350"/>
            <a:ext cx="8110538" cy="792163"/>
          </a:xfrm>
          <a:prstGeom prst="roundRect">
            <a:avLst>
              <a:gd name="adj" fmla="val 32463"/>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dt" sz="half" idx="2"/>
          </p:nvPr>
        </p:nvSpPr>
        <p:spPr bwMode="auto">
          <a:xfrm>
            <a:off x="277813"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2944813"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373813"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F371572B-0832-46F7-8F8E-2D38BABB6390}" type="slidenum">
              <a:rPr lang="en-US" altLang="en-US"/>
              <a:pPr>
                <a:defRPr/>
              </a:pPr>
              <a:t>‹#›</a:t>
            </a:fld>
            <a:endParaRPr lang="en-US" altLang="en-US"/>
          </a:p>
        </p:txBody>
      </p:sp>
      <p:sp>
        <p:nvSpPr>
          <p:cNvPr id="1031" name="Freeform 112"/>
          <p:cNvSpPr>
            <a:spLocks/>
          </p:cNvSpPr>
          <p:nvPr/>
        </p:nvSpPr>
        <p:spPr bwMode="auto">
          <a:xfrm rot="2880264">
            <a:off x="8026400" y="5262563"/>
            <a:ext cx="1012825" cy="1152525"/>
          </a:xfrm>
          <a:custGeom>
            <a:avLst/>
            <a:gdLst>
              <a:gd name="T0" fmla="*/ 348004 w 10262"/>
              <a:gd name="T1" fmla="*/ 705346 h 11683"/>
              <a:gd name="T2" fmla="*/ 239833 w 10262"/>
              <a:gd name="T3" fmla="*/ 825008 h 11683"/>
              <a:gd name="T4" fmla="*/ 127319 w 10262"/>
              <a:gd name="T5" fmla="*/ 895049 h 11683"/>
              <a:gd name="T6" fmla="*/ 29806 w 10262"/>
              <a:gd name="T7" fmla="*/ 881830 h 11683"/>
              <a:gd name="T8" fmla="*/ 2073 w 10262"/>
              <a:gd name="T9" fmla="*/ 844738 h 11683"/>
              <a:gd name="T10" fmla="*/ 6020 w 10262"/>
              <a:gd name="T11" fmla="*/ 789395 h 11683"/>
              <a:gd name="T12" fmla="*/ 43525 w 10262"/>
              <a:gd name="T13" fmla="*/ 731685 h 11683"/>
              <a:gd name="T14" fmla="*/ 108270 w 10262"/>
              <a:gd name="T15" fmla="*/ 691337 h 11683"/>
              <a:gd name="T16" fmla="*/ 244373 w 10262"/>
              <a:gd name="T17" fmla="*/ 662334 h 11683"/>
              <a:gd name="T18" fmla="*/ 451735 w 10262"/>
              <a:gd name="T19" fmla="*/ 587558 h 11683"/>
              <a:gd name="T20" fmla="*/ 316027 w 10262"/>
              <a:gd name="T21" fmla="*/ 503804 h 11683"/>
              <a:gd name="T22" fmla="*/ 125246 w 10262"/>
              <a:gd name="T23" fmla="*/ 459905 h 11683"/>
              <a:gd name="T24" fmla="*/ 48460 w 10262"/>
              <a:gd name="T25" fmla="*/ 420840 h 11683"/>
              <a:gd name="T26" fmla="*/ 9179 w 10262"/>
              <a:gd name="T27" fmla="*/ 368358 h 11683"/>
              <a:gd name="T28" fmla="*/ 592 w 10262"/>
              <a:gd name="T29" fmla="*/ 306505 h 11683"/>
              <a:gd name="T30" fmla="*/ 18456 w 10262"/>
              <a:gd name="T31" fmla="*/ 271385 h 11683"/>
              <a:gd name="T32" fmla="*/ 109751 w 10262"/>
              <a:gd name="T33" fmla="*/ 246920 h 11683"/>
              <a:gd name="T34" fmla="*/ 220883 w 10262"/>
              <a:gd name="T35" fmla="*/ 301770 h 11683"/>
              <a:gd name="T36" fmla="*/ 336161 w 10262"/>
              <a:gd name="T37" fmla="*/ 429718 h 11683"/>
              <a:gd name="T38" fmla="*/ 493088 w 10262"/>
              <a:gd name="T39" fmla="*/ 537049 h 11683"/>
              <a:gd name="T40" fmla="*/ 473843 w 10262"/>
              <a:gd name="T41" fmla="*/ 378914 h 11683"/>
              <a:gd name="T42" fmla="*/ 414032 w 10262"/>
              <a:gd name="T43" fmla="*/ 156458 h 11683"/>
              <a:gd name="T44" fmla="*/ 417487 w 10262"/>
              <a:gd name="T45" fmla="*/ 86319 h 11683"/>
              <a:gd name="T46" fmla="*/ 454794 w 10262"/>
              <a:gd name="T47" fmla="*/ 25452 h 11683"/>
              <a:gd name="T48" fmla="*/ 497826 w 10262"/>
              <a:gd name="T49" fmla="*/ 592 h 11683"/>
              <a:gd name="T50" fmla="*/ 547668 w 10262"/>
              <a:gd name="T51" fmla="*/ 12529 h 11683"/>
              <a:gd name="T52" fmla="*/ 589022 w 10262"/>
              <a:gd name="T53" fmla="*/ 61163 h 11683"/>
              <a:gd name="T54" fmla="*/ 605701 w 10262"/>
              <a:gd name="T55" fmla="*/ 133572 h 11683"/>
              <a:gd name="T56" fmla="*/ 558820 w 10262"/>
              <a:gd name="T57" fmla="*/ 311733 h 11683"/>
              <a:gd name="T58" fmla="*/ 523684 w 10262"/>
              <a:gd name="T59" fmla="*/ 485850 h 11683"/>
              <a:gd name="T60" fmla="*/ 621789 w 10262"/>
              <a:gd name="T61" fmla="*/ 481805 h 11683"/>
              <a:gd name="T62" fmla="*/ 768057 w 10262"/>
              <a:gd name="T63" fmla="*/ 328208 h 11683"/>
              <a:gd name="T64" fmla="*/ 882151 w 10262"/>
              <a:gd name="T65" fmla="*/ 252938 h 11683"/>
              <a:gd name="T66" fmla="*/ 976110 w 10262"/>
              <a:gd name="T67" fmla="*/ 262606 h 11683"/>
              <a:gd name="T68" fmla="*/ 1006311 w 10262"/>
              <a:gd name="T69" fmla="*/ 294075 h 11683"/>
              <a:gd name="T70" fmla="*/ 1011345 w 10262"/>
              <a:gd name="T71" fmla="*/ 344090 h 11683"/>
              <a:gd name="T72" fmla="*/ 982525 w 10262"/>
              <a:gd name="T73" fmla="*/ 401406 h 11683"/>
              <a:gd name="T74" fmla="*/ 921235 w 10262"/>
              <a:gd name="T75" fmla="*/ 448067 h 11683"/>
              <a:gd name="T76" fmla="*/ 833987 w 10262"/>
              <a:gd name="T77" fmla="*/ 472532 h 11683"/>
              <a:gd name="T78" fmla="*/ 621789 w 10262"/>
              <a:gd name="T79" fmla="*/ 532018 h 11683"/>
              <a:gd name="T80" fmla="*/ 637383 w 10262"/>
              <a:gd name="T81" fmla="*/ 622085 h 11683"/>
              <a:gd name="T82" fmla="*/ 844251 w 10262"/>
              <a:gd name="T83" fmla="*/ 676244 h 11683"/>
              <a:gd name="T84" fmla="*/ 935743 w 10262"/>
              <a:gd name="T85" fmla="*/ 707023 h 11683"/>
              <a:gd name="T86" fmla="*/ 990026 w 10262"/>
              <a:gd name="T87" fmla="*/ 754671 h 11683"/>
              <a:gd name="T88" fmla="*/ 1012134 w 10262"/>
              <a:gd name="T89" fmla="*/ 818102 h 11683"/>
              <a:gd name="T90" fmla="*/ 1003942 w 10262"/>
              <a:gd name="T91" fmla="*/ 862889 h 11683"/>
              <a:gd name="T92" fmla="*/ 953706 w 10262"/>
              <a:gd name="T93" fmla="*/ 896332 h 11683"/>
              <a:gd name="T94" fmla="*/ 862411 w 10262"/>
              <a:gd name="T95" fmla="*/ 890610 h 11683"/>
              <a:gd name="T96" fmla="*/ 747627 w 10262"/>
              <a:gd name="T97" fmla="*/ 796399 h 11683"/>
              <a:gd name="T98" fmla="*/ 626625 w 10262"/>
              <a:gd name="T99" fmla="*/ 670818 h 11683"/>
              <a:gd name="T100" fmla="*/ 523092 w 10262"/>
              <a:gd name="T101" fmla="*/ 658092 h 11683"/>
              <a:gd name="T102" fmla="*/ 557241 w 10262"/>
              <a:gd name="T103" fmla="*/ 829644 h 11683"/>
              <a:gd name="T104" fmla="*/ 604122 w 10262"/>
              <a:gd name="T105" fmla="*/ 1018953 h 11683"/>
              <a:gd name="T106" fmla="*/ 589219 w 10262"/>
              <a:gd name="T107" fmla="*/ 1086824 h 11683"/>
              <a:gd name="T108" fmla="*/ 548260 w 10262"/>
              <a:gd name="T109" fmla="*/ 1137037 h 11683"/>
              <a:gd name="T110" fmla="*/ 502859 w 10262"/>
              <a:gd name="T111" fmla="*/ 1152426 h 11683"/>
              <a:gd name="T112" fmla="*/ 456373 w 10262"/>
              <a:gd name="T113" fmla="*/ 1129638 h 11683"/>
              <a:gd name="T114" fmla="*/ 418572 w 10262"/>
              <a:gd name="T115" fmla="*/ 1072717 h 11683"/>
              <a:gd name="T116" fmla="*/ 409196 w 10262"/>
              <a:gd name="T117" fmla="*/ 1002084 h 11683"/>
              <a:gd name="T118" fmla="*/ 465157 w 10262"/>
              <a:gd name="T119" fmla="*/ 798471 h 11683"/>
              <a:gd name="T120" fmla="*/ 492398 w 10262"/>
              <a:gd name="T121" fmla="*/ 628695 h 1168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0262" h="11683">
                <a:moveTo>
                  <a:pt x="4996" y="6075"/>
                </a:moveTo>
                <a:lnTo>
                  <a:pt x="4924" y="6112"/>
                </a:lnTo>
                <a:lnTo>
                  <a:pt x="4852" y="6152"/>
                </a:lnTo>
                <a:lnTo>
                  <a:pt x="4780" y="6192"/>
                </a:lnTo>
                <a:lnTo>
                  <a:pt x="4709" y="6234"/>
                </a:lnTo>
                <a:lnTo>
                  <a:pt x="4637" y="6278"/>
                </a:lnTo>
                <a:lnTo>
                  <a:pt x="4567" y="6322"/>
                </a:lnTo>
                <a:lnTo>
                  <a:pt x="4496" y="6368"/>
                </a:lnTo>
                <a:lnTo>
                  <a:pt x="4425" y="6415"/>
                </a:lnTo>
                <a:lnTo>
                  <a:pt x="4354" y="6464"/>
                </a:lnTo>
                <a:lnTo>
                  <a:pt x="4285" y="6513"/>
                </a:lnTo>
                <a:lnTo>
                  <a:pt x="4214" y="6565"/>
                </a:lnTo>
                <a:lnTo>
                  <a:pt x="4145" y="6617"/>
                </a:lnTo>
                <a:lnTo>
                  <a:pt x="4075" y="6671"/>
                </a:lnTo>
                <a:lnTo>
                  <a:pt x="4006" y="6727"/>
                </a:lnTo>
                <a:lnTo>
                  <a:pt x="3936" y="6782"/>
                </a:lnTo>
                <a:lnTo>
                  <a:pt x="3868" y="6840"/>
                </a:lnTo>
                <a:lnTo>
                  <a:pt x="3799" y="6900"/>
                </a:lnTo>
                <a:lnTo>
                  <a:pt x="3730" y="6960"/>
                </a:lnTo>
                <a:lnTo>
                  <a:pt x="3662" y="7022"/>
                </a:lnTo>
                <a:lnTo>
                  <a:pt x="3593" y="7085"/>
                </a:lnTo>
                <a:lnTo>
                  <a:pt x="3526" y="7150"/>
                </a:lnTo>
                <a:lnTo>
                  <a:pt x="3459" y="7216"/>
                </a:lnTo>
                <a:lnTo>
                  <a:pt x="3390" y="7283"/>
                </a:lnTo>
                <a:lnTo>
                  <a:pt x="3324" y="7351"/>
                </a:lnTo>
                <a:lnTo>
                  <a:pt x="3257" y="7421"/>
                </a:lnTo>
                <a:lnTo>
                  <a:pt x="3190" y="7492"/>
                </a:lnTo>
                <a:lnTo>
                  <a:pt x="3123" y="7565"/>
                </a:lnTo>
                <a:lnTo>
                  <a:pt x="3057" y="7639"/>
                </a:lnTo>
                <a:lnTo>
                  <a:pt x="2991" y="7713"/>
                </a:lnTo>
                <a:lnTo>
                  <a:pt x="2924" y="7790"/>
                </a:lnTo>
                <a:lnTo>
                  <a:pt x="2859" y="7868"/>
                </a:lnTo>
                <a:lnTo>
                  <a:pt x="2793" y="7947"/>
                </a:lnTo>
                <a:lnTo>
                  <a:pt x="2757" y="7989"/>
                </a:lnTo>
                <a:lnTo>
                  <a:pt x="2724" y="8028"/>
                </a:lnTo>
                <a:lnTo>
                  <a:pt x="2692" y="8065"/>
                </a:lnTo>
                <a:lnTo>
                  <a:pt x="2664" y="8098"/>
                </a:lnTo>
                <a:lnTo>
                  <a:pt x="2636" y="8129"/>
                </a:lnTo>
                <a:lnTo>
                  <a:pt x="2613" y="8157"/>
                </a:lnTo>
                <a:lnTo>
                  <a:pt x="2592" y="8182"/>
                </a:lnTo>
                <a:lnTo>
                  <a:pt x="2573" y="8204"/>
                </a:lnTo>
                <a:lnTo>
                  <a:pt x="2526" y="8259"/>
                </a:lnTo>
                <a:lnTo>
                  <a:pt x="2477" y="8313"/>
                </a:lnTo>
                <a:lnTo>
                  <a:pt x="2430" y="8363"/>
                </a:lnTo>
                <a:lnTo>
                  <a:pt x="2381" y="8414"/>
                </a:lnTo>
                <a:lnTo>
                  <a:pt x="2332" y="8461"/>
                </a:lnTo>
                <a:lnTo>
                  <a:pt x="2283" y="8507"/>
                </a:lnTo>
                <a:lnTo>
                  <a:pt x="2233" y="8553"/>
                </a:lnTo>
                <a:lnTo>
                  <a:pt x="2184" y="8596"/>
                </a:lnTo>
                <a:lnTo>
                  <a:pt x="2133" y="8637"/>
                </a:lnTo>
                <a:lnTo>
                  <a:pt x="2083" y="8677"/>
                </a:lnTo>
                <a:lnTo>
                  <a:pt x="2031" y="8716"/>
                </a:lnTo>
                <a:lnTo>
                  <a:pt x="1980" y="8751"/>
                </a:lnTo>
                <a:lnTo>
                  <a:pt x="1928" y="8787"/>
                </a:lnTo>
                <a:lnTo>
                  <a:pt x="1876" y="8820"/>
                </a:lnTo>
                <a:lnTo>
                  <a:pt x="1823" y="8851"/>
                </a:lnTo>
                <a:lnTo>
                  <a:pt x="1769" y="8882"/>
                </a:lnTo>
                <a:lnTo>
                  <a:pt x="1717" y="8910"/>
                </a:lnTo>
                <a:lnTo>
                  <a:pt x="1664" y="8937"/>
                </a:lnTo>
                <a:lnTo>
                  <a:pt x="1611" y="8963"/>
                </a:lnTo>
                <a:lnTo>
                  <a:pt x="1557" y="8986"/>
                </a:lnTo>
                <a:lnTo>
                  <a:pt x="1504" y="9007"/>
                </a:lnTo>
                <a:lnTo>
                  <a:pt x="1451" y="9026"/>
                </a:lnTo>
                <a:lnTo>
                  <a:pt x="1397" y="9044"/>
                </a:lnTo>
                <a:lnTo>
                  <a:pt x="1343" y="9059"/>
                </a:lnTo>
                <a:lnTo>
                  <a:pt x="1290" y="9073"/>
                </a:lnTo>
                <a:lnTo>
                  <a:pt x="1236" y="9085"/>
                </a:lnTo>
                <a:lnTo>
                  <a:pt x="1182" y="9095"/>
                </a:lnTo>
                <a:lnTo>
                  <a:pt x="1129" y="9104"/>
                </a:lnTo>
                <a:lnTo>
                  <a:pt x="1074" y="9110"/>
                </a:lnTo>
                <a:lnTo>
                  <a:pt x="1020" y="9114"/>
                </a:lnTo>
                <a:lnTo>
                  <a:pt x="967" y="9117"/>
                </a:lnTo>
                <a:lnTo>
                  <a:pt x="913" y="9118"/>
                </a:lnTo>
                <a:lnTo>
                  <a:pt x="866" y="9117"/>
                </a:lnTo>
                <a:lnTo>
                  <a:pt x="819" y="9115"/>
                </a:lnTo>
                <a:lnTo>
                  <a:pt x="774" y="9111"/>
                </a:lnTo>
                <a:lnTo>
                  <a:pt x="730" y="9106"/>
                </a:lnTo>
                <a:lnTo>
                  <a:pt x="687" y="9098"/>
                </a:lnTo>
                <a:lnTo>
                  <a:pt x="645" y="9090"/>
                </a:lnTo>
                <a:lnTo>
                  <a:pt x="603" y="9079"/>
                </a:lnTo>
                <a:lnTo>
                  <a:pt x="563" y="9067"/>
                </a:lnTo>
                <a:lnTo>
                  <a:pt x="523" y="9054"/>
                </a:lnTo>
                <a:lnTo>
                  <a:pt x="484" y="9038"/>
                </a:lnTo>
                <a:lnTo>
                  <a:pt x="445" y="9022"/>
                </a:lnTo>
                <a:lnTo>
                  <a:pt x="408" y="9004"/>
                </a:lnTo>
                <a:lnTo>
                  <a:pt x="371" y="8984"/>
                </a:lnTo>
                <a:lnTo>
                  <a:pt x="337" y="8962"/>
                </a:lnTo>
                <a:lnTo>
                  <a:pt x="302" y="8939"/>
                </a:lnTo>
                <a:lnTo>
                  <a:pt x="268" y="8913"/>
                </a:lnTo>
                <a:lnTo>
                  <a:pt x="236" y="8888"/>
                </a:lnTo>
                <a:lnTo>
                  <a:pt x="205" y="8861"/>
                </a:lnTo>
                <a:lnTo>
                  <a:pt x="190" y="8847"/>
                </a:lnTo>
                <a:lnTo>
                  <a:pt x="177" y="8833"/>
                </a:lnTo>
                <a:lnTo>
                  <a:pt x="163" y="8819"/>
                </a:lnTo>
                <a:lnTo>
                  <a:pt x="150" y="8805"/>
                </a:lnTo>
                <a:lnTo>
                  <a:pt x="138" y="8790"/>
                </a:lnTo>
                <a:lnTo>
                  <a:pt x="126" y="8776"/>
                </a:lnTo>
                <a:lnTo>
                  <a:pt x="115" y="8760"/>
                </a:lnTo>
                <a:lnTo>
                  <a:pt x="104" y="8745"/>
                </a:lnTo>
                <a:lnTo>
                  <a:pt x="94" y="8729"/>
                </a:lnTo>
                <a:lnTo>
                  <a:pt x="84" y="8713"/>
                </a:lnTo>
                <a:lnTo>
                  <a:pt x="75" y="8698"/>
                </a:lnTo>
                <a:lnTo>
                  <a:pt x="66" y="8682"/>
                </a:lnTo>
                <a:lnTo>
                  <a:pt x="58" y="8665"/>
                </a:lnTo>
                <a:lnTo>
                  <a:pt x="50" y="8649"/>
                </a:lnTo>
                <a:lnTo>
                  <a:pt x="43" y="8632"/>
                </a:lnTo>
                <a:lnTo>
                  <a:pt x="37" y="8616"/>
                </a:lnTo>
                <a:lnTo>
                  <a:pt x="31" y="8599"/>
                </a:lnTo>
                <a:lnTo>
                  <a:pt x="25" y="8581"/>
                </a:lnTo>
                <a:lnTo>
                  <a:pt x="21" y="8563"/>
                </a:lnTo>
                <a:lnTo>
                  <a:pt x="16" y="8545"/>
                </a:lnTo>
                <a:lnTo>
                  <a:pt x="13" y="8527"/>
                </a:lnTo>
                <a:lnTo>
                  <a:pt x="8" y="8509"/>
                </a:lnTo>
                <a:lnTo>
                  <a:pt x="6" y="8490"/>
                </a:lnTo>
                <a:lnTo>
                  <a:pt x="3" y="8473"/>
                </a:lnTo>
                <a:lnTo>
                  <a:pt x="2" y="8454"/>
                </a:lnTo>
                <a:lnTo>
                  <a:pt x="0" y="8435"/>
                </a:lnTo>
                <a:lnTo>
                  <a:pt x="0" y="8415"/>
                </a:lnTo>
                <a:lnTo>
                  <a:pt x="0" y="8396"/>
                </a:lnTo>
                <a:lnTo>
                  <a:pt x="0" y="8364"/>
                </a:lnTo>
                <a:lnTo>
                  <a:pt x="1" y="8333"/>
                </a:lnTo>
                <a:lnTo>
                  <a:pt x="3" y="8302"/>
                </a:lnTo>
                <a:lnTo>
                  <a:pt x="5" y="8271"/>
                </a:lnTo>
                <a:lnTo>
                  <a:pt x="8" y="8240"/>
                </a:lnTo>
                <a:lnTo>
                  <a:pt x="13" y="8210"/>
                </a:lnTo>
                <a:lnTo>
                  <a:pt x="17" y="8180"/>
                </a:lnTo>
                <a:lnTo>
                  <a:pt x="23" y="8150"/>
                </a:lnTo>
                <a:lnTo>
                  <a:pt x="28" y="8120"/>
                </a:lnTo>
                <a:lnTo>
                  <a:pt x="36" y="8091"/>
                </a:lnTo>
                <a:lnTo>
                  <a:pt x="43" y="8061"/>
                </a:lnTo>
                <a:lnTo>
                  <a:pt x="52" y="8032"/>
                </a:lnTo>
                <a:lnTo>
                  <a:pt x="61" y="8002"/>
                </a:lnTo>
                <a:lnTo>
                  <a:pt x="70" y="7974"/>
                </a:lnTo>
                <a:lnTo>
                  <a:pt x="81" y="7946"/>
                </a:lnTo>
                <a:lnTo>
                  <a:pt x="93" y="7916"/>
                </a:lnTo>
                <a:lnTo>
                  <a:pt x="104" y="7889"/>
                </a:lnTo>
                <a:lnTo>
                  <a:pt x="117" y="7860"/>
                </a:lnTo>
                <a:lnTo>
                  <a:pt x="130" y="7833"/>
                </a:lnTo>
                <a:lnTo>
                  <a:pt x="144" y="7805"/>
                </a:lnTo>
                <a:lnTo>
                  <a:pt x="159" y="7777"/>
                </a:lnTo>
                <a:lnTo>
                  <a:pt x="175" y="7750"/>
                </a:lnTo>
                <a:lnTo>
                  <a:pt x="191" y="7724"/>
                </a:lnTo>
                <a:lnTo>
                  <a:pt x="208" y="7696"/>
                </a:lnTo>
                <a:lnTo>
                  <a:pt x="226" y="7670"/>
                </a:lnTo>
                <a:lnTo>
                  <a:pt x="244" y="7644"/>
                </a:lnTo>
                <a:lnTo>
                  <a:pt x="263" y="7618"/>
                </a:lnTo>
                <a:lnTo>
                  <a:pt x="283" y="7592"/>
                </a:lnTo>
                <a:lnTo>
                  <a:pt x="304" y="7566"/>
                </a:lnTo>
                <a:lnTo>
                  <a:pt x="325" y="7541"/>
                </a:lnTo>
                <a:lnTo>
                  <a:pt x="347" y="7516"/>
                </a:lnTo>
                <a:lnTo>
                  <a:pt x="370" y="7490"/>
                </a:lnTo>
                <a:lnTo>
                  <a:pt x="393" y="7465"/>
                </a:lnTo>
                <a:lnTo>
                  <a:pt x="417" y="7441"/>
                </a:lnTo>
                <a:lnTo>
                  <a:pt x="441" y="7417"/>
                </a:lnTo>
                <a:lnTo>
                  <a:pt x="466" y="7394"/>
                </a:lnTo>
                <a:lnTo>
                  <a:pt x="491" y="7370"/>
                </a:lnTo>
                <a:lnTo>
                  <a:pt x="517" y="7347"/>
                </a:lnTo>
                <a:lnTo>
                  <a:pt x="543" y="7325"/>
                </a:lnTo>
                <a:lnTo>
                  <a:pt x="569" y="7304"/>
                </a:lnTo>
                <a:lnTo>
                  <a:pt x="596" y="7283"/>
                </a:lnTo>
                <a:lnTo>
                  <a:pt x="624" y="7262"/>
                </a:lnTo>
                <a:lnTo>
                  <a:pt x="652" y="7242"/>
                </a:lnTo>
                <a:lnTo>
                  <a:pt x="681" y="7222"/>
                </a:lnTo>
                <a:lnTo>
                  <a:pt x="710" y="7203"/>
                </a:lnTo>
                <a:lnTo>
                  <a:pt x="740" y="7184"/>
                </a:lnTo>
                <a:lnTo>
                  <a:pt x="770" y="7165"/>
                </a:lnTo>
                <a:lnTo>
                  <a:pt x="801" y="7147"/>
                </a:lnTo>
                <a:lnTo>
                  <a:pt x="831" y="7131"/>
                </a:lnTo>
                <a:lnTo>
                  <a:pt x="863" y="7113"/>
                </a:lnTo>
                <a:lnTo>
                  <a:pt x="895" y="7097"/>
                </a:lnTo>
                <a:lnTo>
                  <a:pt x="928" y="7080"/>
                </a:lnTo>
                <a:lnTo>
                  <a:pt x="960" y="7065"/>
                </a:lnTo>
                <a:lnTo>
                  <a:pt x="994" y="7050"/>
                </a:lnTo>
                <a:lnTo>
                  <a:pt x="1028" y="7035"/>
                </a:lnTo>
                <a:lnTo>
                  <a:pt x="1061" y="7021"/>
                </a:lnTo>
                <a:lnTo>
                  <a:pt x="1097" y="7008"/>
                </a:lnTo>
                <a:lnTo>
                  <a:pt x="1132" y="6994"/>
                </a:lnTo>
                <a:lnTo>
                  <a:pt x="1168" y="6981"/>
                </a:lnTo>
                <a:lnTo>
                  <a:pt x="1203" y="6969"/>
                </a:lnTo>
                <a:lnTo>
                  <a:pt x="1240" y="6957"/>
                </a:lnTo>
                <a:lnTo>
                  <a:pt x="1278" y="6945"/>
                </a:lnTo>
                <a:lnTo>
                  <a:pt x="1315" y="6934"/>
                </a:lnTo>
                <a:lnTo>
                  <a:pt x="1354" y="6923"/>
                </a:lnTo>
                <a:lnTo>
                  <a:pt x="1382" y="6917"/>
                </a:lnTo>
                <a:lnTo>
                  <a:pt x="1417" y="6910"/>
                </a:lnTo>
                <a:lnTo>
                  <a:pt x="1458" y="6902"/>
                </a:lnTo>
                <a:lnTo>
                  <a:pt x="1506" y="6894"/>
                </a:lnTo>
                <a:lnTo>
                  <a:pt x="1560" y="6884"/>
                </a:lnTo>
                <a:lnTo>
                  <a:pt x="1621" y="6875"/>
                </a:lnTo>
                <a:lnTo>
                  <a:pt x="1688" y="6864"/>
                </a:lnTo>
                <a:lnTo>
                  <a:pt x="1762" y="6854"/>
                </a:lnTo>
                <a:lnTo>
                  <a:pt x="1865" y="6837"/>
                </a:lnTo>
                <a:lnTo>
                  <a:pt x="1968" y="6819"/>
                </a:lnTo>
                <a:lnTo>
                  <a:pt x="2071" y="6800"/>
                </a:lnTo>
                <a:lnTo>
                  <a:pt x="2173" y="6780"/>
                </a:lnTo>
                <a:lnTo>
                  <a:pt x="2274" y="6759"/>
                </a:lnTo>
                <a:lnTo>
                  <a:pt x="2376" y="6737"/>
                </a:lnTo>
                <a:lnTo>
                  <a:pt x="2476" y="6714"/>
                </a:lnTo>
                <a:lnTo>
                  <a:pt x="2577" y="6691"/>
                </a:lnTo>
                <a:lnTo>
                  <a:pt x="2677" y="6666"/>
                </a:lnTo>
                <a:lnTo>
                  <a:pt x="2776" y="6639"/>
                </a:lnTo>
                <a:lnTo>
                  <a:pt x="2875" y="6613"/>
                </a:lnTo>
                <a:lnTo>
                  <a:pt x="2974" y="6585"/>
                </a:lnTo>
                <a:lnTo>
                  <a:pt x="3072" y="6556"/>
                </a:lnTo>
                <a:lnTo>
                  <a:pt x="3170" y="6526"/>
                </a:lnTo>
                <a:lnTo>
                  <a:pt x="3266" y="6495"/>
                </a:lnTo>
                <a:lnTo>
                  <a:pt x="3363" y="6463"/>
                </a:lnTo>
                <a:lnTo>
                  <a:pt x="3459" y="6430"/>
                </a:lnTo>
                <a:lnTo>
                  <a:pt x="3555" y="6396"/>
                </a:lnTo>
                <a:lnTo>
                  <a:pt x="3650" y="6361"/>
                </a:lnTo>
                <a:lnTo>
                  <a:pt x="3745" y="6325"/>
                </a:lnTo>
                <a:lnTo>
                  <a:pt x="3840" y="6288"/>
                </a:lnTo>
                <a:lnTo>
                  <a:pt x="3933" y="6250"/>
                </a:lnTo>
                <a:lnTo>
                  <a:pt x="4027" y="6211"/>
                </a:lnTo>
                <a:lnTo>
                  <a:pt x="4119" y="6171"/>
                </a:lnTo>
                <a:lnTo>
                  <a:pt x="4212" y="6130"/>
                </a:lnTo>
                <a:lnTo>
                  <a:pt x="4304" y="6088"/>
                </a:lnTo>
                <a:lnTo>
                  <a:pt x="4395" y="6045"/>
                </a:lnTo>
                <a:lnTo>
                  <a:pt x="4487" y="6001"/>
                </a:lnTo>
                <a:lnTo>
                  <a:pt x="4577" y="5956"/>
                </a:lnTo>
                <a:lnTo>
                  <a:pt x="4666" y="5909"/>
                </a:lnTo>
                <a:lnTo>
                  <a:pt x="4757" y="5862"/>
                </a:lnTo>
                <a:lnTo>
                  <a:pt x="4845" y="5814"/>
                </a:lnTo>
                <a:lnTo>
                  <a:pt x="4766" y="5770"/>
                </a:lnTo>
                <a:lnTo>
                  <a:pt x="4686" y="5725"/>
                </a:lnTo>
                <a:lnTo>
                  <a:pt x="4607" y="5682"/>
                </a:lnTo>
                <a:lnTo>
                  <a:pt x="4524" y="5640"/>
                </a:lnTo>
                <a:lnTo>
                  <a:pt x="4442" y="5598"/>
                </a:lnTo>
                <a:lnTo>
                  <a:pt x="4359" y="5557"/>
                </a:lnTo>
                <a:lnTo>
                  <a:pt x="4275" y="5518"/>
                </a:lnTo>
                <a:lnTo>
                  <a:pt x="4190" y="5479"/>
                </a:lnTo>
                <a:lnTo>
                  <a:pt x="4105" y="5440"/>
                </a:lnTo>
                <a:lnTo>
                  <a:pt x="4018" y="5404"/>
                </a:lnTo>
                <a:lnTo>
                  <a:pt x="3931" y="5367"/>
                </a:lnTo>
                <a:lnTo>
                  <a:pt x="3843" y="5332"/>
                </a:lnTo>
                <a:lnTo>
                  <a:pt x="3753" y="5297"/>
                </a:lnTo>
                <a:lnTo>
                  <a:pt x="3664" y="5263"/>
                </a:lnTo>
                <a:lnTo>
                  <a:pt x="3573" y="5230"/>
                </a:lnTo>
                <a:lnTo>
                  <a:pt x="3482" y="5197"/>
                </a:lnTo>
                <a:lnTo>
                  <a:pt x="3389" y="5167"/>
                </a:lnTo>
                <a:lnTo>
                  <a:pt x="3296" y="5136"/>
                </a:lnTo>
                <a:lnTo>
                  <a:pt x="3202" y="5107"/>
                </a:lnTo>
                <a:lnTo>
                  <a:pt x="3107" y="5078"/>
                </a:lnTo>
                <a:lnTo>
                  <a:pt x="3012" y="5050"/>
                </a:lnTo>
                <a:lnTo>
                  <a:pt x="2915" y="5023"/>
                </a:lnTo>
                <a:lnTo>
                  <a:pt x="2818" y="4997"/>
                </a:lnTo>
                <a:lnTo>
                  <a:pt x="2719" y="4971"/>
                </a:lnTo>
                <a:lnTo>
                  <a:pt x="2620" y="4947"/>
                </a:lnTo>
                <a:lnTo>
                  <a:pt x="2520" y="4923"/>
                </a:lnTo>
                <a:lnTo>
                  <a:pt x="2419" y="4900"/>
                </a:lnTo>
                <a:lnTo>
                  <a:pt x="2319" y="4879"/>
                </a:lnTo>
                <a:lnTo>
                  <a:pt x="2216" y="4858"/>
                </a:lnTo>
                <a:lnTo>
                  <a:pt x="2113" y="4837"/>
                </a:lnTo>
                <a:lnTo>
                  <a:pt x="2009" y="4818"/>
                </a:lnTo>
                <a:lnTo>
                  <a:pt x="1904" y="4799"/>
                </a:lnTo>
                <a:lnTo>
                  <a:pt x="1805" y="4782"/>
                </a:lnTo>
                <a:lnTo>
                  <a:pt x="1716" y="4766"/>
                </a:lnTo>
                <a:lnTo>
                  <a:pt x="1635" y="4752"/>
                </a:lnTo>
                <a:lnTo>
                  <a:pt x="1561" y="4737"/>
                </a:lnTo>
                <a:lnTo>
                  <a:pt x="1497" y="4723"/>
                </a:lnTo>
                <a:lnTo>
                  <a:pt x="1440" y="4712"/>
                </a:lnTo>
                <a:lnTo>
                  <a:pt x="1393" y="4700"/>
                </a:lnTo>
                <a:lnTo>
                  <a:pt x="1354" y="4688"/>
                </a:lnTo>
                <a:lnTo>
                  <a:pt x="1269" y="4662"/>
                </a:lnTo>
                <a:lnTo>
                  <a:pt x="1186" y="4634"/>
                </a:lnTo>
                <a:lnTo>
                  <a:pt x="1146" y="4619"/>
                </a:lnTo>
                <a:lnTo>
                  <a:pt x="1107" y="4604"/>
                </a:lnTo>
                <a:lnTo>
                  <a:pt x="1068" y="4589"/>
                </a:lnTo>
                <a:lnTo>
                  <a:pt x="1030" y="4573"/>
                </a:lnTo>
                <a:lnTo>
                  <a:pt x="992" y="4557"/>
                </a:lnTo>
                <a:lnTo>
                  <a:pt x="955" y="4541"/>
                </a:lnTo>
                <a:lnTo>
                  <a:pt x="919" y="4525"/>
                </a:lnTo>
                <a:lnTo>
                  <a:pt x="885" y="4509"/>
                </a:lnTo>
                <a:lnTo>
                  <a:pt x="850" y="4492"/>
                </a:lnTo>
                <a:lnTo>
                  <a:pt x="816" y="4474"/>
                </a:lnTo>
                <a:lnTo>
                  <a:pt x="784" y="4457"/>
                </a:lnTo>
                <a:lnTo>
                  <a:pt x="751" y="4439"/>
                </a:lnTo>
                <a:lnTo>
                  <a:pt x="720" y="4421"/>
                </a:lnTo>
                <a:lnTo>
                  <a:pt x="688" y="4402"/>
                </a:lnTo>
                <a:lnTo>
                  <a:pt x="659" y="4383"/>
                </a:lnTo>
                <a:lnTo>
                  <a:pt x="629" y="4364"/>
                </a:lnTo>
                <a:lnTo>
                  <a:pt x="600" y="4346"/>
                </a:lnTo>
                <a:lnTo>
                  <a:pt x="572" y="4326"/>
                </a:lnTo>
                <a:lnTo>
                  <a:pt x="545" y="4306"/>
                </a:lnTo>
                <a:lnTo>
                  <a:pt x="518" y="4286"/>
                </a:lnTo>
                <a:lnTo>
                  <a:pt x="491" y="4266"/>
                </a:lnTo>
                <a:lnTo>
                  <a:pt x="466" y="4245"/>
                </a:lnTo>
                <a:lnTo>
                  <a:pt x="442" y="4224"/>
                </a:lnTo>
                <a:lnTo>
                  <a:pt x="419" y="4203"/>
                </a:lnTo>
                <a:lnTo>
                  <a:pt x="394" y="4180"/>
                </a:lnTo>
                <a:lnTo>
                  <a:pt x="372" y="4159"/>
                </a:lnTo>
                <a:lnTo>
                  <a:pt x="351" y="4136"/>
                </a:lnTo>
                <a:lnTo>
                  <a:pt x="330" y="4114"/>
                </a:lnTo>
                <a:lnTo>
                  <a:pt x="309" y="4092"/>
                </a:lnTo>
                <a:lnTo>
                  <a:pt x="290" y="4069"/>
                </a:lnTo>
                <a:lnTo>
                  <a:pt x="270" y="4045"/>
                </a:lnTo>
                <a:lnTo>
                  <a:pt x="252" y="4022"/>
                </a:lnTo>
                <a:lnTo>
                  <a:pt x="235" y="3997"/>
                </a:lnTo>
                <a:lnTo>
                  <a:pt x="218" y="3972"/>
                </a:lnTo>
                <a:lnTo>
                  <a:pt x="201" y="3948"/>
                </a:lnTo>
                <a:lnTo>
                  <a:pt x="185" y="3923"/>
                </a:lnTo>
                <a:lnTo>
                  <a:pt x="170" y="3896"/>
                </a:lnTo>
                <a:lnTo>
                  <a:pt x="156" y="3870"/>
                </a:lnTo>
                <a:lnTo>
                  <a:pt x="142" y="3844"/>
                </a:lnTo>
                <a:lnTo>
                  <a:pt x="128" y="3818"/>
                </a:lnTo>
                <a:lnTo>
                  <a:pt x="116" y="3790"/>
                </a:lnTo>
                <a:lnTo>
                  <a:pt x="104" y="3763"/>
                </a:lnTo>
                <a:lnTo>
                  <a:pt x="93" y="3734"/>
                </a:lnTo>
                <a:lnTo>
                  <a:pt x="82" y="3706"/>
                </a:lnTo>
                <a:lnTo>
                  <a:pt x="72" y="3678"/>
                </a:lnTo>
                <a:lnTo>
                  <a:pt x="63" y="3648"/>
                </a:lnTo>
                <a:lnTo>
                  <a:pt x="54" y="3619"/>
                </a:lnTo>
                <a:lnTo>
                  <a:pt x="46" y="3589"/>
                </a:lnTo>
                <a:lnTo>
                  <a:pt x="39" y="3559"/>
                </a:lnTo>
                <a:lnTo>
                  <a:pt x="32" y="3528"/>
                </a:lnTo>
                <a:lnTo>
                  <a:pt x="25" y="3498"/>
                </a:lnTo>
                <a:lnTo>
                  <a:pt x="20" y="3466"/>
                </a:lnTo>
                <a:lnTo>
                  <a:pt x="15" y="3435"/>
                </a:lnTo>
                <a:lnTo>
                  <a:pt x="12" y="3403"/>
                </a:lnTo>
                <a:lnTo>
                  <a:pt x="7" y="3371"/>
                </a:lnTo>
                <a:lnTo>
                  <a:pt x="4" y="3338"/>
                </a:lnTo>
                <a:lnTo>
                  <a:pt x="2" y="3305"/>
                </a:lnTo>
                <a:lnTo>
                  <a:pt x="1" y="3272"/>
                </a:lnTo>
                <a:lnTo>
                  <a:pt x="0" y="3238"/>
                </a:lnTo>
                <a:lnTo>
                  <a:pt x="0" y="3203"/>
                </a:lnTo>
                <a:lnTo>
                  <a:pt x="0" y="3183"/>
                </a:lnTo>
                <a:lnTo>
                  <a:pt x="0" y="3163"/>
                </a:lnTo>
                <a:lnTo>
                  <a:pt x="2" y="3144"/>
                </a:lnTo>
                <a:lnTo>
                  <a:pt x="3" y="3126"/>
                </a:lnTo>
                <a:lnTo>
                  <a:pt x="6" y="3107"/>
                </a:lnTo>
                <a:lnTo>
                  <a:pt x="8" y="3088"/>
                </a:lnTo>
                <a:lnTo>
                  <a:pt x="13" y="3069"/>
                </a:lnTo>
                <a:lnTo>
                  <a:pt x="16" y="3051"/>
                </a:lnTo>
                <a:lnTo>
                  <a:pt x="20" y="3033"/>
                </a:lnTo>
                <a:lnTo>
                  <a:pt x="25" y="3015"/>
                </a:lnTo>
                <a:lnTo>
                  <a:pt x="31" y="2997"/>
                </a:lnTo>
                <a:lnTo>
                  <a:pt x="37" y="2980"/>
                </a:lnTo>
                <a:lnTo>
                  <a:pt x="43" y="2964"/>
                </a:lnTo>
                <a:lnTo>
                  <a:pt x="50" y="2947"/>
                </a:lnTo>
                <a:lnTo>
                  <a:pt x="58" y="2930"/>
                </a:lnTo>
                <a:lnTo>
                  <a:pt x="65" y="2913"/>
                </a:lnTo>
                <a:lnTo>
                  <a:pt x="74" y="2897"/>
                </a:lnTo>
                <a:lnTo>
                  <a:pt x="83" y="2882"/>
                </a:lnTo>
                <a:lnTo>
                  <a:pt x="93" y="2867"/>
                </a:lnTo>
                <a:lnTo>
                  <a:pt x="103" y="2851"/>
                </a:lnTo>
                <a:lnTo>
                  <a:pt x="114" y="2836"/>
                </a:lnTo>
                <a:lnTo>
                  <a:pt x="124" y="2822"/>
                </a:lnTo>
                <a:lnTo>
                  <a:pt x="136" y="2807"/>
                </a:lnTo>
                <a:lnTo>
                  <a:pt x="148" y="2793"/>
                </a:lnTo>
                <a:lnTo>
                  <a:pt x="161" y="2778"/>
                </a:lnTo>
                <a:lnTo>
                  <a:pt x="174" y="2765"/>
                </a:lnTo>
                <a:lnTo>
                  <a:pt x="187" y="2751"/>
                </a:lnTo>
                <a:lnTo>
                  <a:pt x="201" y="2738"/>
                </a:lnTo>
                <a:lnTo>
                  <a:pt x="231" y="2712"/>
                </a:lnTo>
                <a:lnTo>
                  <a:pt x="263" y="2688"/>
                </a:lnTo>
                <a:lnTo>
                  <a:pt x="297" y="2665"/>
                </a:lnTo>
                <a:lnTo>
                  <a:pt x="331" y="2643"/>
                </a:lnTo>
                <a:lnTo>
                  <a:pt x="368" y="2622"/>
                </a:lnTo>
                <a:lnTo>
                  <a:pt x="405" y="2603"/>
                </a:lnTo>
                <a:lnTo>
                  <a:pt x="444" y="2586"/>
                </a:lnTo>
                <a:lnTo>
                  <a:pt x="484" y="2570"/>
                </a:lnTo>
                <a:lnTo>
                  <a:pt x="525" y="2555"/>
                </a:lnTo>
                <a:lnTo>
                  <a:pt x="567" y="2543"/>
                </a:lnTo>
                <a:lnTo>
                  <a:pt x="611" y="2531"/>
                </a:lnTo>
                <a:lnTo>
                  <a:pt x="655" y="2522"/>
                </a:lnTo>
                <a:lnTo>
                  <a:pt x="702" y="2513"/>
                </a:lnTo>
                <a:lnTo>
                  <a:pt x="749" y="2507"/>
                </a:lnTo>
                <a:lnTo>
                  <a:pt x="797" y="2502"/>
                </a:lnTo>
                <a:lnTo>
                  <a:pt x="847" y="2498"/>
                </a:lnTo>
                <a:lnTo>
                  <a:pt x="898" y="2496"/>
                </a:lnTo>
                <a:lnTo>
                  <a:pt x="951" y="2494"/>
                </a:lnTo>
                <a:lnTo>
                  <a:pt x="1005" y="2496"/>
                </a:lnTo>
                <a:lnTo>
                  <a:pt x="1058" y="2498"/>
                </a:lnTo>
                <a:lnTo>
                  <a:pt x="1112" y="2503"/>
                </a:lnTo>
                <a:lnTo>
                  <a:pt x="1166" y="2509"/>
                </a:lnTo>
                <a:lnTo>
                  <a:pt x="1218" y="2517"/>
                </a:lnTo>
                <a:lnTo>
                  <a:pt x="1272" y="2526"/>
                </a:lnTo>
                <a:lnTo>
                  <a:pt x="1324" y="2538"/>
                </a:lnTo>
                <a:lnTo>
                  <a:pt x="1376" y="2551"/>
                </a:lnTo>
                <a:lnTo>
                  <a:pt x="1429" y="2566"/>
                </a:lnTo>
                <a:lnTo>
                  <a:pt x="1480" y="2584"/>
                </a:lnTo>
                <a:lnTo>
                  <a:pt x="1532" y="2602"/>
                </a:lnTo>
                <a:lnTo>
                  <a:pt x="1583" y="2623"/>
                </a:lnTo>
                <a:lnTo>
                  <a:pt x="1634" y="2645"/>
                </a:lnTo>
                <a:lnTo>
                  <a:pt x="1685" y="2669"/>
                </a:lnTo>
                <a:lnTo>
                  <a:pt x="1736" y="2695"/>
                </a:lnTo>
                <a:lnTo>
                  <a:pt x="1786" y="2723"/>
                </a:lnTo>
                <a:lnTo>
                  <a:pt x="1837" y="2752"/>
                </a:lnTo>
                <a:lnTo>
                  <a:pt x="1886" y="2784"/>
                </a:lnTo>
                <a:lnTo>
                  <a:pt x="1937" y="2817"/>
                </a:lnTo>
                <a:lnTo>
                  <a:pt x="1987" y="2853"/>
                </a:lnTo>
                <a:lnTo>
                  <a:pt x="2038" y="2890"/>
                </a:lnTo>
                <a:lnTo>
                  <a:pt x="2087" y="2930"/>
                </a:lnTo>
                <a:lnTo>
                  <a:pt x="2138" y="2971"/>
                </a:lnTo>
                <a:lnTo>
                  <a:pt x="2188" y="3014"/>
                </a:lnTo>
                <a:lnTo>
                  <a:pt x="2238" y="3059"/>
                </a:lnTo>
                <a:lnTo>
                  <a:pt x="2288" y="3107"/>
                </a:lnTo>
                <a:lnTo>
                  <a:pt x="2337" y="3156"/>
                </a:lnTo>
                <a:lnTo>
                  <a:pt x="2388" y="3207"/>
                </a:lnTo>
                <a:lnTo>
                  <a:pt x="2438" y="3260"/>
                </a:lnTo>
                <a:lnTo>
                  <a:pt x="2489" y="3315"/>
                </a:lnTo>
                <a:lnTo>
                  <a:pt x="2538" y="3373"/>
                </a:lnTo>
                <a:lnTo>
                  <a:pt x="2589" y="3432"/>
                </a:lnTo>
                <a:lnTo>
                  <a:pt x="2611" y="3459"/>
                </a:lnTo>
                <a:lnTo>
                  <a:pt x="2639" y="3494"/>
                </a:lnTo>
                <a:lnTo>
                  <a:pt x="2674" y="3537"/>
                </a:lnTo>
                <a:lnTo>
                  <a:pt x="2715" y="3587"/>
                </a:lnTo>
                <a:lnTo>
                  <a:pt x="2774" y="3662"/>
                </a:lnTo>
                <a:lnTo>
                  <a:pt x="2834" y="3734"/>
                </a:lnTo>
                <a:lnTo>
                  <a:pt x="2894" y="3807"/>
                </a:lnTo>
                <a:lnTo>
                  <a:pt x="2956" y="3879"/>
                </a:lnTo>
                <a:lnTo>
                  <a:pt x="3018" y="3949"/>
                </a:lnTo>
                <a:lnTo>
                  <a:pt x="3080" y="4020"/>
                </a:lnTo>
                <a:lnTo>
                  <a:pt x="3144" y="4088"/>
                </a:lnTo>
                <a:lnTo>
                  <a:pt x="3208" y="4156"/>
                </a:lnTo>
                <a:lnTo>
                  <a:pt x="3274" y="4224"/>
                </a:lnTo>
                <a:lnTo>
                  <a:pt x="3340" y="4291"/>
                </a:lnTo>
                <a:lnTo>
                  <a:pt x="3406" y="4356"/>
                </a:lnTo>
                <a:lnTo>
                  <a:pt x="3475" y="4421"/>
                </a:lnTo>
                <a:lnTo>
                  <a:pt x="3543" y="4485"/>
                </a:lnTo>
                <a:lnTo>
                  <a:pt x="3612" y="4549"/>
                </a:lnTo>
                <a:lnTo>
                  <a:pt x="3682" y="4612"/>
                </a:lnTo>
                <a:lnTo>
                  <a:pt x="3753" y="4674"/>
                </a:lnTo>
                <a:lnTo>
                  <a:pt x="3825" y="4735"/>
                </a:lnTo>
                <a:lnTo>
                  <a:pt x="3897" y="4795"/>
                </a:lnTo>
                <a:lnTo>
                  <a:pt x="3970" y="4855"/>
                </a:lnTo>
                <a:lnTo>
                  <a:pt x="4045" y="4912"/>
                </a:lnTo>
                <a:lnTo>
                  <a:pt x="4119" y="4970"/>
                </a:lnTo>
                <a:lnTo>
                  <a:pt x="4195" y="5028"/>
                </a:lnTo>
                <a:lnTo>
                  <a:pt x="4272" y="5084"/>
                </a:lnTo>
                <a:lnTo>
                  <a:pt x="4349" y="5140"/>
                </a:lnTo>
                <a:lnTo>
                  <a:pt x="4427" y="5194"/>
                </a:lnTo>
                <a:lnTo>
                  <a:pt x="4506" y="5248"/>
                </a:lnTo>
                <a:lnTo>
                  <a:pt x="4585" y="5301"/>
                </a:lnTo>
                <a:lnTo>
                  <a:pt x="4666" y="5353"/>
                </a:lnTo>
                <a:lnTo>
                  <a:pt x="4747" y="5405"/>
                </a:lnTo>
                <a:lnTo>
                  <a:pt x="4830" y="5455"/>
                </a:lnTo>
                <a:lnTo>
                  <a:pt x="4913" y="5505"/>
                </a:lnTo>
                <a:lnTo>
                  <a:pt x="4996" y="5554"/>
                </a:lnTo>
                <a:lnTo>
                  <a:pt x="4996" y="5444"/>
                </a:lnTo>
                <a:lnTo>
                  <a:pt x="4996" y="5375"/>
                </a:lnTo>
                <a:lnTo>
                  <a:pt x="4995" y="5306"/>
                </a:lnTo>
                <a:lnTo>
                  <a:pt x="4993" y="5235"/>
                </a:lnTo>
                <a:lnTo>
                  <a:pt x="4989" y="5166"/>
                </a:lnTo>
                <a:lnTo>
                  <a:pt x="4986" y="5095"/>
                </a:lnTo>
                <a:lnTo>
                  <a:pt x="4982" y="5025"/>
                </a:lnTo>
                <a:lnTo>
                  <a:pt x="4977" y="4953"/>
                </a:lnTo>
                <a:lnTo>
                  <a:pt x="4970" y="4882"/>
                </a:lnTo>
                <a:lnTo>
                  <a:pt x="4963" y="4809"/>
                </a:lnTo>
                <a:lnTo>
                  <a:pt x="4956" y="4738"/>
                </a:lnTo>
                <a:lnTo>
                  <a:pt x="4947" y="4665"/>
                </a:lnTo>
                <a:lnTo>
                  <a:pt x="4938" y="4592"/>
                </a:lnTo>
                <a:lnTo>
                  <a:pt x="4928" y="4518"/>
                </a:lnTo>
                <a:lnTo>
                  <a:pt x="4917" y="4444"/>
                </a:lnTo>
                <a:lnTo>
                  <a:pt x="4905" y="4371"/>
                </a:lnTo>
                <a:lnTo>
                  <a:pt x="4893" y="4296"/>
                </a:lnTo>
                <a:lnTo>
                  <a:pt x="4880" y="4221"/>
                </a:lnTo>
                <a:lnTo>
                  <a:pt x="4865" y="4146"/>
                </a:lnTo>
                <a:lnTo>
                  <a:pt x="4851" y="4070"/>
                </a:lnTo>
                <a:lnTo>
                  <a:pt x="4835" y="3994"/>
                </a:lnTo>
                <a:lnTo>
                  <a:pt x="4818" y="3917"/>
                </a:lnTo>
                <a:lnTo>
                  <a:pt x="4801" y="3841"/>
                </a:lnTo>
                <a:lnTo>
                  <a:pt x="4783" y="3764"/>
                </a:lnTo>
                <a:lnTo>
                  <a:pt x="4764" y="3686"/>
                </a:lnTo>
                <a:lnTo>
                  <a:pt x="4744" y="3608"/>
                </a:lnTo>
                <a:lnTo>
                  <a:pt x="4723" y="3530"/>
                </a:lnTo>
                <a:lnTo>
                  <a:pt x="4702" y="3452"/>
                </a:lnTo>
                <a:lnTo>
                  <a:pt x="4680" y="3373"/>
                </a:lnTo>
                <a:lnTo>
                  <a:pt x="4657" y="3294"/>
                </a:lnTo>
                <a:lnTo>
                  <a:pt x="4633" y="3214"/>
                </a:lnTo>
                <a:lnTo>
                  <a:pt x="4608" y="3134"/>
                </a:lnTo>
                <a:lnTo>
                  <a:pt x="4582" y="3053"/>
                </a:lnTo>
                <a:lnTo>
                  <a:pt x="4533" y="2895"/>
                </a:lnTo>
                <a:lnTo>
                  <a:pt x="4486" y="2743"/>
                </a:lnTo>
                <a:lnTo>
                  <a:pt x="4442" y="2598"/>
                </a:lnTo>
                <a:lnTo>
                  <a:pt x="4402" y="2460"/>
                </a:lnTo>
                <a:lnTo>
                  <a:pt x="4365" y="2327"/>
                </a:lnTo>
                <a:lnTo>
                  <a:pt x="4331" y="2202"/>
                </a:lnTo>
                <a:lnTo>
                  <a:pt x="4300" y="2083"/>
                </a:lnTo>
                <a:lnTo>
                  <a:pt x="4273" y="1971"/>
                </a:lnTo>
                <a:lnTo>
                  <a:pt x="4249" y="1864"/>
                </a:lnTo>
                <a:lnTo>
                  <a:pt x="4228" y="1766"/>
                </a:lnTo>
                <a:lnTo>
                  <a:pt x="4210" y="1672"/>
                </a:lnTo>
                <a:lnTo>
                  <a:pt x="4195" y="1586"/>
                </a:lnTo>
                <a:lnTo>
                  <a:pt x="4189" y="1545"/>
                </a:lnTo>
                <a:lnTo>
                  <a:pt x="4184" y="1506"/>
                </a:lnTo>
                <a:lnTo>
                  <a:pt x="4179" y="1468"/>
                </a:lnTo>
                <a:lnTo>
                  <a:pt x="4175" y="1432"/>
                </a:lnTo>
                <a:lnTo>
                  <a:pt x="4172" y="1399"/>
                </a:lnTo>
                <a:lnTo>
                  <a:pt x="4170" y="1365"/>
                </a:lnTo>
                <a:lnTo>
                  <a:pt x="4169" y="1334"/>
                </a:lnTo>
                <a:lnTo>
                  <a:pt x="4169" y="1305"/>
                </a:lnTo>
                <a:lnTo>
                  <a:pt x="4169" y="1272"/>
                </a:lnTo>
                <a:lnTo>
                  <a:pt x="4170" y="1240"/>
                </a:lnTo>
                <a:lnTo>
                  <a:pt x="4172" y="1208"/>
                </a:lnTo>
                <a:lnTo>
                  <a:pt x="4174" y="1177"/>
                </a:lnTo>
                <a:lnTo>
                  <a:pt x="4176" y="1145"/>
                </a:lnTo>
                <a:lnTo>
                  <a:pt x="4180" y="1115"/>
                </a:lnTo>
                <a:lnTo>
                  <a:pt x="4184" y="1083"/>
                </a:lnTo>
                <a:lnTo>
                  <a:pt x="4189" y="1053"/>
                </a:lnTo>
                <a:lnTo>
                  <a:pt x="4194" y="1023"/>
                </a:lnTo>
                <a:lnTo>
                  <a:pt x="4200" y="993"/>
                </a:lnTo>
                <a:lnTo>
                  <a:pt x="4207" y="962"/>
                </a:lnTo>
                <a:lnTo>
                  <a:pt x="4214" y="933"/>
                </a:lnTo>
                <a:lnTo>
                  <a:pt x="4221" y="903"/>
                </a:lnTo>
                <a:lnTo>
                  <a:pt x="4230" y="875"/>
                </a:lnTo>
                <a:lnTo>
                  <a:pt x="4239" y="845"/>
                </a:lnTo>
                <a:lnTo>
                  <a:pt x="4249" y="817"/>
                </a:lnTo>
                <a:lnTo>
                  <a:pt x="4259" y="789"/>
                </a:lnTo>
                <a:lnTo>
                  <a:pt x="4270" y="760"/>
                </a:lnTo>
                <a:lnTo>
                  <a:pt x="4281" y="733"/>
                </a:lnTo>
                <a:lnTo>
                  <a:pt x="4294" y="704"/>
                </a:lnTo>
                <a:lnTo>
                  <a:pt x="4307" y="677"/>
                </a:lnTo>
                <a:lnTo>
                  <a:pt x="4320" y="650"/>
                </a:lnTo>
                <a:lnTo>
                  <a:pt x="4334" y="623"/>
                </a:lnTo>
                <a:lnTo>
                  <a:pt x="4349" y="596"/>
                </a:lnTo>
                <a:lnTo>
                  <a:pt x="4365" y="570"/>
                </a:lnTo>
                <a:lnTo>
                  <a:pt x="4380" y="543"/>
                </a:lnTo>
                <a:lnTo>
                  <a:pt x="4396" y="518"/>
                </a:lnTo>
                <a:lnTo>
                  <a:pt x="4414" y="492"/>
                </a:lnTo>
                <a:lnTo>
                  <a:pt x="4432" y="467"/>
                </a:lnTo>
                <a:lnTo>
                  <a:pt x="4450" y="441"/>
                </a:lnTo>
                <a:lnTo>
                  <a:pt x="4469" y="416"/>
                </a:lnTo>
                <a:lnTo>
                  <a:pt x="4489" y="391"/>
                </a:lnTo>
                <a:lnTo>
                  <a:pt x="4529" y="344"/>
                </a:lnTo>
                <a:lnTo>
                  <a:pt x="4568" y="299"/>
                </a:lnTo>
                <a:lnTo>
                  <a:pt x="4588" y="278"/>
                </a:lnTo>
                <a:lnTo>
                  <a:pt x="4608" y="258"/>
                </a:lnTo>
                <a:lnTo>
                  <a:pt x="4628" y="240"/>
                </a:lnTo>
                <a:lnTo>
                  <a:pt x="4648" y="221"/>
                </a:lnTo>
                <a:lnTo>
                  <a:pt x="4668" y="203"/>
                </a:lnTo>
                <a:lnTo>
                  <a:pt x="4688" y="185"/>
                </a:lnTo>
                <a:lnTo>
                  <a:pt x="4707" y="169"/>
                </a:lnTo>
                <a:lnTo>
                  <a:pt x="4727" y="153"/>
                </a:lnTo>
                <a:lnTo>
                  <a:pt x="4746" y="137"/>
                </a:lnTo>
                <a:lnTo>
                  <a:pt x="4766" y="124"/>
                </a:lnTo>
                <a:lnTo>
                  <a:pt x="4786" y="110"/>
                </a:lnTo>
                <a:lnTo>
                  <a:pt x="4806" y="98"/>
                </a:lnTo>
                <a:lnTo>
                  <a:pt x="4826" y="86"/>
                </a:lnTo>
                <a:lnTo>
                  <a:pt x="4846" y="74"/>
                </a:lnTo>
                <a:lnTo>
                  <a:pt x="4866" y="64"/>
                </a:lnTo>
                <a:lnTo>
                  <a:pt x="4885" y="54"/>
                </a:lnTo>
                <a:lnTo>
                  <a:pt x="4905" y="46"/>
                </a:lnTo>
                <a:lnTo>
                  <a:pt x="4925" y="38"/>
                </a:lnTo>
                <a:lnTo>
                  <a:pt x="4945" y="30"/>
                </a:lnTo>
                <a:lnTo>
                  <a:pt x="4965" y="24"/>
                </a:lnTo>
                <a:lnTo>
                  <a:pt x="4984" y="19"/>
                </a:lnTo>
                <a:lnTo>
                  <a:pt x="5004" y="13"/>
                </a:lnTo>
                <a:lnTo>
                  <a:pt x="5024" y="9"/>
                </a:lnTo>
                <a:lnTo>
                  <a:pt x="5044" y="6"/>
                </a:lnTo>
                <a:lnTo>
                  <a:pt x="5063" y="3"/>
                </a:lnTo>
                <a:lnTo>
                  <a:pt x="5083" y="1"/>
                </a:lnTo>
                <a:lnTo>
                  <a:pt x="5103" y="0"/>
                </a:lnTo>
                <a:lnTo>
                  <a:pt x="5122" y="0"/>
                </a:lnTo>
                <a:lnTo>
                  <a:pt x="5148" y="0"/>
                </a:lnTo>
                <a:lnTo>
                  <a:pt x="5174" y="1"/>
                </a:lnTo>
                <a:lnTo>
                  <a:pt x="5199" y="3"/>
                </a:lnTo>
                <a:lnTo>
                  <a:pt x="5223" y="6"/>
                </a:lnTo>
                <a:lnTo>
                  <a:pt x="5248" y="9"/>
                </a:lnTo>
                <a:lnTo>
                  <a:pt x="5272" y="13"/>
                </a:lnTo>
                <a:lnTo>
                  <a:pt x="5297" y="19"/>
                </a:lnTo>
                <a:lnTo>
                  <a:pt x="5321" y="25"/>
                </a:lnTo>
                <a:lnTo>
                  <a:pt x="5345" y="31"/>
                </a:lnTo>
                <a:lnTo>
                  <a:pt x="5368" y="39"/>
                </a:lnTo>
                <a:lnTo>
                  <a:pt x="5391" y="47"/>
                </a:lnTo>
                <a:lnTo>
                  <a:pt x="5415" y="57"/>
                </a:lnTo>
                <a:lnTo>
                  <a:pt x="5438" y="66"/>
                </a:lnTo>
                <a:lnTo>
                  <a:pt x="5461" y="76"/>
                </a:lnTo>
                <a:lnTo>
                  <a:pt x="5483" y="88"/>
                </a:lnTo>
                <a:lnTo>
                  <a:pt x="5506" y="101"/>
                </a:lnTo>
                <a:lnTo>
                  <a:pt x="5528" y="113"/>
                </a:lnTo>
                <a:lnTo>
                  <a:pt x="5549" y="127"/>
                </a:lnTo>
                <a:lnTo>
                  <a:pt x="5571" y="142"/>
                </a:lnTo>
                <a:lnTo>
                  <a:pt x="5593" y="157"/>
                </a:lnTo>
                <a:lnTo>
                  <a:pt x="5614" y="173"/>
                </a:lnTo>
                <a:lnTo>
                  <a:pt x="5635" y="191"/>
                </a:lnTo>
                <a:lnTo>
                  <a:pt x="5656" y="209"/>
                </a:lnTo>
                <a:lnTo>
                  <a:pt x="5676" y="227"/>
                </a:lnTo>
                <a:lnTo>
                  <a:pt x="5697" y="247"/>
                </a:lnTo>
                <a:lnTo>
                  <a:pt x="5717" y="267"/>
                </a:lnTo>
                <a:lnTo>
                  <a:pt x="5737" y="288"/>
                </a:lnTo>
                <a:lnTo>
                  <a:pt x="5757" y="310"/>
                </a:lnTo>
                <a:lnTo>
                  <a:pt x="5776" y="332"/>
                </a:lnTo>
                <a:lnTo>
                  <a:pt x="5796" y="355"/>
                </a:lnTo>
                <a:lnTo>
                  <a:pt x="5815" y="379"/>
                </a:lnTo>
                <a:lnTo>
                  <a:pt x="5834" y="405"/>
                </a:lnTo>
                <a:lnTo>
                  <a:pt x="5853" y="430"/>
                </a:lnTo>
                <a:lnTo>
                  <a:pt x="5871" y="456"/>
                </a:lnTo>
                <a:lnTo>
                  <a:pt x="5889" y="482"/>
                </a:lnTo>
                <a:lnTo>
                  <a:pt x="5906" y="509"/>
                </a:lnTo>
                <a:lnTo>
                  <a:pt x="5922" y="536"/>
                </a:lnTo>
                <a:lnTo>
                  <a:pt x="5938" y="563"/>
                </a:lnTo>
                <a:lnTo>
                  <a:pt x="5953" y="592"/>
                </a:lnTo>
                <a:lnTo>
                  <a:pt x="5968" y="620"/>
                </a:lnTo>
                <a:lnTo>
                  <a:pt x="5981" y="650"/>
                </a:lnTo>
                <a:lnTo>
                  <a:pt x="5995" y="678"/>
                </a:lnTo>
                <a:lnTo>
                  <a:pt x="6008" y="709"/>
                </a:lnTo>
                <a:lnTo>
                  <a:pt x="6020" y="738"/>
                </a:lnTo>
                <a:lnTo>
                  <a:pt x="6032" y="770"/>
                </a:lnTo>
                <a:lnTo>
                  <a:pt x="6042" y="800"/>
                </a:lnTo>
                <a:lnTo>
                  <a:pt x="6053" y="832"/>
                </a:lnTo>
                <a:lnTo>
                  <a:pt x="6062" y="863"/>
                </a:lnTo>
                <a:lnTo>
                  <a:pt x="6072" y="896"/>
                </a:lnTo>
                <a:lnTo>
                  <a:pt x="6080" y="928"/>
                </a:lnTo>
                <a:lnTo>
                  <a:pt x="6089" y="962"/>
                </a:lnTo>
                <a:lnTo>
                  <a:pt x="6096" y="996"/>
                </a:lnTo>
                <a:lnTo>
                  <a:pt x="6102" y="1029"/>
                </a:lnTo>
                <a:lnTo>
                  <a:pt x="6109" y="1064"/>
                </a:lnTo>
                <a:lnTo>
                  <a:pt x="6114" y="1099"/>
                </a:lnTo>
                <a:lnTo>
                  <a:pt x="6119" y="1134"/>
                </a:lnTo>
                <a:lnTo>
                  <a:pt x="6123" y="1169"/>
                </a:lnTo>
                <a:lnTo>
                  <a:pt x="6128" y="1206"/>
                </a:lnTo>
                <a:lnTo>
                  <a:pt x="6131" y="1242"/>
                </a:lnTo>
                <a:lnTo>
                  <a:pt x="6133" y="1279"/>
                </a:lnTo>
                <a:lnTo>
                  <a:pt x="6135" y="1317"/>
                </a:lnTo>
                <a:lnTo>
                  <a:pt x="6137" y="1354"/>
                </a:lnTo>
                <a:lnTo>
                  <a:pt x="6137" y="1392"/>
                </a:lnTo>
                <a:lnTo>
                  <a:pt x="6138" y="1431"/>
                </a:lnTo>
                <a:lnTo>
                  <a:pt x="6137" y="1448"/>
                </a:lnTo>
                <a:lnTo>
                  <a:pt x="6136" y="1468"/>
                </a:lnTo>
                <a:lnTo>
                  <a:pt x="6134" y="1489"/>
                </a:lnTo>
                <a:lnTo>
                  <a:pt x="6131" y="1512"/>
                </a:lnTo>
                <a:lnTo>
                  <a:pt x="6122" y="1566"/>
                </a:lnTo>
                <a:lnTo>
                  <a:pt x="6111" y="1627"/>
                </a:lnTo>
                <a:lnTo>
                  <a:pt x="6096" y="1696"/>
                </a:lnTo>
                <a:lnTo>
                  <a:pt x="6078" y="1774"/>
                </a:lnTo>
                <a:lnTo>
                  <a:pt x="6056" y="1859"/>
                </a:lnTo>
                <a:lnTo>
                  <a:pt x="6032" y="1953"/>
                </a:lnTo>
                <a:lnTo>
                  <a:pt x="6003" y="2055"/>
                </a:lnTo>
                <a:lnTo>
                  <a:pt x="5972" y="2165"/>
                </a:lnTo>
                <a:lnTo>
                  <a:pt x="5937" y="2283"/>
                </a:lnTo>
                <a:lnTo>
                  <a:pt x="5898" y="2409"/>
                </a:lnTo>
                <a:lnTo>
                  <a:pt x="5857" y="2544"/>
                </a:lnTo>
                <a:lnTo>
                  <a:pt x="5813" y="2687"/>
                </a:lnTo>
                <a:lnTo>
                  <a:pt x="5765" y="2837"/>
                </a:lnTo>
                <a:lnTo>
                  <a:pt x="5713" y="2997"/>
                </a:lnTo>
                <a:lnTo>
                  <a:pt x="5687" y="3078"/>
                </a:lnTo>
                <a:lnTo>
                  <a:pt x="5662" y="3160"/>
                </a:lnTo>
                <a:lnTo>
                  <a:pt x="5637" y="3241"/>
                </a:lnTo>
                <a:lnTo>
                  <a:pt x="5614" y="3322"/>
                </a:lnTo>
                <a:lnTo>
                  <a:pt x="5591" y="3403"/>
                </a:lnTo>
                <a:lnTo>
                  <a:pt x="5569" y="3484"/>
                </a:lnTo>
                <a:lnTo>
                  <a:pt x="5548" y="3565"/>
                </a:lnTo>
                <a:lnTo>
                  <a:pt x="5527" y="3646"/>
                </a:lnTo>
                <a:lnTo>
                  <a:pt x="5507" y="3727"/>
                </a:lnTo>
                <a:lnTo>
                  <a:pt x="5488" y="3808"/>
                </a:lnTo>
                <a:lnTo>
                  <a:pt x="5470" y="3888"/>
                </a:lnTo>
                <a:lnTo>
                  <a:pt x="5453" y="3969"/>
                </a:lnTo>
                <a:lnTo>
                  <a:pt x="5436" y="4049"/>
                </a:lnTo>
                <a:lnTo>
                  <a:pt x="5421" y="4129"/>
                </a:lnTo>
                <a:lnTo>
                  <a:pt x="5406" y="4210"/>
                </a:lnTo>
                <a:lnTo>
                  <a:pt x="5391" y="4290"/>
                </a:lnTo>
                <a:lnTo>
                  <a:pt x="5378" y="4370"/>
                </a:lnTo>
                <a:lnTo>
                  <a:pt x="5365" y="4449"/>
                </a:lnTo>
                <a:lnTo>
                  <a:pt x="5353" y="4529"/>
                </a:lnTo>
                <a:lnTo>
                  <a:pt x="5343" y="4608"/>
                </a:lnTo>
                <a:lnTo>
                  <a:pt x="5332" y="4687"/>
                </a:lnTo>
                <a:lnTo>
                  <a:pt x="5323" y="4767"/>
                </a:lnTo>
                <a:lnTo>
                  <a:pt x="5314" y="4846"/>
                </a:lnTo>
                <a:lnTo>
                  <a:pt x="5306" y="4925"/>
                </a:lnTo>
                <a:lnTo>
                  <a:pt x="5300" y="5004"/>
                </a:lnTo>
                <a:lnTo>
                  <a:pt x="5293" y="5083"/>
                </a:lnTo>
                <a:lnTo>
                  <a:pt x="5288" y="5162"/>
                </a:lnTo>
                <a:lnTo>
                  <a:pt x="5283" y="5241"/>
                </a:lnTo>
                <a:lnTo>
                  <a:pt x="5280" y="5319"/>
                </a:lnTo>
                <a:lnTo>
                  <a:pt x="5277" y="5397"/>
                </a:lnTo>
                <a:lnTo>
                  <a:pt x="5274" y="5476"/>
                </a:lnTo>
                <a:lnTo>
                  <a:pt x="5272" y="5554"/>
                </a:lnTo>
                <a:lnTo>
                  <a:pt x="5352" y="5511"/>
                </a:lnTo>
                <a:lnTo>
                  <a:pt x="5430" y="5468"/>
                </a:lnTo>
                <a:lnTo>
                  <a:pt x="5508" y="5424"/>
                </a:lnTo>
                <a:lnTo>
                  <a:pt x="5584" y="5378"/>
                </a:lnTo>
                <a:lnTo>
                  <a:pt x="5660" y="5333"/>
                </a:lnTo>
                <a:lnTo>
                  <a:pt x="5734" y="5286"/>
                </a:lnTo>
                <a:lnTo>
                  <a:pt x="5808" y="5238"/>
                </a:lnTo>
                <a:lnTo>
                  <a:pt x="5881" y="5190"/>
                </a:lnTo>
                <a:lnTo>
                  <a:pt x="5953" y="5142"/>
                </a:lnTo>
                <a:lnTo>
                  <a:pt x="6025" y="5091"/>
                </a:lnTo>
                <a:lnTo>
                  <a:pt x="6095" y="5041"/>
                </a:lnTo>
                <a:lnTo>
                  <a:pt x="6164" y="4989"/>
                </a:lnTo>
                <a:lnTo>
                  <a:pt x="6233" y="4938"/>
                </a:lnTo>
                <a:lnTo>
                  <a:pt x="6300" y="4884"/>
                </a:lnTo>
                <a:lnTo>
                  <a:pt x="6367" y="4829"/>
                </a:lnTo>
                <a:lnTo>
                  <a:pt x="6434" y="4775"/>
                </a:lnTo>
                <a:lnTo>
                  <a:pt x="6499" y="4719"/>
                </a:lnTo>
                <a:lnTo>
                  <a:pt x="6565" y="4660"/>
                </a:lnTo>
                <a:lnTo>
                  <a:pt x="6633" y="4599"/>
                </a:lnTo>
                <a:lnTo>
                  <a:pt x="6701" y="4535"/>
                </a:lnTo>
                <a:lnTo>
                  <a:pt x="6769" y="4469"/>
                </a:lnTo>
                <a:lnTo>
                  <a:pt x="6839" y="4400"/>
                </a:lnTo>
                <a:lnTo>
                  <a:pt x="6908" y="4329"/>
                </a:lnTo>
                <a:lnTo>
                  <a:pt x="6980" y="4255"/>
                </a:lnTo>
                <a:lnTo>
                  <a:pt x="7050" y="4178"/>
                </a:lnTo>
                <a:lnTo>
                  <a:pt x="7123" y="4099"/>
                </a:lnTo>
                <a:lnTo>
                  <a:pt x="7195" y="4017"/>
                </a:lnTo>
                <a:lnTo>
                  <a:pt x="7269" y="3933"/>
                </a:lnTo>
                <a:lnTo>
                  <a:pt x="7343" y="3847"/>
                </a:lnTo>
                <a:lnTo>
                  <a:pt x="7418" y="3758"/>
                </a:lnTo>
                <a:lnTo>
                  <a:pt x="7493" y="3666"/>
                </a:lnTo>
                <a:lnTo>
                  <a:pt x="7570" y="3571"/>
                </a:lnTo>
                <a:lnTo>
                  <a:pt x="7624" y="3507"/>
                </a:lnTo>
                <a:lnTo>
                  <a:pt x="7676" y="3445"/>
                </a:lnTo>
                <a:lnTo>
                  <a:pt x="7730" y="3385"/>
                </a:lnTo>
                <a:lnTo>
                  <a:pt x="7782" y="3327"/>
                </a:lnTo>
                <a:lnTo>
                  <a:pt x="7836" y="3272"/>
                </a:lnTo>
                <a:lnTo>
                  <a:pt x="7889" y="3218"/>
                </a:lnTo>
                <a:lnTo>
                  <a:pt x="7942" y="3167"/>
                </a:lnTo>
                <a:lnTo>
                  <a:pt x="7995" y="3116"/>
                </a:lnTo>
                <a:lnTo>
                  <a:pt x="8047" y="3069"/>
                </a:lnTo>
                <a:lnTo>
                  <a:pt x="8100" y="3022"/>
                </a:lnTo>
                <a:lnTo>
                  <a:pt x="8153" y="2979"/>
                </a:lnTo>
                <a:lnTo>
                  <a:pt x="8206" y="2937"/>
                </a:lnTo>
                <a:lnTo>
                  <a:pt x="8259" y="2897"/>
                </a:lnTo>
                <a:lnTo>
                  <a:pt x="8311" y="2859"/>
                </a:lnTo>
                <a:lnTo>
                  <a:pt x="8363" y="2824"/>
                </a:lnTo>
                <a:lnTo>
                  <a:pt x="8416" y="2790"/>
                </a:lnTo>
                <a:lnTo>
                  <a:pt x="8468" y="2757"/>
                </a:lnTo>
                <a:lnTo>
                  <a:pt x="8522" y="2728"/>
                </a:lnTo>
                <a:lnTo>
                  <a:pt x="8574" y="2700"/>
                </a:lnTo>
                <a:lnTo>
                  <a:pt x="8626" y="2674"/>
                </a:lnTo>
                <a:lnTo>
                  <a:pt x="8679" y="2650"/>
                </a:lnTo>
                <a:lnTo>
                  <a:pt x="8731" y="2629"/>
                </a:lnTo>
                <a:lnTo>
                  <a:pt x="8783" y="2609"/>
                </a:lnTo>
                <a:lnTo>
                  <a:pt x="8835" y="2592"/>
                </a:lnTo>
                <a:lnTo>
                  <a:pt x="8887" y="2577"/>
                </a:lnTo>
                <a:lnTo>
                  <a:pt x="8938" y="2564"/>
                </a:lnTo>
                <a:lnTo>
                  <a:pt x="8990" y="2552"/>
                </a:lnTo>
                <a:lnTo>
                  <a:pt x="9042" y="2543"/>
                </a:lnTo>
                <a:lnTo>
                  <a:pt x="9093" y="2535"/>
                </a:lnTo>
                <a:lnTo>
                  <a:pt x="9144" y="2531"/>
                </a:lnTo>
                <a:lnTo>
                  <a:pt x="9195" y="2528"/>
                </a:lnTo>
                <a:lnTo>
                  <a:pt x="9246" y="2527"/>
                </a:lnTo>
                <a:lnTo>
                  <a:pt x="9306" y="2527"/>
                </a:lnTo>
                <a:lnTo>
                  <a:pt x="9364" y="2530"/>
                </a:lnTo>
                <a:lnTo>
                  <a:pt x="9421" y="2534"/>
                </a:lnTo>
                <a:lnTo>
                  <a:pt x="9476" y="2540"/>
                </a:lnTo>
                <a:lnTo>
                  <a:pt x="9529" y="2547"/>
                </a:lnTo>
                <a:lnTo>
                  <a:pt x="9580" y="2555"/>
                </a:lnTo>
                <a:lnTo>
                  <a:pt x="9630" y="2566"/>
                </a:lnTo>
                <a:lnTo>
                  <a:pt x="9678" y="2578"/>
                </a:lnTo>
                <a:lnTo>
                  <a:pt x="9723" y="2591"/>
                </a:lnTo>
                <a:lnTo>
                  <a:pt x="9768" y="2606"/>
                </a:lnTo>
                <a:lnTo>
                  <a:pt x="9789" y="2614"/>
                </a:lnTo>
                <a:lnTo>
                  <a:pt x="9811" y="2623"/>
                </a:lnTo>
                <a:lnTo>
                  <a:pt x="9832" y="2632"/>
                </a:lnTo>
                <a:lnTo>
                  <a:pt x="9852" y="2642"/>
                </a:lnTo>
                <a:lnTo>
                  <a:pt x="9872" y="2651"/>
                </a:lnTo>
                <a:lnTo>
                  <a:pt x="9890" y="2662"/>
                </a:lnTo>
                <a:lnTo>
                  <a:pt x="9909" y="2672"/>
                </a:lnTo>
                <a:lnTo>
                  <a:pt x="9928" y="2683"/>
                </a:lnTo>
                <a:lnTo>
                  <a:pt x="9946" y="2694"/>
                </a:lnTo>
                <a:lnTo>
                  <a:pt x="9964" y="2706"/>
                </a:lnTo>
                <a:lnTo>
                  <a:pt x="9981" y="2718"/>
                </a:lnTo>
                <a:lnTo>
                  <a:pt x="9998" y="2731"/>
                </a:lnTo>
                <a:lnTo>
                  <a:pt x="10015" y="2744"/>
                </a:lnTo>
                <a:lnTo>
                  <a:pt x="10030" y="2757"/>
                </a:lnTo>
                <a:lnTo>
                  <a:pt x="10045" y="2771"/>
                </a:lnTo>
                <a:lnTo>
                  <a:pt x="10060" y="2785"/>
                </a:lnTo>
                <a:lnTo>
                  <a:pt x="10074" y="2799"/>
                </a:lnTo>
                <a:lnTo>
                  <a:pt x="10087" y="2814"/>
                </a:lnTo>
                <a:lnTo>
                  <a:pt x="10101" y="2829"/>
                </a:lnTo>
                <a:lnTo>
                  <a:pt x="10113" y="2845"/>
                </a:lnTo>
                <a:lnTo>
                  <a:pt x="10125" y="2860"/>
                </a:lnTo>
                <a:lnTo>
                  <a:pt x="10137" y="2877"/>
                </a:lnTo>
                <a:lnTo>
                  <a:pt x="10147" y="2893"/>
                </a:lnTo>
                <a:lnTo>
                  <a:pt x="10158" y="2910"/>
                </a:lnTo>
                <a:lnTo>
                  <a:pt x="10168" y="2928"/>
                </a:lnTo>
                <a:lnTo>
                  <a:pt x="10178" y="2945"/>
                </a:lnTo>
                <a:lnTo>
                  <a:pt x="10187" y="2962"/>
                </a:lnTo>
                <a:lnTo>
                  <a:pt x="10196" y="2981"/>
                </a:lnTo>
                <a:lnTo>
                  <a:pt x="10203" y="2999"/>
                </a:lnTo>
                <a:lnTo>
                  <a:pt x="10210" y="3018"/>
                </a:lnTo>
                <a:lnTo>
                  <a:pt x="10218" y="3038"/>
                </a:lnTo>
                <a:lnTo>
                  <a:pt x="10224" y="3057"/>
                </a:lnTo>
                <a:lnTo>
                  <a:pt x="10230" y="3078"/>
                </a:lnTo>
                <a:lnTo>
                  <a:pt x="10236" y="3098"/>
                </a:lnTo>
                <a:lnTo>
                  <a:pt x="10241" y="3119"/>
                </a:lnTo>
                <a:lnTo>
                  <a:pt x="10245" y="3140"/>
                </a:lnTo>
                <a:lnTo>
                  <a:pt x="10249" y="3161"/>
                </a:lnTo>
                <a:lnTo>
                  <a:pt x="10252" y="3183"/>
                </a:lnTo>
                <a:lnTo>
                  <a:pt x="10254" y="3205"/>
                </a:lnTo>
                <a:lnTo>
                  <a:pt x="10258" y="3228"/>
                </a:lnTo>
                <a:lnTo>
                  <a:pt x="10259" y="3251"/>
                </a:lnTo>
                <a:lnTo>
                  <a:pt x="10261" y="3274"/>
                </a:lnTo>
                <a:lnTo>
                  <a:pt x="10261" y="3298"/>
                </a:lnTo>
                <a:lnTo>
                  <a:pt x="10262" y="3322"/>
                </a:lnTo>
                <a:lnTo>
                  <a:pt x="10261" y="3350"/>
                </a:lnTo>
                <a:lnTo>
                  <a:pt x="10260" y="3378"/>
                </a:lnTo>
                <a:lnTo>
                  <a:pt x="10258" y="3405"/>
                </a:lnTo>
                <a:lnTo>
                  <a:pt x="10255" y="3433"/>
                </a:lnTo>
                <a:lnTo>
                  <a:pt x="10251" y="3460"/>
                </a:lnTo>
                <a:lnTo>
                  <a:pt x="10247" y="3488"/>
                </a:lnTo>
                <a:lnTo>
                  <a:pt x="10242" y="3516"/>
                </a:lnTo>
                <a:lnTo>
                  <a:pt x="10237" y="3542"/>
                </a:lnTo>
                <a:lnTo>
                  <a:pt x="10229" y="3569"/>
                </a:lnTo>
                <a:lnTo>
                  <a:pt x="10222" y="3597"/>
                </a:lnTo>
                <a:lnTo>
                  <a:pt x="10213" y="3624"/>
                </a:lnTo>
                <a:lnTo>
                  <a:pt x="10205" y="3650"/>
                </a:lnTo>
                <a:lnTo>
                  <a:pt x="10196" y="3678"/>
                </a:lnTo>
                <a:lnTo>
                  <a:pt x="10185" y="3704"/>
                </a:lnTo>
                <a:lnTo>
                  <a:pt x="10173" y="3730"/>
                </a:lnTo>
                <a:lnTo>
                  <a:pt x="10161" y="3758"/>
                </a:lnTo>
                <a:lnTo>
                  <a:pt x="10148" y="3784"/>
                </a:lnTo>
                <a:lnTo>
                  <a:pt x="10135" y="3810"/>
                </a:lnTo>
                <a:lnTo>
                  <a:pt x="10120" y="3836"/>
                </a:lnTo>
                <a:lnTo>
                  <a:pt x="10105" y="3863"/>
                </a:lnTo>
                <a:lnTo>
                  <a:pt x="10088" y="3889"/>
                </a:lnTo>
                <a:lnTo>
                  <a:pt x="10071" y="3914"/>
                </a:lnTo>
                <a:lnTo>
                  <a:pt x="10055" y="3941"/>
                </a:lnTo>
                <a:lnTo>
                  <a:pt x="10036" y="3967"/>
                </a:lnTo>
                <a:lnTo>
                  <a:pt x="10017" y="3992"/>
                </a:lnTo>
                <a:lnTo>
                  <a:pt x="9997" y="4018"/>
                </a:lnTo>
                <a:lnTo>
                  <a:pt x="9976" y="4044"/>
                </a:lnTo>
                <a:lnTo>
                  <a:pt x="9955" y="4069"/>
                </a:lnTo>
                <a:lnTo>
                  <a:pt x="9933" y="4094"/>
                </a:lnTo>
                <a:lnTo>
                  <a:pt x="9909" y="4120"/>
                </a:lnTo>
                <a:lnTo>
                  <a:pt x="9885" y="4146"/>
                </a:lnTo>
                <a:lnTo>
                  <a:pt x="9861" y="4171"/>
                </a:lnTo>
                <a:lnTo>
                  <a:pt x="9836" y="4195"/>
                </a:lnTo>
                <a:lnTo>
                  <a:pt x="9809" y="4219"/>
                </a:lnTo>
                <a:lnTo>
                  <a:pt x="9783" y="4244"/>
                </a:lnTo>
                <a:lnTo>
                  <a:pt x="9757" y="4267"/>
                </a:lnTo>
                <a:lnTo>
                  <a:pt x="9730" y="4290"/>
                </a:lnTo>
                <a:lnTo>
                  <a:pt x="9702" y="4312"/>
                </a:lnTo>
                <a:lnTo>
                  <a:pt x="9674" y="4333"/>
                </a:lnTo>
                <a:lnTo>
                  <a:pt x="9645" y="4355"/>
                </a:lnTo>
                <a:lnTo>
                  <a:pt x="9616" y="4376"/>
                </a:lnTo>
                <a:lnTo>
                  <a:pt x="9586" y="4396"/>
                </a:lnTo>
                <a:lnTo>
                  <a:pt x="9556" y="4416"/>
                </a:lnTo>
                <a:lnTo>
                  <a:pt x="9526" y="4435"/>
                </a:lnTo>
                <a:lnTo>
                  <a:pt x="9495" y="4454"/>
                </a:lnTo>
                <a:lnTo>
                  <a:pt x="9463" y="4473"/>
                </a:lnTo>
                <a:lnTo>
                  <a:pt x="9432" y="4491"/>
                </a:lnTo>
                <a:lnTo>
                  <a:pt x="9400" y="4509"/>
                </a:lnTo>
                <a:lnTo>
                  <a:pt x="9367" y="4525"/>
                </a:lnTo>
                <a:lnTo>
                  <a:pt x="9334" y="4542"/>
                </a:lnTo>
                <a:lnTo>
                  <a:pt x="9300" y="4558"/>
                </a:lnTo>
                <a:lnTo>
                  <a:pt x="9267" y="4574"/>
                </a:lnTo>
                <a:lnTo>
                  <a:pt x="9232" y="4589"/>
                </a:lnTo>
                <a:lnTo>
                  <a:pt x="9196" y="4603"/>
                </a:lnTo>
                <a:lnTo>
                  <a:pt x="9161" y="4617"/>
                </a:lnTo>
                <a:lnTo>
                  <a:pt x="9126" y="4631"/>
                </a:lnTo>
                <a:lnTo>
                  <a:pt x="9089" y="4643"/>
                </a:lnTo>
                <a:lnTo>
                  <a:pt x="9052" y="4656"/>
                </a:lnTo>
                <a:lnTo>
                  <a:pt x="9015" y="4668"/>
                </a:lnTo>
                <a:lnTo>
                  <a:pt x="8977" y="4680"/>
                </a:lnTo>
                <a:lnTo>
                  <a:pt x="8938" y="4691"/>
                </a:lnTo>
                <a:lnTo>
                  <a:pt x="8901" y="4701"/>
                </a:lnTo>
                <a:lnTo>
                  <a:pt x="8861" y="4712"/>
                </a:lnTo>
                <a:lnTo>
                  <a:pt x="8822" y="4721"/>
                </a:lnTo>
                <a:lnTo>
                  <a:pt x="8793" y="4727"/>
                </a:lnTo>
                <a:lnTo>
                  <a:pt x="8761" y="4735"/>
                </a:lnTo>
                <a:lnTo>
                  <a:pt x="8722" y="4742"/>
                </a:lnTo>
                <a:lnTo>
                  <a:pt x="8679" y="4752"/>
                </a:lnTo>
                <a:lnTo>
                  <a:pt x="8629" y="4760"/>
                </a:lnTo>
                <a:lnTo>
                  <a:pt x="8576" y="4769"/>
                </a:lnTo>
                <a:lnTo>
                  <a:pt x="8516" y="4780"/>
                </a:lnTo>
                <a:lnTo>
                  <a:pt x="8450" y="4790"/>
                </a:lnTo>
                <a:lnTo>
                  <a:pt x="8346" y="4808"/>
                </a:lnTo>
                <a:lnTo>
                  <a:pt x="8242" y="4827"/>
                </a:lnTo>
                <a:lnTo>
                  <a:pt x="8138" y="4847"/>
                </a:lnTo>
                <a:lnTo>
                  <a:pt x="8035" y="4867"/>
                </a:lnTo>
                <a:lnTo>
                  <a:pt x="7933" y="4889"/>
                </a:lnTo>
                <a:lnTo>
                  <a:pt x="7832" y="4911"/>
                </a:lnTo>
                <a:lnTo>
                  <a:pt x="7731" y="4935"/>
                </a:lnTo>
                <a:lnTo>
                  <a:pt x="7631" y="4959"/>
                </a:lnTo>
                <a:lnTo>
                  <a:pt x="7531" y="4984"/>
                </a:lnTo>
                <a:lnTo>
                  <a:pt x="7432" y="5010"/>
                </a:lnTo>
                <a:lnTo>
                  <a:pt x="7334" y="5037"/>
                </a:lnTo>
                <a:lnTo>
                  <a:pt x="7237" y="5065"/>
                </a:lnTo>
                <a:lnTo>
                  <a:pt x="7141" y="5093"/>
                </a:lnTo>
                <a:lnTo>
                  <a:pt x="7045" y="5123"/>
                </a:lnTo>
                <a:lnTo>
                  <a:pt x="6949" y="5153"/>
                </a:lnTo>
                <a:lnTo>
                  <a:pt x="6855" y="5185"/>
                </a:lnTo>
                <a:lnTo>
                  <a:pt x="6761" y="5217"/>
                </a:lnTo>
                <a:lnTo>
                  <a:pt x="6667" y="5250"/>
                </a:lnTo>
                <a:lnTo>
                  <a:pt x="6575" y="5285"/>
                </a:lnTo>
                <a:lnTo>
                  <a:pt x="6482" y="5319"/>
                </a:lnTo>
                <a:lnTo>
                  <a:pt x="6392" y="5356"/>
                </a:lnTo>
                <a:lnTo>
                  <a:pt x="6300" y="5393"/>
                </a:lnTo>
                <a:lnTo>
                  <a:pt x="6211" y="5431"/>
                </a:lnTo>
                <a:lnTo>
                  <a:pt x="6121" y="5470"/>
                </a:lnTo>
                <a:lnTo>
                  <a:pt x="6033" y="5510"/>
                </a:lnTo>
                <a:lnTo>
                  <a:pt x="5945" y="5550"/>
                </a:lnTo>
                <a:lnTo>
                  <a:pt x="5857" y="5592"/>
                </a:lnTo>
                <a:lnTo>
                  <a:pt x="5771" y="5635"/>
                </a:lnTo>
                <a:lnTo>
                  <a:pt x="5685" y="5678"/>
                </a:lnTo>
                <a:lnTo>
                  <a:pt x="5600" y="5722"/>
                </a:lnTo>
                <a:lnTo>
                  <a:pt x="5515" y="5768"/>
                </a:lnTo>
                <a:lnTo>
                  <a:pt x="5431" y="5814"/>
                </a:lnTo>
                <a:lnTo>
                  <a:pt x="5513" y="5860"/>
                </a:lnTo>
                <a:lnTo>
                  <a:pt x="5595" y="5905"/>
                </a:lnTo>
                <a:lnTo>
                  <a:pt x="5679" y="5949"/>
                </a:lnTo>
                <a:lnTo>
                  <a:pt x="5763" y="5994"/>
                </a:lnTo>
                <a:lnTo>
                  <a:pt x="5848" y="6036"/>
                </a:lnTo>
                <a:lnTo>
                  <a:pt x="5933" y="6077"/>
                </a:lnTo>
                <a:lnTo>
                  <a:pt x="6018" y="6118"/>
                </a:lnTo>
                <a:lnTo>
                  <a:pt x="6106" y="6158"/>
                </a:lnTo>
                <a:lnTo>
                  <a:pt x="6193" y="6196"/>
                </a:lnTo>
                <a:lnTo>
                  <a:pt x="6280" y="6233"/>
                </a:lnTo>
                <a:lnTo>
                  <a:pt x="6369" y="6270"/>
                </a:lnTo>
                <a:lnTo>
                  <a:pt x="6458" y="6306"/>
                </a:lnTo>
                <a:lnTo>
                  <a:pt x="6548" y="6342"/>
                </a:lnTo>
                <a:lnTo>
                  <a:pt x="6639" y="6375"/>
                </a:lnTo>
                <a:lnTo>
                  <a:pt x="6729" y="6409"/>
                </a:lnTo>
                <a:lnTo>
                  <a:pt x="6822" y="6441"/>
                </a:lnTo>
                <a:lnTo>
                  <a:pt x="6914" y="6472"/>
                </a:lnTo>
                <a:lnTo>
                  <a:pt x="7007" y="6503"/>
                </a:lnTo>
                <a:lnTo>
                  <a:pt x="7101" y="6532"/>
                </a:lnTo>
                <a:lnTo>
                  <a:pt x="7195" y="6561"/>
                </a:lnTo>
                <a:lnTo>
                  <a:pt x="7291" y="6588"/>
                </a:lnTo>
                <a:lnTo>
                  <a:pt x="7387" y="6614"/>
                </a:lnTo>
                <a:lnTo>
                  <a:pt x="7483" y="6640"/>
                </a:lnTo>
                <a:lnTo>
                  <a:pt x="7580" y="6665"/>
                </a:lnTo>
                <a:lnTo>
                  <a:pt x="7678" y="6689"/>
                </a:lnTo>
                <a:lnTo>
                  <a:pt x="7776" y="6712"/>
                </a:lnTo>
                <a:lnTo>
                  <a:pt x="7876" y="6734"/>
                </a:lnTo>
                <a:lnTo>
                  <a:pt x="7975" y="6755"/>
                </a:lnTo>
                <a:lnTo>
                  <a:pt x="8076" y="6775"/>
                </a:lnTo>
                <a:lnTo>
                  <a:pt x="8177" y="6794"/>
                </a:lnTo>
                <a:lnTo>
                  <a:pt x="8279" y="6812"/>
                </a:lnTo>
                <a:lnTo>
                  <a:pt x="8381" y="6830"/>
                </a:lnTo>
                <a:lnTo>
                  <a:pt x="8471" y="6842"/>
                </a:lnTo>
                <a:lnTo>
                  <a:pt x="8554" y="6855"/>
                </a:lnTo>
                <a:lnTo>
                  <a:pt x="8630" y="6868"/>
                </a:lnTo>
                <a:lnTo>
                  <a:pt x="8698" y="6879"/>
                </a:lnTo>
                <a:lnTo>
                  <a:pt x="8758" y="6891"/>
                </a:lnTo>
                <a:lnTo>
                  <a:pt x="8810" y="6902"/>
                </a:lnTo>
                <a:lnTo>
                  <a:pt x="8854" y="6913"/>
                </a:lnTo>
                <a:lnTo>
                  <a:pt x="8891" y="6923"/>
                </a:lnTo>
                <a:lnTo>
                  <a:pt x="8933" y="6936"/>
                </a:lnTo>
                <a:lnTo>
                  <a:pt x="8974" y="6949"/>
                </a:lnTo>
                <a:lnTo>
                  <a:pt x="9014" y="6962"/>
                </a:lnTo>
                <a:lnTo>
                  <a:pt x="9054" y="6976"/>
                </a:lnTo>
                <a:lnTo>
                  <a:pt x="9093" y="6990"/>
                </a:lnTo>
                <a:lnTo>
                  <a:pt x="9131" y="7004"/>
                </a:lnTo>
                <a:lnTo>
                  <a:pt x="9169" y="7019"/>
                </a:lnTo>
                <a:lnTo>
                  <a:pt x="9206" y="7034"/>
                </a:lnTo>
                <a:lnTo>
                  <a:pt x="9242" y="7050"/>
                </a:lnTo>
                <a:lnTo>
                  <a:pt x="9278" y="7065"/>
                </a:lnTo>
                <a:lnTo>
                  <a:pt x="9314" y="7081"/>
                </a:lnTo>
                <a:lnTo>
                  <a:pt x="9349" y="7098"/>
                </a:lnTo>
                <a:lnTo>
                  <a:pt x="9382" y="7115"/>
                </a:lnTo>
                <a:lnTo>
                  <a:pt x="9416" y="7132"/>
                </a:lnTo>
                <a:lnTo>
                  <a:pt x="9449" y="7150"/>
                </a:lnTo>
                <a:lnTo>
                  <a:pt x="9481" y="7167"/>
                </a:lnTo>
                <a:lnTo>
                  <a:pt x="9513" y="7185"/>
                </a:lnTo>
                <a:lnTo>
                  <a:pt x="9544" y="7204"/>
                </a:lnTo>
                <a:lnTo>
                  <a:pt x="9574" y="7223"/>
                </a:lnTo>
                <a:lnTo>
                  <a:pt x="9604" y="7242"/>
                </a:lnTo>
                <a:lnTo>
                  <a:pt x="9633" y="7262"/>
                </a:lnTo>
                <a:lnTo>
                  <a:pt x="9662" y="7282"/>
                </a:lnTo>
                <a:lnTo>
                  <a:pt x="9690" y="7302"/>
                </a:lnTo>
                <a:lnTo>
                  <a:pt x="9717" y="7323"/>
                </a:lnTo>
                <a:lnTo>
                  <a:pt x="9743" y="7344"/>
                </a:lnTo>
                <a:lnTo>
                  <a:pt x="9769" y="7365"/>
                </a:lnTo>
                <a:lnTo>
                  <a:pt x="9795" y="7387"/>
                </a:lnTo>
                <a:lnTo>
                  <a:pt x="9820" y="7409"/>
                </a:lnTo>
                <a:lnTo>
                  <a:pt x="9843" y="7431"/>
                </a:lnTo>
                <a:lnTo>
                  <a:pt x="9867" y="7455"/>
                </a:lnTo>
                <a:lnTo>
                  <a:pt x="9890" y="7478"/>
                </a:lnTo>
                <a:lnTo>
                  <a:pt x="9913" y="7501"/>
                </a:lnTo>
                <a:lnTo>
                  <a:pt x="9934" y="7525"/>
                </a:lnTo>
                <a:lnTo>
                  <a:pt x="9955" y="7549"/>
                </a:lnTo>
                <a:lnTo>
                  <a:pt x="9975" y="7574"/>
                </a:lnTo>
                <a:lnTo>
                  <a:pt x="9995" y="7600"/>
                </a:lnTo>
                <a:lnTo>
                  <a:pt x="10014" y="7625"/>
                </a:lnTo>
                <a:lnTo>
                  <a:pt x="10031" y="7650"/>
                </a:lnTo>
                <a:lnTo>
                  <a:pt x="10048" y="7676"/>
                </a:lnTo>
                <a:lnTo>
                  <a:pt x="10065" y="7703"/>
                </a:lnTo>
                <a:lnTo>
                  <a:pt x="10081" y="7729"/>
                </a:lnTo>
                <a:lnTo>
                  <a:pt x="10097" y="7756"/>
                </a:lnTo>
                <a:lnTo>
                  <a:pt x="10111" y="7784"/>
                </a:lnTo>
                <a:lnTo>
                  <a:pt x="10125" y="7811"/>
                </a:lnTo>
                <a:lnTo>
                  <a:pt x="10139" y="7838"/>
                </a:lnTo>
                <a:lnTo>
                  <a:pt x="10151" y="7867"/>
                </a:lnTo>
                <a:lnTo>
                  <a:pt x="10163" y="7895"/>
                </a:lnTo>
                <a:lnTo>
                  <a:pt x="10174" y="7924"/>
                </a:lnTo>
                <a:lnTo>
                  <a:pt x="10185" y="7953"/>
                </a:lnTo>
                <a:lnTo>
                  <a:pt x="10194" y="7982"/>
                </a:lnTo>
                <a:lnTo>
                  <a:pt x="10204" y="8012"/>
                </a:lnTo>
                <a:lnTo>
                  <a:pt x="10212" y="8041"/>
                </a:lnTo>
                <a:lnTo>
                  <a:pt x="10221" y="8072"/>
                </a:lnTo>
                <a:lnTo>
                  <a:pt x="10227" y="8102"/>
                </a:lnTo>
                <a:lnTo>
                  <a:pt x="10233" y="8134"/>
                </a:lnTo>
                <a:lnTo>
                  <a:pt x="10240" y="8164"/>
                </a:lnTo>
                <a:lnTo>
                  <a:pt x="10245" y="8196"/>
                </a:lnTo>
                <a:lnTo>
                  <a:pt x="10249" y="8228"/>
                </a:lnTo>
                <a:lnTo>
                  <a:pt x="10253" y="8260"/>
                </a:lnTo>
                <a:lnTo>
                  <a:pt x="10255" y="8293"/>
                </a:lnTo>
                <a:lnTo>
                  <a:pt x="10259" y="8325"/>
                </a:lnTo>
                <a:lnTo>
                  <a:pt x="10260" y="8358"/>
                </a:lnTo>
                <a:lnTo>
                  <a:pt x="10261" y="8392"/>
                </a:lnTo>
                <a:lnTo>
                  <a:pt x="10262" y="8425"/>
                </a:lnTo>
                <a:lnTo>
                  <a:pt x="10261" y="8445"/>
                </a:lnTo>
                <a:lnTo>
                  <a:pt x="10261" y="8465"/>
                </a:lnTo>
                <a:lnTo>
                  <a:pt x="10259" y="8484"/>
                </a:lnTo>
                <a:lnTo>
                  <a:pt x="10257" y="8503"/>
                </a:lnTo>
                <a:lnTo>
                  <a:pt x="10254" y="8523"/>
                </a:lnTo>
                <a:lnTo>
                  <a:pt x="10251" y="8541"/>
                </a:lnTo>
                <a:lnTo>
                  <a:pt x="10248" y="8560"/>
                </a:lnTo>
                <a:lnTo>
                  <a:pt x="10244" y="8578"/>
                </a:lnTo>
                <a:lnTo>
                  <a:pt x="10239" y="8596"/>
                </a:lnTo>
                <a:lnTo>
                  <a:pt x="10233" y="8614"/>
                </a:lnTo>
                <a:lnTo>
                  <a:pt x="10228" y="8631"/>
                </a:lnTo>
                <a:lnTo>
                  <a:pt x="10222" y="8648"/>
                </a:lnTo>
                <a:lnTo>
                  <a:pt x="10216" y="8666"/>
                </a:lnTo>
                <a:lnTo>
                  <a:pt x="10208" y="8682"/>
                </a:lnTo>
                <a:lnTo>
                  <a:pt x="10200" y="8699"/>
                </a:lnTo>
                <a:lnTo>
                  <a:pt x="10191" y="8716"/>
                </a:lnTo>
                <a:lnTo>
                  <a:pt x="10182" y="8731"/>
                </a:lnTo>
                <a:lnTo>
                  <a:pt x="10172" y="8747"/>
                </a:lnTo>
                <a:lnTo>
                  <a:pt x="10163" y="8762"/>
                </a:lnTo>
                <a:lnTo>
                  <a:pt x="10152" y="8778"/>
                </a:lnTo>
                <a:lnTo>
                  <a:pt x="10141" y="8792"/>
                </a:lnTo>
                <a:lnTo>
                  <a:pt x="10129" y="8807"/>
                </a:lnTo>
                <a:lnTo>
                  <a:pt x="10117" y="8822"/>
                </a:lnTo>
                <a:lnTo>
                  <a:pt x="10104" y="8835"/>
                </a:lnTo>
                <a:lnTo>
                  <a:pt x="10090" y="8850"/>
                </a:lnTo>
                <a:lnTo>
                  <a:pt x="10077" y="8864"/>
                </a:lnTo>
                <a:lnTo>
                  <a:pt x="10062" y="8878"/>
                </a:lnTo>
                <a:lnTo>
                  <a:pt x="10047" y="8890"/>
                </a:lnTo>
                <a:lnTo>
                  <a:pt x="10031" y="8903"/>
                </a:lnTo>
                <a:lnTo>
                  <a:pt x="10016" y="8916"/>
                </a:lnTo>
                <a:lnTo>
                  <a:pt x="9999" y="8928"/>
                </a:lnTo>
                <a:lnTo>
                  <a:pt x="9982" y="8941"/>
                </a:lnTo>
                <a:lnTo>
                  <a:pt x="9946" y="8964"/>
                </a:lnTo>
                <a:lnTo>
                  <a:pt x="9910" y="8986"/>
                </a:lnTo>
                <a:lnTo>
                  <a:pt x="9873" y="9007"/>
                </a:lnTo>
                <a:lnTo>
                  <a:pt x="9833" y="9025"/>
                </a:lnTo>
                <a:lnTo>
                  <a:pt x="9793" y="9043"/>
                </a:lnTo>
                <a:lnTo>
                  <a:pt x="9751" y="9058"/>
                </a:lnTo>
                <a:lnTo>
                  <a:pt x="9707" y="9073"/>
                </a:lnTo>
                <a:lnTo>
                  <a:pt x="9663" y="9086"/>
                </a:lnTo>
                <a:lnTo>
                  <a:pt x="9618" y="9097"/>
                </a:lnTo>
                <a:lnTo>
                  <a:pt x="9572" y="9107"/>
                </a:lnTo>
                <a:lnTo>
                  <a:pt x="9523" y="9115"/>
                </a:lnTo>
                <a:lnTo>
                  <a:pt x="9474" y="9122"/>
                </a:lnTo>
                <a:lnTo>
                  <a:pt x="9423" y="9127"/>
                </a:lnTo>
                <a:lnTo>
                  <a:pt x="9372" y="9131"/>
                </a:lnTo>
                <a:lnTo>
                  <a:pt x="9319" y="9133"/>
                </a:lnTo>
                <a:lnTo>
                  <a:pt x="9265" y="9134"/>
                </a:lnTo>
                <a:lnTo>
                  <a:pt x="9238" y="9134"/>
                </a:lnTo>
                <a:lnTo>
                  <a:pt x="9212" y="9133"/>
                </a:lnTo>
                <a:lnTo>
                  <a:pt x="9186" y="9132"/>
                </a:lnTo>
                <a:lnTo>
                  <a:pt x="9159" y="9130"/>
                </a:lnTo>
                <a:lnTo>
                  <a:pt x="9134" y="9128"/>
                </a:lnTo>
                <a:lnTo>
                  <a:pt x="9108" y="9125"/>
                </a:lnTo>
                <a:lnTo>
                  <a:pt x="9082" y="9122"/>
                </a:lnTo>
                <a:lnTo>
                  <a:pt x="9055" y="9117"/>
                </a:lnTo>
                <a:lnTo>
                  <a:pt x="9002" y="9108"/>
                </a:lnTo>
                <a:lnTo>
                  <a:pt x="8949" y="9095"/>
                </a:lnTo>
                <a:lnTo>
                  <a:pt x="8896" y="9082"/>
                </a:lnTo>
                <a:lnTo>
                  <a:pt x="8844" y="9066"/>
                </a:lnTo>
                <a:lnTo>
                  <a:pt x="8791" y="9048"/>
                </a:lnTo>
                <a:lnTo>
                  <a:pt x="8738" y="9028"/>
                </a:lnTo>
                <a:lnTo>
                  <a:pt x="8685" y="9006"/>
                </a:lnTo>
                <a:lnTo>
                  <a:pt x="8631" y="8981"/>
                </a:lnTo>
                <a:lnTo>
                  <a:pt x="8579" y="8954"/>
                </a:lnTo>
                <a:lnTo>
                  <a:pt x="8525" y="8926"/>
                </a:lnTo>
                <a:lnTo>
                  <a:pt x="8472" y="8895"/>
                </a:lnTo>
                <a:lnTo>
                  <a:pt x="8419" y="8863"/>
                </a:lnTo>
                <a:lnTo>
                  <a:pt x="8365" y="8828"/>
                </a:lnTo>
                <a:lnTo>
                  <a:pt x="8311" y="8791"/>
                </a:lnTo>
                <a:lnTo>
                  <a:pt x="8259" y="8752"/>
                </a:lnTo>
                <a:lnTo>
                  <a:pt x="8205" y="8711"/>
                </a:lnTo>
                <a:lnTo>
                  <a:pt x="8153" y="8669"/>
                </a:lnTo>
                <a:lnTo>
                  <a:pt x="8099" y="8624"/>
                </a:lnTo>
                <a:lnTo>
                  <a:pt x="8046" y="8578"/>
                </a:lnTo>
                <a:lnTo>
                  <a:pt x="7994" y="8529"/>
                </a:lnTo>
                <a:lnTo>
                  <a:pt x="7941" y="8479"/>
                </a:lnTo>
                <a:lnTo>
                  <a:pt x="7889" y="8426"/>
                </a:lnTo>
                <a:lnTo>
                  <a:pt x="7836" y="8373"/>
                </a:lnTo>
                <a:lnTo>
                  <a:pt x="7783" y="8316"/>
                </a:lnTo>
                <a:lnTo>
                  <a:pt x="7731" y="8258"/>
                </a:lnTo>
                <a:lnTo>
                  <a:pt x="7679" y="8198"/>
                </a:lnTo>
                <a:lnTo>
                  <a:pt x="7627" y="8137"/>
                </a:lnTo>
                <a:lnTo>
                  <a:pt x="7575" y="8073"/>
                </a:lnTo>
                <a:lnTo>
                  <a:pt x="7561" y="8054"/>
                </a:lnTo>
                <a:lnTo>
                  <a:pt x="7544" y="8031"/>
                </a:lnTo>
                <a:lnTo>
                  <a:pt x="7521" y="8004"/>
                </a:lnTo>
                <a:lnTo>
                  <a:pt x="7497" y="7971"/>
                </a:lnTo>
                <a:lnTo>
                  <a:pt x="7440" y="7899"/>
                </a:lnTo>
                <a:lnTo>
                  <a:pt x="7383" y="7828"/>
                </a:lnTo>
                <a:lnTo>
                  <a:pt x="7324" y="7757"/>
                </a:lnTo>
                <a:lnTo>
                  <a:pt x="7264" y="7688"/>
                </a:lnTo>
                <a:lnTo>
                  <a:pt x="7204" y="7619"/>
                </a:lnTo>
                <a:lnTo>
                  <a:pt x="7143" y="7551"/>
                </a:lnTo>
                <a:lnTo>
                  <a:pt x="7081" y="7484"/>
                </a:lnTo>
                <a:lnTo>
                  <a:pt x="7019" y="7418"/>
                </a:lnTo>
                <a:lnTo>
                  <a:pt x="6956" y="7352"/>
                </a:lnTo>
                <a:lnTo>
                  <a:pt x="6891" y="7287"/>
                </a:lnTo>
                <a:lnTo>
                  <a:pt x="6826" y="7224"/>
                </a:lnTo>
                <a:lnTo>
                  <a:pt x="6760" y="7161"/>
                </a:lnTo>
                <a:lnTo>
                  <a:pt x="6694" y="7099"/>
                </a:lnTo>
                <a:lnTo>
                  <a:pt x="6626" y="7037"/>
                </a:lnTo>
                <a:lnTo>
                  <a:pt x="6558" y="6977"/>
                </a:lnTo>
                <a:lnTo>
                  <a:pt x="6488" y="6917"/>
                </a:lnTo>
                <a:lnTo>
                  <a:pt x="6419" y="6858"/>
                </a:lnTo>
                <a:lnTo>
                  <a:pt x="6349" y="6800"/>
                </a:lnTo>
                <a:lnTo>
                  <a:pt x="6277" y="6744"/>
                </a:lnTo>
                <a:lnTo>
                  <a:pt x="6204" y="6687"/>
                </a:lnTo>
                <a:lnTo>
                  <a:pt x="6131" y="6631"/>
                </a:lnTo>
                <a:lnTo>
                  <a:pt x="6057" y="6576"/>
                </a:lnTo>
                <a:lnTo>
                  <a:pt x="5982" y="6523"/>
                </a:lnTo>
                <a:lnTo>
                  <a:pt x="5907" y="6470"/>
                </a:lnTo>
                <a:lnTo>
                  <a:pt x="5831" y="6417"/>
                </a:lnTo>
                <a:lnTo>
                  <a:pt x="5753" y="6366"/>
                </a:lnTo>
                <a:lnTo>
                  <a:pt x="5675" y="6315"/>
                </a:lnTo>
                <a:lnTo>
                  <a:pt x="5596" y="6266"/>
                </a:lnTo>
                <a:lnTo>
                  <a:pt x="5516" y="6217"/>
                </a:lnTo>
                <a:lnTo>
                  <a:pt x="5436" y="6168"/>
                </a:lnTo>
                <a:lnTo>
                  <a:pt x="5355" y="6121"/>
                </a:lnTo>
                <a:lnTo>
                  <a:pt x="5272" y="6075"/>
                </a:lnTo>
                <a:lnTo>
                  <a:pt x="5273" y="6148"/>
                </a:lnTo>
                <a:lnTo>
                  <a:pt x="5274" y="6222"/>
                </a:lnTo>
                <a:lnTo>
                  <a:pt x="5277" y="6297"/>
                </a:lnTo>
                <a:lnTo>
                  <a:pt x="5280" y="6370"/>
                </a:lnTo>
                <a:lnTo>
                  <a:pt x="5283" y="6445"/>
                </a:lnTo>
                <a:lnTo>
                  <a:pt x="5288" y="6520"/>
                </a:lnTo>
                <a:lnTo>
                  <a:pt x="5293" y="6595"/>
                </a:lnTo>
                <a:lnTo>
                  <a:pt x="5300" y="6671"/>
                </a:lnTo>
                <a:lnTo>
                  <a:pt x="5306" y="6747"/>
                </a:lnTo>
                <a:lnTo>
                  <a:pt x="5314" y="6822"/>
                </a:lnTo>
                <a:lnTo>
                  <a:pt x="5323" y="6899"/>
                </a:lnTo>
                <a:lnTo>
                  <a:pt x="5332" y="6976"/>
                </a:lnTo>
                <a:lnTo>
                  <a:pt x="5343" y="7053"/>
                </a:lnTo>
                <a:lnTo>
                  <a:pt x="5354" y="7131"/>
                </a:lnTo>
                <a:lnTo>
                  <a:pt x="5366" y="7208"/>
                </a:lnTo>
                <a:lnTo>
                  <a:pt x="5380" y="7286"/>
                </a:lnTo>
                <a:lnTo>
                  <a:pt x="5393" y="7364"/>
                </a:lnTo>
                <a:lnTo>
                  <a:pt x="5407" y="7443"/>
                </a:lnTo>
                <a:lnTo>
                  <a:pt x="5423" y="7522"/>
                </a:lnTo>
                <a:lnTo>
                  <a:pt x="5439" y="7601"/>
                </a:lnTo>
                <a:lnTo>
                  <a:pt x="5456" y="7681"/>
                </a:lnTo>
                <a:lnTo>
                  <a:pt x="5473" y="7761"/>
                </a:lnTo>
                <a:lnTo>
                  <a:pt x="5492" y="7841"/>
                </a:lnTo>
                <a:lnTo>
                  <a:pt x="5512" y="7920"/>
                </a:lnTo>
                <a:lnTo>
                  <a:pt x="5532" y="8001"/>
                </a:lnTo>
                <a:lnTo>
                  <a:pt x="5553" y="8082"/>
                </a:lnTo>
                <a:lnTo>
                  <a:pt x="5575" y="8163"/>
                </a:lnTo>
                <a:lnTo>
                  <a:pt x="5598" y="8245"/>
                </a:lnTo>
                <a:lnTo>
                  <a:pt x="5622" y="8327"/>
                </a:lnTo>
                <a:lnTo>
                  <a:pt x="5646" y="8410"/>
                </a:lnTo>
                <a:lnTo>
                  <a:pt x="5671" y="8493"/>
                </a:lnTo>
                <a:lnTo>
                  <a:pt x="5697" y="8576"/>
                </a:lnTo>
                <a:lnTo>
                  <a:pt x="5749" y="8738"/>
                </a:lnTo>
                <a:lnTo>
                  <a:pt x="5797" y="8893"/>
                </a:lnTo>
                <a:lnTo>
                  <a:pt x="5843" y="9043"/>
                </a:lnTo>
                <a:lnTo>
                  <a:pt x="5884" y="9184"/>
                </a:lnTo>
                <a:lnTo>
                  <a:pt x="5921" y="9318"/>
                </a:lnTo>
                <a:lnTo>
                  <a:pt x="5957" y="9445"/>
                </a:lnTo>
                <a:lnTo>
                  <a:pt x="5988" y="9565"/>
                </a:lnTo>
                <a:lnTo>
                  <a:pt x="6016" y="9679"/>
                </a:lnTo>
                <a:lnTo>
                  <a:pt x="6041" y="9785"/>
                </a:lnTo>
                <a:lnTo>
                  <a:pt x="6062" y="9884"/>
                </a:lnTo>
                <a:lnTo>
                  <a:pt x="6080" y="9976"/>
                </a:lnTo>
                <a:lnTo>
                  <a:pt x="6095" y="10061"/>
                </a:lnTo>
                <a:lnTo>
                  <a:pt x="6101" y="10101"/>
                </a:lnTo>
                <a:lnTo>
                  <a:pt x="6107" y="10139"/>
                </a:lnTo>
                <a:lnTo>
                  <a:pt x="6112" y="10175"/>
                </a:lnTo>
                <a:lnTo>
                  <a:pt x="6115" y="10209"/>
                </a:lnTo>
                <a:lnTo>
                  <a:pt x="6118" y="10242"/>
                </a:lnTo>
                <a:lnTo>
                  <a:pt x="6120" y="10273"/>
                </a:lnTo>
                <a:lnTo>
                  <a:pt x="6121" y="10302"/>
                </a:lnTo>
                <a:lnTo>
                  <a:pt x="6121" y="10329"/>
                </a:lnTo>
                <a:lnTo>
                  <a:pt x="6121" y="10364"/>
                </a:lnTo>
                <a:lnTo>
                  <a:pt x="6120" y="10397"/>
                </a:lnTo>
                <a:lnTo>
                  <a:pt x="6119" y="10431"/>
                </a:lnTo>
                <a:lnTo>
                  <a:pt x="6117" y="10465"/>
                </a:lnTo>
                <a:lnTo>
                  <a:pt x="6114" y="10498"/>
                </a:lnTo>
                <a:lnTo>
                  <a:pt x="6111" y="10531"/>
                </a:lnTo>
                <a:lnTo>
                  <a:pt x="6107" y="10563"/>
                </a:lnTo>
                <a:lnTo>
                  <a:pt x="6101" y="10596"/>
                </a:lnTo>
                <a:lnTo>
                  <a:pt x="6096" y="10628"/>
                </a:lnTo>
                <a:lnTo>
                  <a:pt x="6090" y="10659"/>
                </a:lnTo>
                <a:lnTo>
                  <a:pt x="6083" y="10691"/>
                </a:lnTo>
                <a:lnTo>
                  <a:pt x="6076" y="10722"/>
                </a:lnTo>
                <a:lnTo>
                  <a:pt x="6069" y="10753"/>
                </a:lnTo>
                <a:lnTo>
                  <a:pt x="6060" y="10783"/>
                </a:lnTo>
                <a:lnTo>
                  <a:pt x="6051" y="10814"/>
                </a:lnTo>
                <a:lnTo>
                  <a:pt x="6041" y="10843"/>
                </a:lnTo>
                <a:lnTo>
                  <a:pt x="6031" y="10873"/>
                </a:lnTo>
                <a:lnTo>
                  <a:pt x="6019" y="10902"/>
                </a:lnTo>
                <a:lnTo>
                  <a:pt x="6008" y="10932"/>
                </a:lnTo>
                <a:lnTo>
                  <a:pt x="5996" y="10960"/>
                </a:lnTo>
                <a:lnTo>
                  <a:pt x="5982" y="10988"/>
                </a:lnTo>
                <a:lnTo>
                  <a:pt x="5970" y="11017"/>
                </a:lnTo>
                <a:lnTo>
                  <a:pt x="5955" y="11045"/>
                </a:lnTo>
                <a:lnTo>
                  <a:pt x="5940" y="11073"/>
                </a:lnTo>
                <a:lnTo>
                  <a:pt x="5925" y="11100"/>
                </a:lnTo>
                <a:lnTo>
                  <a:pt x="5909" y="11126"/>
                </a:lnTo>
                <a:lnTo>
                  <a:pt x="5892" y="11154"/>
                </a:lnTo>
                <a:lnTo>
                  <a:pt x="5875" y="11180"/>
                </a:lnTo>
                <a:lnTo>
                  <a:pt x="5857" y="11206"/>
                </a:lnTo>
                <a:lnTo>
                  <a:pt x="5838" y="11231"/>
                </a:lnTo>
                <a:lnTo>
                  <a:pt x="5819" y="11258"/>
                </a:lnTo>
                <a:lnTo>
                  <a:pt x="5799" y="11283"/>
                </a:lnTo>
                <a:lnTo>
                  <a:pt x="5779" y="11307"/>
                </a:lnTo>
                <a:lnTo>
                  <a:pt x="5759" y="11331"/>
                </a:lnTo>
                <a:lnTo>
                  <a:pt x="5738" y="11354"/>
                </a:lnTo>
                <a:lnTo>
                  <a:pt x="5718" y="11376"/>
                </a:lnTo>
                <a:lnTo>
                  <a:pt x="5698" y="11398"/>
                </a:lnTo>
                <a:lnTo>
                  <a:pt x="5677" y="11419"/>
                </a:lnTo>
                <a:lnTo>
                  <a:pt x="5657" y="11439"/>
                </a:lnTo>
                <a:lnTo>
                  <a:pt x="5637" y="11457"/>
                </a:lnTo>
                <a:lnTo>
                  <a:pt x="5616" y="11475"/>
                </a:lnTo>
                <a:lnTo>
                  <a:pt x="5596" y="11493"/>
                </a:lnTo>
                <a:lnTo>
                  <a:pt x="5575" y="11510"/>
                </a:lnTo>
                <a:lnTo>
                  <a:pt x="5555" y="11526"/>
                </a:lnTo>
                <a:lnTo>
                  <a:pt x="5534" y="11542"/>
                </a:lnTo>
                <a:lnTo>
                  <a:pt x="5514" y="11556"/>
                </a:lnTo>
                <a:lnTo>
                  <a:pt x="5493" y="11570"/>
                </a:lnTo>
                <a:lnTo>
                  <a:pt x="5473" y="11583"/>
                </a:lnTo>
                <a:lnTo>
                  <a:pt x="5452" y="11595"/>
                </a:lnTo>
                <a:lnTo>
                  <a:pt x="5431" y="11606"/>
                </a:lnTo>
                <a:lnTo>
                  <a:pt x="5411" y="11616"/>
                </a:lnTo>
                <a:lnTo>
                  <a:pt x="5390" y="11627"/>
                </a:lnTo>
                <a:lnTo>
                  <a:pt x="5369" y="11635"/>
                </a:lnTo>
                <a:lnTo>
                  <a:pt x="5348" y="11644"/>
                </a:lnTo>
                <a:lnTo>
                  <a:pt x="5327" y="11651"/>
                </a:lnTo>
                <a:lnTo>
                  <a:pt x="5307" y="11658"/>
                </a:lnTo>
                <a:lnTo>
                  <a:pt x="5286" y="11664"/>
                </a:lnTo>
                <a:lnTo>
                  <a:pt x="5265" y="11669"/>
                </a:lnTo>
                <a:lnTo>
                  <a:pt x="5244" y="11673"/>
                </a:lnTo>
                <a:lnTo>
                  <a:pt x="5223" y="11676"/>
                </a:lnTo>
                <a:lnTo>
                  <a:pt x="5202" y="11679"/>
                </a:lnTo>
                <a:lnTo>
                  <a:pt x="5181" y="11682"/>
                </a:lnTo>
                <a:lnTo>
                  <a:pt x="5160" y="11683"/>
                </a:lnTo>
                <a:lnTo>
                  <a:pt x="5139" y="11683"/>
                </a:lnTo>
                <a:lnTo>
                  <a:pt x="5117" y="11683"/>
                </a:lnTo>
                <a:lnTo>
                  <a:pt x="5095" y="11682"/>
                </a:lnTo>
                <a:lnTo>
                  <a:pt x="5073" y="11679"/>
                </a:lnTo>
                <a:lnTo>
                  <a:pt x="5050" y="11676"/>
                </a:lnTo>
                <a:lnTo>
                  <a:pt x="5028" y="11673"/>
                </a:lnTo>
                <a:lnTo>
                  <a:pt x="5006" y="11669"/>
                </a:lnTo>
                <a:lnTo>
                  <a:pt x="4985" y="11664"/>
                </a:lnTo>
                <a:lnTo>
                  <a:pt x="4963" y="11657"/>
                </a:lnTo>
                <a:lnTo>
                  <a:pt x="4942" y="11650"/>
                </a:lnTo>
                <a:lnTo>
                  <a:pt x="4920" y="11643"/>
                </a:lnTo>
                <a:lnTo>
                  <a:pt x="4899" y="11634"/>
                </a:lnTo>
                <a:lnTo>
                  <a:pt x="4877" y="11625"/>
                </a:lnTo>
                <a:lnTo>
                  <a:pt x="4856" y="11615"/>
                </a:lnTo>
                <a:lnTo>
                  <a:pt x="4835" y="11604"/>
                </a:lnTo>
                <a:lnTo>
                  <a:pt x="4813" y="11592"/>
                </a:lnTo>
                <a:lnTo>
                  <a:pt x="4792" y="11579"/>
                </a:lnTo>
                <a:lnTo>
                  <a:pt x="4771" y="11567"/>
                </a:lnTo>
                <a:lnTo>
                  <a:pt x="4750" y="11552"/>
                </a:lnTo>
                <a:lnTo>
                  <a:pt x="4729" y="11537"/>
                </a:lnTo>
                <a:lnTo>
                  <a:pt x="4707" y="11522"/>
                </a:lnTo>
                <a:lnTo>
                  <a:pt x="4686" y="11505"/>
                </a:lnTo>
                <a:lnTo>
                  <a:pt x="4666" y="11488"/>
                </a:lnTo>
                <a:lnTo>
                  <a:pt x="4645" y="11470"/>
                </a:lnTo>
                <a:lnTo>
                  <a:pt x="4624" y="11451"/>
                </a:lnTo>
                <a:lnTo>
                  <a:pt x="4604" y="11431"/>
                </a:lnTo>
                <a:lnTo>
                  <a:pt x="4583" y="11410"/>
                </a:lnTo>
                <a:lnTo>
                  <a:pt x="4563" y="11389"/>
                </a:lnTo>
                <a:lnTo>
                  <a:pt x="4542" y="11367"/>
                </a:lnTo>
                <a:lnTo>
                  <a:pt x="4522" y="11344"/>
                </a:lnTo>
                <a:lnTo>
                  <a:pt x="4502" y="11320"/>
                </a:lnTo>
                <a:lnTo>
                  <a:pt x="4481" y="11294"/>
                </a:lnTo>
                <a:lnTo>
                  <a:pt x="4461" y="11269"/>
                </a:lnTo>
                <a:lnTo>
                  <a:pt x="4441" y="11244"/>
                </a:lnTo>
                <a:lnTo>
                  <a:pt x="4422" y="11218"/>
                </a:lnTo>
                <a:lnTo>
                  <a:pt x="4403" y="11190"/>
                </a:lnTo>
                <a:lnTo>
                  <a:pt x="4386" y="11164"/>
                </a:lnTo>
                <a:lnTo>
                  <a:pt x="4369" y="11137"/>
                </a:lnTo>
                <a:lnTo>
                  <a:pt x="4352" y="11108"/>
                </a:lnTo>
                <a:lnTo>
                  <a:pt x="4336" y="11080"/>
                </a:lnTo>
                <a:lnTo>
                  <a:pt x="4320" y="11052"/>
                </a:lnTo>
                <a:lnTo>
                  <a:pt x="4306" y="11023"/>
                </a:lnTo>
                <a:lnTo>
                  <a:pt x="4292" y="10994"/>
                </a:lnTo>
                <a:lnTo>
                  <a:pt x="4278" y="10964"/>
                </a:lnTo>
                <a:lnTo>
                  <a:pt x="4265" y="10935"/>
                </a:lnTo>
                <a:lnTo>
                  <a:pt x="4253" y="10904"/>
                </a:lnTo>
                <a:lnTo>
                  <a:pt x="4241" y="10874"/>
                </a:lnTo>
                <a:lnTo>
                  <a:pt x="4230" y="10842"/>
                </a:lnTo>
                <a:lnTo>
                  <a:pt x="4219" y="10811"/>
                </a:lnTo>
                <a:lnTo>
                  <a:pt x="4210" y="10779"/>
                </a:lnTo>
                <a:lnTo>
                  <a:pt x="4200" y="10746"/>
                </a:lnTo>
                <a:lnTo>
                  <a:pt x="4192" y="10714"/>
                </a:lnTo>
                <a:lnTo>
                  <a:pt x="4185" y="10681"/>
                </a:lnTo>
                <a:lnTo>
                  <a:pt x="4177" y="10649"/>
                </a:lnTo>
                <a:lnTo>
                  <a:pt x="4171" y="10615"/>
                </a:lnTo>
                <a:lnTo>
                  <a:pt x="4165" y="10580"/>
                </a:lnTo>
                <a:lnTo>
                  <a:pt x="4159" y="10547"/>
                </a:lnTo>
                <a:lnTo>
                  <a:pt x="4154" y="10512"/>
                </a:lnTo>
                <a:lnTo>
                  <a:pt x="4151" y="10477"/>
                </a:lnTo>
                <a:lnTo>
                  <a:pt x="4147" y="10441"/>
                </a:lnTo>
                <a:lnTo>
                  <a:pt x="4145" y="10406"/>
                </a:lnTo>
                <a:lnTo>
                  <a:pt x="4142" y="10370"/>
                </a:lnTo>
                <a:lnTo>
                  <a:pt x="4140" y="10333"/>
                </a:lnTo>
                <a:lnTo>
                  <a:pt x="4139" y="10296"/>
                </a:lnTo>
                <a:lnTo>
                  <a:pt x="4139" y="10260"/>
                </a:lnTo>
                <a:lnTo>
                  <a:pt x="4139" y="10236"/>
                </a:lnTo>
                <a:lnTo>
                  <a:pt x="4140" y="10212"/>
                </a:lnTo>
                <a:lnTo>
                  <a:pt x="4143" y="10186"/>
                </a:lnTo>
                <a:lnTo>
                  <a:pt x="4146" y="10158"/>
                </a:lnTo>
                <a:lnTo>
                  <a:pt x="4150" y="10127"/>
                </a:lnTo>
                <a:lnTo>
                  <a:pt x="4154" y="10095"/>
                </a:lnTo>
                <a:lnTo>
                  <a:pt x="4159" y="10061"/>
                </a:lnTo>
                <a:lnTo>
                  <a:pt x="4166" y="10025"/>
                </a:lnTo>
                <a:lnTo>
                  <a:pt x="4180" y="9947"/>
                </a:lnTo>
                <a:lnTo>
                  <a:pt x="4199" y="9862"/>
                </a:lnTo>
                <a:lnTo>
                  <a:pt x="4220" y="9768"/>
                </a:lnTo>
                <a:lnTo>
                  <a:pt x="4246" y="9667"/>
                </a:lnTo>
                <a:lnTo>
                  <a:pt x="4274" y="9559"/>
                </a:lnTo>
                <a:lnTo>
                  <a:pt x="4306" y="9443"/>
                </a:lnTo>
                <a:lnTo>
                  <a:pt x="4341" y="9319"/>
                </a:lnTo>
                <a:lnTo>
                  <a:pt x="4379" y="9188"/>
                </a:lnTo>
                <a:lnTo>
                  <a:pt x="4421" y="9049"/>
                </a:lnTo>
                <a:lnTo>
                  <a:pt x="4467" y="8903"/>
                </a:lnTo>
                <a:lnTo>
                  <a:pt x="4515" y="8748"/>
                </a:lnTo>
                <a:lnTo>
                  <a:pt x="4567" y="8586"/>
                </a:lnTo>
                <a:lnTo>
                  <a:pt x="4593" y="8503"/>
                </a:lnTo>
                <a:lnTo>
                  <a:pt x="4618" y="8421"/>
                </a:lnTo>
                <a:lnTo>
                  <a:pt x="4643" y="8339"/>
                </a:lnTo>
                <a:lnTo>
                  <a:pt x="4668" y="8257"/>
                </a:lnTo>
                <a:lnTo>
                  <a:pt x="4691" y="8175"/>
                </a:lnTo>
                <a:lnTo>
                  <a:pt x="4713" y="8094"/>
                </a:lnTo>
                <a:lnTo>
                  <a:pt x="4734" y="8013"/>
                </a:lnTo>
                <a:lnTo>
                  <a:pt x="4755" y="7932"/>
                </a:lnTo>
                <a:lnTo>
                  <a:pt x="4775" y="7851"/>
                </a:lnTo>
                <a:lnTo>
                  <a:pt x="4794" y="7771"/>
                </a:lnTo>
                <a:lnTo>
                  <a:pt x="4812" y="7691"/>
                </a:lnTo>
                <a:lnTo>
                  <a:pt x="4828" y="7611"/>
                </a:lnTo>
                <a:lnTo>
                  <a:pt x="4845" y="7532"/>
                </a:lnTo>
                <a:lnTo>
                  <a:pt x="4860" y="7452"/>
                </a:lnTo>
                <a:lnTo>
                  <a:pt x="4875" y="7374"/>
                </a:lnTo>
                <a:lnTo>
                  <a:pt x="4889" y="7296"/>
                </a:lnTo>
                <a:lnTo>
                  <a:pt x="4902" y="7217"/>
                </a:lnTo>
                <a:lnTo>
                  <a:pt x="4914" y="7139"/>
                </a:lnTo>
                <a:lnTo>
                  <a:pt x="4925" y="7061"/>
                </a:lnTo>
                <a:lnTo>
                  <a:pt x="4936" y="6983"/>
                </a:lnTo>
                <a:lnTo>
                  <a:pt x="4945" y="6907"/>
                </a:lnTo>
                <a:lnTo>
                  <a:pt x="4955" y="6829"/>
                </a:lnTo>
                <a:lnTo>
                  <a:pt x="4962" y="6753"/>
                </a:lnTo>
                <a:lnTo>
                  <a:pt x="4969" y="6676"/>
                </a:lnTo>
                <a:lnTo>
                  <a:pt x="4976" y="6600"/>
                </a:lnTo>
                <a:lnTo>
                  <a:pt x="4981" y="6524"/>
                </a:lnTo>
                <a:lnTo>
                  <a:pt x="4985" y="6449"/>
                </a:lnTo>
                <a:lnTo>
                  <a:pt x="4989" y="6373"/>
                </a:lnTo>
                <a:lnTo>
                  <a:pt x="4993" y="6299"/>
                </a:lnTo>
                <a:lnTo>
                  <a:pt x="4995" y="6224"/>
                </a:lnTo>
                <a:lnTo>
                  <a:pt x="4996" y="6149"/>
                </a:lnTo>
                <a:lnTo>
                  <a:pt x="4996" y="607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2" name="Rectangle 3"/>
          <p:cNvSpPr>
            <a:spLocks noGrp="1" noChangeArrowheads="1"/>
          </p:cNvSpPr>
          <p:nvPr>
            <p:ph type="body" idx="1"/>
          </p:nvPr>
        </p:nvSpPr>
        <p:spPr bwMode="auto">
          <a:xfrm>
            <a:off x="647700" y="1484313"/>
            <a:ext cx="7740650" cy="4249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dk2" tx1="lt1" bg2="dk1" tx2="lt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4000" kern="1200">
          <a:solidFill>
            <a:schemeClr val="tx1"/>
          </a:solidFill>
          <a:latin typeface="+mj-lt"/>
          <a:ea typeface="+mj-ea"/>
          <a:cs typeface="+mj-cs"/>
        </a:defRPr>
      </a:lvl1pPr>
      <a:lvl2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noFill/>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a:xfrm>
            <a:off x="647700" y="1484313"/>
            <a:ext cx="3798888" cy="4249737"/>
          </a:xfrm>
        </p:spPr>
        <p:txBody>
          <a:bodyPr/>
          <a:lstStyle/>
          <a:p>
            <a:pPr eaLnBrk="1" hangingPunct="1"/>
            <a:r>
              <a:rPr lang="en-GB" altLang="en-US" sz="2800" smtClean="0"/>
              <a:t>Bullets go in here</a:t>
            </a:r>
            <a:endParaRPr lang="en-US" altLang="en-US" sz="2800" smtClean="0"/>
          </a:p>
        </p:txBody>
      </p:sp>
      <p:sp>
        <p:nvSpPr>
          <p:cNvPr id="9220" name="Rectangle 4"/>
          <p:cNvSpPr>
            <a:spLocks noGrp="1" noChangeArrowheads="1"/>
          </p:cNvSpPr>
          <p:nvPr>
            <p:ph type="body" sz="half" idx="2"/>
          </p:nvPr>
        </p:nvSpPr>
        <p:spPr>
          <a:xfrm>
            <a:off x="4587875" y="1484313"/>
            <a:ext cx="3800475" cy="4249737"/>
          </a:xfrm>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a:extLst>
            <a:ext uri="{91240B29-F687-4F45-9708-019B960494DF}">
              <a14:hiddenLine xmlns:a14="http://schemas.microsoft.com/office/drawing/2010/main" w="9525">
                <a:solidFill>
                  <a:schemeClr val="tx1"/>
                </a:solidFill>
                <a:round/>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48131" name="Group 3"/>
          <p:cNvGraphicFramePr>
            <a:graphicFrameLocks noGrp="1"/>
          </p:cNvGraphicFramePr>
          <p:nvPr>
            <p:ph type="tbl" idx="1"/>
          </p:nvPr>
        </p:nvGraphicFramePr>
        <p:xfrm>
          <a:off x="719138" y="1701800"/>
          <a:ext cx="7440612" cy="3636963"/>
        </p:xfrm>
        <a:graphic>
          <a:graphicData uri="http://schemas.openxmlformats.org/drawingml/2006/table">
            <a:tbl>
              <a:tblPr/>
              <a:tblGrid>
                <a:gridCol w="3721100"/>
                <a:gridCol w="3719512"/>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175125" y="5445125"/>
            <a:ext cx="4284663"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400" b="1"/>
              <a:t>Note:  </a:t>
            </a:r>
            <a:r>
              <a:rPr lang="en-GB" altLang="en-US" sz="1400"/>
              <a:t>PowerPoint does not allow have </a:t>
            </a:r>
            <a:br>
              <a:rPr lang="en-GB" altLang="en-US" sz="1400"/>
            </a:br>
            <a:r>
              <a:rPr lang="en-GB" altLang="en-US" sz="1400"/>
              <a:t>nice default tables – but you can </a:t>
            </a:r>
            <a:br>
              <a:rPr lang="en-GB" altLang="en-US" sz="1400"/>
            </a:br>
            <a:r>
              <a:rPr lang="en-GB" altLang="en-US" sz="1400"/>
              <a:t>cut and paste this one</a:t>
            </a:r>
            <a:endParaRPr lang="en-US" altLang="en-US" sz="140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503238" y="1228725"/>
          <a:ext cx="7920037"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3238" y="1228725"/>
                        <a:ext cx="7920037"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223963"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23963"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647700" y="1484313"/>
            <a:ext cx="3789363" cy="4249737"/>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a:xfrm>
            <a:off x="647700" y="1484313"/>
            <a:ext cx="3798888" cy="4249737"/>
          </a:xfrm>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52228" name="Group 4"/>
          <p:cNvGraphicFramePr>
            <a:graphicFrameLocks noGrp="1"/>
          </p:cNvGraphicFramePr>
          <p:nvPr>
            <p:ph sz="half" idx="2"/>
          </p:nvPr>
        </p:nvGraphicFramePr>
        <p:xfrm>
          <a:off x="5340350" y="1654175"/>
          <a:ext cx="2982913" cy="1514475"/>
        </p:xfrm>
        <a:graphic>
          <a:graphicData uri="http://schemas.openxmlformats.org/drawingml/2006/table">
            <a:tbl>
              <a:tblPr/>
              <a:tblGrid>
                <a:gridCol w="1492250"/>
                <a:gridCol w="1490663"/>
              </a:tblGrid>
              <a:tr h="75723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723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endParaRPr lang="en-US" altLang="en-US"/>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AutoShap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hip">
  <a:themeElements>
    <a:clrScheme name="hip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2"/>
      </a:folHlink>
    </a:clrScheme>
    <a:fontScheme name="hi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hip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2"/>
        </a:folHlink>
      </a:clrScheme>
      <a:clrMap bg1="dk2" tx1="lt1" bg2="dk1" tx2="lt2" accent1="accent1" accent2="accent2" accent3="accent3" accent4="accent4" accent5="accent5" accent6="accent6" hlink="hlink" folHlink="folHlink"/>
    </a:extraClrScheme>
    <a:extraClrScheme>
      <a:clrScheme name="hip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hip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hip 4">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hip 5">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
      <a:clrScheme name="hip 6">
        <a:dk1>
          <a:srgbClr val="000000"/>
        </a:dk1>
        <a:lt1>
          <a:srgbClr val="2E6B6B"/>
        </a:lt1>
        <a:dk2>
          <a:srgbClr val="000000"/>
        </a:dk2>
        <a:lt2>
          <a:srgbClr val="66CCCC"/>
        </a:lt2>
        <a:accent1>
          <a:srgbClr val="45A3A1"/>
        </a:accent1>
        <a:accent2>
          <a:srgbClr val="9ADEDC"/>
        </a:accent2>
        <a:accent3>
          <a:srgbClr val="ADBABA"/>
        </a:accent3>
        <a:accent4>
          <a:srgbClr val="000000"/>
        </a:accent4>
        <a:accent5>
          <a:srgbClr val="B0CECD"/>
        </a:accent5>
        <a:accent6>
          <a:srgbClr val="8BC9C7"/>
        </a:accent6>
        <a:hlink>
          <a:srgbClr val="B3E6E6"/>
        </a:hlink>
        <a:folHlink>
          <a:srgbClr val="33CC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hip</Template>
  <TotalTime>6</TotalTime>
  <Words>256</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hip</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Clearly Presented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 Green3 Template</dc:title>
  <dc:creator>Presentation Magazine</dc:creator>
  <cp:lastModifiedBy>Jonty Pearce</cp:lastModifiedBy>
  <cp:revision>9</cp:revision>
  <dcterms:created xsi:type="dcterms:W3CDTF">2005-05-04T11:02:19Z</dcterms:created>
  <dcterms:modified xsi:type="dcterms:W3CDTF">2015-02-22T11:06:14Z</dcterms:modified>
</cp:coreProperties>
</file>