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997AB846-591E-4C4E-A8FB-FB16D69F272B}" type="slidenum">
              <a:rPr lang="en-US" altLang="en-US"/>
              <a:pPr>
                <a:defRPr/>
              </a:pPr>
              <a:t>‹#›</a:t>
            </a:fld>
            <a:endParaRPr lang="en-US" altLang="en-US"/>
          </a:p>
        </p:txBody>
      </p:sp>
    </p:spTree>
    <p:extLst>
      <p:ext uri="{BB962C8B-B14F-4D97-AF65-F5344CB8AC3E}">
        <p14:creationId xmlns:p14="http://schemas.microsoft.com/office/powerpoint/2010/main" val="2831915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563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63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563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95CE11EC-7208-4A77-8F97-E3934EE37C0C}" type="slidenum">
              <a:rPr lang="en-GB" altLang="en-US"/>
              <a:pPr>
                <a:defRPr/>
              </a:pPr>
              <a:t>‹#›</a:t>
            </a:fld>
            <a:endParaRPr lang="en-GB" altLang="en-US"/>
          </a:p>
        </p:txBody>
      </p:sp>
    </p:spTree>
    <p:extLst>
      <p:ext uri="{BB962C8B-B14F-4D97-AF65-F5344CB8AC3E}">
        <p14:creationId xmlns:p14="http://schemas.microsoft.com/office/powerpoint/2010/main" val="25703411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1BF2281B-53EF-48AE-B795-DF41FCE31103}"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30030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8311F20E-CB13-4327-BA55-E54BBAACC7F8}"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07017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A86CE5CA-AD77-4C4B-9D88-B940675C3014}"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13781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E75B5C78-03CF-4909-B1FD-37765114473D}"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1618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E71EE42-5467-4082-AC25-432CABB385C3}"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11738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C1B9FED-D2B9-4BB8-A957-7D82E880DF20}"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29033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1EDA7B4-E421-4FD2-9F92-1B4737CC9E62}"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95058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04BF7779-9D3E-4D7F-B3D7-C62A6D669060}"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78333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89404AD7-CED3-43F3-BC6B-DDA11E7BF8AA}"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51453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61"/>
          <p:cNvSpPr>
            <a:spLocks noChangeArrowheads="1"/>
          </p:cNvSpPr>
          <p:nvPr/>
        </p:nvSpPr>
        <p:spPr bwMode="auto">
          <a:xfrm>
            <a:off x="1527175" y="1295400"/>
            <a:ext cx="7620000" cy="55626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Rectangle 253"/>
          <p:cNvSpPr>
            <a:spLocks noChangeArrowheads="1"/>
          </p:cNvSpPr>
          <p:nvPr/>
        </p:nvSpPr>
        <p:spPr bwMode="auto">
          <a:xfrm>
            <a:off x="0" y="0"/>
            <a:ext cx="9144000" cy="457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6" name="Rectangle 256"/>
          <p:cNvSpPr>
            <a:spLocks noChangeArrowheads="1"/>
          </p:cNvSpPr>
          <p:nvPr/>
        </p:nvSpPr>
        <p:spPr bwMode="auto">
          <a:xfrm>
            <a:off x="3175" y="1295400"/>
            <a:ext cx="1524000" cy="55626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 name="Rectangle 257"/>
          <p:cNvSpPr>
            <a:spLocks noChangeArrowheads="1"/>
          </p:cNvSpPr>
          <p:nvPr/>
        </p:nvSpPr>
        <p:spPr bwMode="auto">
          <a:xfrm>
            <a:off x="1527175" y="457200"/>
            <a:ext cx="7616825" cy="8382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102" name="Rectangle 6"/>
          <p:cNvSpPr>
            <a:spLocks noGrp="1" noChangeArrowheads="1"/>
          </p:cNvSpPr>
          <p:nvPr>
            <p:ph type="ctrTitle"/>
          </p:nvPr>
        </p:nvSpPr>
        <p:spPr>
          <a:xfrm>
            <a:off x="1703388" y="2349500"/>
            <a:ext cx="7008812" cy="1114425"/>
          </a:xfrm>
          <a:noFill/>
          <a:effectLst>
            <a:outerShdw dist="35921" dir="2700000" algn="ctr" rotWithShape="0">
              <a:schemeClr val="accent1"/>
            </a:outerShdw>
          </a:effectLst>
          <a:extLst>
            <a:ext uri="{909E8E84-426E-40DD-AFC4-6F175D3DCCD1}">
              <a14:hiddenFill xmlns:a14="http://schemas.microsoft.com/office/drawing/2010/main">
                <a:solidFill>
                  <a:schemeClr val="accent1"/>
                </a:solidFill>
              </a14:hiddenFill>
            </a:ext>
          </a:extLst>
        </p:spPr>
        <p:txBody>
          <a:bodyPr/>
          <a:lstStyle>
            <a:lvl1pPr>
              <a:defRPr sz="3600"/>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703388" y="3513138"/>
            <a:ext cx="7008812" cy="1068387"/>
          </a:xfrm>
        </p:spPr>
        <p:txBody>
          <a:bodyPr/>
          <a:lstStyle>
            <a:lvl1pPr marL="0" indent="0">
              <a:buFontTx/>
              <a:buNone/>
              <a:defRPr sz="1800">
                <a:solidFill>
                  <a:schemeClr val="tx2"/>
                </a:solidFill>
              </a:defRPr>
            </a:lvl1pPr>
          </a:lstStyle>
          <a:p>
            <a:pPr lvl="0"/>
            <a:r>
              <a:rPr lang="en-US" altLang="en-US" noProof="0" smtClean="0"/>
              <a:t>Click to edit Master subtitle style</a:t>
            </a:r>
          </a:p>
        </p:txBody>
      </p:sp>
      <p:sp>
        <p:nvSpPr>
          <p:cNvPr id="8" name="Rectangle 258"/>
          <p:cNvSpPr>
            <a:spLocks noGrp="1" noChangeArrowheads="1"/>
          </p:cNvSpPr>
          <p:nvPr>
            <p:ph type="dt" sz="half" idx="10"/>
          </p:nvPr>
        </p:nvSpPr>
        <p:spPr/>
        <p:txBody>
          <a:bodyPr/>
          <a:lstStyle>
            <a:lvl1pPr>
              <a:defRPr smtClean="0"/>
            </a:lvl1pPr>
          </a:lstStyle>
          <a:p>
            <a:pPr>
              <a:defRPr/>
            </a:pPr>
            <a:endParaRPr lang="en-US" altLang="en-US"/>
          </a:p>
        </p:txBody>
      </p:sp>
      <p:sp>
        <p:nvSpPr>
          <p:cNvPr id="9" name="Rectangle 259"/>
          <p:cNvSpPr>
            <a:spLocks noGrp="1" noChangeArrowheads="1"/>
          </p:cNvSpPr>
          <p:nvPr>
            <p:ph type="ftr" sz="quarter" idx="11"/>
          </p:nvPr>
        </p:nvSpPr>
        <p:spPr/>
        <p:txBody>
          <a:bodyPr/>
          <a:lstStyle>
            <a:lvl1pPr>
              <a:defRPr smtClean="0"/>
            </a:lvl1pPr>
          </a:lstStyle>
          <a:p>
            <a:pPr>
              <a:defRPr/>
            </a:pPr>
            <a:endParaRPr lang="en-US" altLang="en-US"/>
          </a:p>
        </p:txBody>
      </p:sp>
    </p:spTree>
    <p:extLst>
      <p:ext uri="{BB962C8B-B14F-4D97-AF65-F5344CB8AC3E}">
        <p14:creationId xmlns:p14="http://schemas.microsoft.com/office/powerpoint/2010/main" val="215795039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751198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908960817"/>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768999834"/>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62950444"/>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8636593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73615269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83460739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77892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83971799"/>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92349006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547001284"/>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20762300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52144569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34020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60690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 name="Rectangle 217"/>
          <p:cNvSpPr>
            <a:spLocks noChangeArrowheads="1"/>
          </p:cNvSpPr>
          <p:nvPr/>
        </p:nvSpPr>
        <p:spPr bwMode="auto">
          <a:xfrm>
            <a:off x="0" y="0"/>
            <a:ext cx="9144000" cy="457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0" name="Rectangle 218"/>
          <p:cNvSpPr>
            <a:spLocks noChangeArrowheads="1"/>
          </p:cNvSpPr>
          <p:nvPr/>
        </p:nvSpPr>
        <p:spPr bwMode="auto">
          <a:xfrm>
            <a:off x="3175" y="1295400"/>
            <a:ext cx="1524000" cy="55626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1" name="Rectangle 220"/>
          <p:cNvSpPr>
            <a:spLocks noGrp="1" noChangeArrowheads="1"/>
          </p:cNvSpPr>
          <p:nvPr>
            <p:ph type="title"/>
          </p:nvPr>
        </p:nvSpPr>
        <p:spPr bwMode="auto">
          <a:xfrm>
            <a:off x="1527175" y="457200"/>
            <a:ext cx="7616825" cy="8382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Bullets go in here</a:t>
            </a:r>
            <a:endParaRPr lang="en-US" altLang="en-US" sz="24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400" smtClean="0"/>
              <a:t>And also in here</a:t>
            </a:r>
            <a:endParaRPr lang="en-US" altLang="en-US" sz="24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1203" name="Group 3"/>
          <p:cNvGraphicFramePr>
            <a:graphicFrameLocks noGrp="1"/>
          </p:cNvGraphicFramePr>
          <p:nvPr>
            <p:ph type="tbl" idx="1"/>
          </p:nvPr>
        </p:nvGraphicFramePr>
        <p:xfrm>
          <a:off x="1079500" y="1449388"/>
          <a:ext cx="7440613" cy="3635375"/>
        </p:xfrm>
        <a:graphic>
          <a:graphicData uri="http://schemas.openxmlformats.org/drawingml/2006/table">
            <a:tbl>
              <a:tblPr/>
              <a:tblGrid>
                <a:gridCol w="3721100"/>
                <a:gridCol w="3719513"/>
              </a:tblGrid>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55300"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519363" y="515778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75350" y="515778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2CC66"/>
        </a:accent1>
        <a:accent2>
          <a:srgbClr val="FFFFFF"/>
        </a:accent2>
        <a:accent3>
          <a:srgbClr val="E2EFD7"/>
        </a:accent3>
        <a:accent4>
          <a:srgbClr val="3D5A26"/>
        </a:accent4>
        <a:accent5>
          <a:srgbClr val="C7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1441</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Margins Blue</dc:title>
  <dc:creator>Presentation Magazine</dc:creator>
  <cp:lastModifiedBy>Jonty Pearce</cp:lastModifiedBy>
  <cp:revision>41</cp:revision>
  <dcterms:created xsi:type="dcterms:W3CDTF">2005-03-15T10:04:38Z</dcterms:created>
  <dcterms:modified xsi:type="dcterms:W3CDTF">2015-02-22T11:06:12Z</dcterms:modified>
</cp:coreProperties>
</file>