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5374FE7-F854-4F0B-8EF6-B56CF4DC79A3}" type="slidenum">
              <a:rPr lang="en-US" altLang="en-US"/>
              <a:pPr>
                <a:defRPr/>
              </a:pPr>
              <a:t>‹#›</a:t>
            </a:fld>
            <a:endParaRPr lang="en-US" altLang="en-US"/>
          </a:p>
        </p:txBody>
      </p:sp>
    </p:spTree>
    <p:extLst>
      <p:ext uri="{BB962C8B-B14F-4D97-AF65-F5344CB8AC3E}">
        <p14:creationId xmlns:p14="http://schemas.microsoft.com/office/powerpoint/2010/main" val="2138841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34219FEE-5084-40AD-8910-D349019B8AAD}" type="slidenum">
              <a:rPr lang="en-GB" altLang="en-US"/>
              <a:pPr>
                <a:defRPr/>
              </a:pPr>
              <a:t>‹#›</a:t>
            </a:fld>
            <a:endParaRPr lang="en-GB" altLang="en-US"/>
          </a:p>
        </p:txBody>
      </p:sp>
    </p:spTree>
    <p:extLst>
      <p:ext uri="{BB962C8B-B14F-4D97-AF65-F5344CB8AC3E}">
        <p14:creationId xmlns:p14="http://schemas.microsoft.com/office/powerpoint/2010/main" val="25723424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79157F0-730B-4FD5-9772-696764E74BBA}"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30214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ED1A286-DCBA-482D-B481-78F1B98B47D9}"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86770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A67A458-4CA0-4013-B4C4-5D882D7D07FB}"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30582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B6F28D7-8C61-4480-99AD-78B3080DBE10}"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41797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05DC535-7BD1-44CD-96B9-AD0196FAC5B5}"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2046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5739285-91A9-4836-B7AF-EAE0253D3E31}"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3973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9B55FAE6-BFB0-4C16-AB54-6BF3EA754B83}"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04025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42E480D-2B9C-4237-99C7-8380ADA63D4F}"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9434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4F4287A-EB4F-4192-A14E-E213327357CB}"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4200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61"/>
          <p:cNvSpPr>
            <a:spLocks noChangeArrowheads="1"/>
          </p:cNvSpPr>
          <p:nvPr/>
        </p:nvSpPr>
        <p:spPr bwMode="auto">
          <a:xfrm>
            <a:off x="1527175" y="1295400"/>
            <a:ext cx="7620000" cy="55626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253"/>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256"/>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Rectangle 257"/>
          <p:cNvSpPr>
            <a:spLocks noChangeArrowheads="1"/>
          </p:cNvSpPr>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1703388" y="2349500"/>
            <a:ext cx="7008812" cy="1114425"/>
          </a:xfrm>
          <a:noFill/>
          <a:effectLst>
            <a:outerShdw dist="35921" dir="2700000" algn="ctr" rotWithShape="0">
              <a:schemeClr val="accent1"/>
            </a:outerShdw>
          </a:effectLst>
          <a:extLst>
            <a:ext uri="{909E8E84-426E-40DD-AFC4-6F175D3DCCD1}">
              <a14:hiddenFill xmlns:a14="http://schemas.microsoft.com/office/drawing/2010/main">
                <a:solidFill>
                  <a:schemeClr val="accent1"/>
                </a:solidFill>
              </a14:hiddenFill>
            </a:ext>
          </a:extLst>
        </p:spPr>
        <p:txBody>
          <a:bodyPr/>
          <a:lstStyle>
            <a:lvl1pPr>
              <a:defRPr sz="3600"/>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703388" y="3513138"/>
            <a:ext cx="7008812" cy="1068387"/>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8"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351920062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6162240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2270595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9096974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36695750"/>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3366361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3239046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44057543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6192674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1763663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9513325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706222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4500799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5641439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217"/>
          <p:cNvSpPr>
            <a:spLocks noChangeArrowheads="1"/>
          </p:cNvSpPr>
          <p:nvPr/>
        </p:nvSpPr>
        <p:spPr bwMode="auto">
          <a:xfrm>
            <a:off x="0" y="0"/>
            <a:ext cx="9144000" cy="457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0" name="Rectangle 218"/>
          <p:cNvSpPr>
            <a:spLocks noChangeArrowheads="1"/>
          </p:cNvSpPr>
          <p:nvPr/>
        </p:nvSpPr>
        <p:spPr bwMode="auto">
          <a:xfrm>
            <a:off x="3175" y="1295400"/>
            <a:ext cx="1524000" cy="55626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1" name="Rectangle 220"/>
          <p:cNvSpPr>
            <a:spLocks noGrp="1" noChangeArrowheads="1"/>
          </p:cNvSpPr>
          <p:nvPr>
            <p:ph type="title"/>
          </p:nvPr>
        </p:nvSpPr>
        <p:spPr bwMode="auto">
          <a:xfrm>
            <a:off x="1527175" y="457200"/>
            <a:ext cx="7616825" cy="8382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55300"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519363" y="515778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75350" y="515778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2CC66"/>
        </a:accent1>
        <a:accent2>
          <a:srgbClr val="FFFFFF"/>
        </a:accent2>
        <a:accent3>
          <a:srgbClr val="E2EFD7"/>
        </a:accent3>
        <a:accent4>
          <a:srgbClr val="3D5A26"/>
        </a:accent4>
        <a:accent5>
          <a:srgbClr val="C7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1442</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Margins Green 2 Template</dc:title>
  <dc:creator>Presentation Magazine</dc:creator>
  <cp:lastModifiedBy>Jonty Pearce</cp:lastModifiedBy>
  <cp:revision>44</cp:revision>
  <dcterms:created xsi:type="dcterms:W3CDTF">2005-03-15T10:04:38Z</dcterms:created>
  <dcterms:modified xsi:type="dcterms:W3CDTF">2015-02-22T11:06:10Z</dcterms:modified>
</cp:coreProperties>
</file>