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5374FE7-F854-4F0B-8EF6-B56CF4DC79A3}" type="slidenum">
              <a:rPr lang="en-US" altLang="en-US"/>
              <a:pPr>
                <a:defRPr/>
              </a:pPr>
              <a:t>‹#›</a:t>
            </a:fld>
            <a:endParaRPr lang="en-US" altLang="en-US"/>
          </a:p>
        </p:txBody>
      </p:sp>
    </p:spTree>
    <p:extLst>
      <p:ext uri="{BB962C8B-B14F-4D97-AF65-F5344CB8AC3E}">
        <p14:creationId xmlns:p14="http://schemas.microsoft.com/office/powerpoint/2010/main" val="2138841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4219FEE-5084-40AD-8910-D349019B8AAD}" type="slidenum">
              <a:rPr lang="en-GB" altLang="en-US"/>
              <a:pPr>
                <a:defRPr/>
              </a:pPr>
              <a:t>‹#›</a:t>
            </a:fld>
            <a:endParaRPr lang="en-GB" altLang="en-US"/>
          </a:p>
        </p:txBody>
      </p:sp>
    </p:spTree>
    <p:extLst>
      <p:ext uri="{BB962C8B-B14F-4D97-AF65-F5344CB8AC3E}">
        <p14:creationId xmlns:p14="http://schemas.microsoft.com/office/powerpoint/2010/main" val="2572342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79157F0-730B-4FD5-9772-696764E74BBA}"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30214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ED1A286-DCBA-482D-B481-78F1B98B47D9}"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8677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A67A458-4CA0-4013-B4C4-5D882D7D07FB}"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30582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B6F28D7-8C61-4480-99AD-78B3080DBE10}"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41797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05DC535-7BD1-44CD-96B9-AD0196FAC5B5}"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2046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5739285-91A9-4836-B7AF-EAE0253D3E31}"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3973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B55FAE6-BFB0-4C16-AB54-6BF3EA754B83}"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04025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42E480D-2B9C-4237-99C7-8380ADA63D4F}"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9434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4F4287A-EB4F-4192-A14E-E213327357CB}"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200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351920062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616224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2270595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9096974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3669575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3366361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3239046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4057543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6192674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1763663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9513325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706222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4500799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5641439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Green 2 Template</dc:title>
  <dc:creator>Presentation Magazine</dc:creator>
  <cp:lastModifiedBy>Jonty Pearce</cp:lastModifiedBy>
  <cp:revision>44</cp:revision>
  <dcterms:created xsi:type="dcterms:W3CDTF">2005-03-15T10:04:38Z</dcterms:created>
  <dcterms:modified xsi:type="dcterms:W3CDTF">2015-02-22T11:06:10Z</dcterms:modified>
</cp:coreProperties>
</file>