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A82DFD5B-CBFE-441F-9FB1-B7B3E26C4664}" type="slidenum">
              <a:rPr lang="en-US" altLang="en-US"/>
              <a:pPr>
                <a:defRPr/>
              </a:pPr>
              <a:t>‹#›</a:t>
            </a:fld>
            <a:endParaRPr lang="en-US" altLang="en-US"/>
          </a:p>
        </p:txBody>
      </p:sp>
    </p:spTree>
    <p:extLst>
      <p:ext uri="{BB962C8B-B14F-4D97-AF65-F5344CB8AC3E}">
        <p14:creationId xmlns:p14="http://schemas.microsoft.com/office/powerpoint/2010/main" val="3119400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563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87F72854-1131-44D0-887B-6802FF50F37D}" type="slidenum">
              <a:rPr lang="en-GB" altLang="en-US"/>
              <a:pPr>
                <a:defRPr/>
              </a:pPr>
              <a:t>‹#›</a:t>
            </a:fld>
            <a:endParaRPr lang="en-GB" altLang="en-US"/>
          </a:p>
        </p:txBody>
      </p:sp>
    </p:spTree>
    <p:extLst>
      <p:ext uri="{BB962C8B-B14F-4D97-AF65-F5344CB8AC3E}">
        <p14:creationId xmlns:p14="http://schemas.microsoft.com/office/powerpoint/2010/main" val="19432822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8A4D9A3-B026-4D8D-A20E-788EC6E1E5FD}"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1849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957DB50-BC6B-47EF-AC3B-F4E3CD9E665F}"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36514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AF9487B-5F80-4313-B5DF-FD81B5AD9A27}"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26499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5299A3A-6956-49C3-9B14-6C688AE39185}"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19832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132AFE9-1336-463A-8765-218690137BA5}"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07126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264C73A-E6E5-438B-88A5-BEB5E50D5F32}"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82093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4B29AF6-1351-425F-98C4-EA8F9005AB97}"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80232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9AEAC34A-BD64-4C64-8BCD-4E431E557812}"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68663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0B090A94-C9AF-4ADC-A1D4-C0A96D0E9C22}"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23406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61"/>
          <p:cNvSpPr>
            <a:spLocks noChangeArrowheads="1"/>
          </p:cNvSpPr>
          <p:nvPr/>
        </p:nvSpPr>
        <p:spPr bwMode="auto">
          <a:xfrm>
            <a:off x="1527175" y="1295400"/>
            <a:ext cx="7620000" cy="55626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Rectangle 253"/>
          <p:cNvSpPr>
            <a:spLocks noChangeArrowheads="1"/>
          </p:cNvSpPr>
          <p:nvPr/>
        </p:nvSpPr>
        <p:spPr bwMode="auto">
          <a:xfrm>
            <a:off x="0" y="0"/>
            <a:ext cx="9144000" cy="457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 name="Rectangle 256"/>
          <p:cNvSpPr>
            <a:spLocks noChangeArrowheads="1"/>
          </p:cNvSpPr>
          <p:nvPr/>
        </p:nvSpPr>
        <p:spPr bwMode="auto">
          <a:xfrm>
            <a:off x="3175" y="1295400"/>
            <a:ext cx="1524000" cy="5562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 name="Rectangle 257"/>
          <p:cNvSpPr>
            <a:spLocks noChangeArrowheads="1"/>
          </p:cNvSpPr>
          <p:nvPr/>
        </p:nvSpPr>
        <p:spPr bwMode="auto">
          <a:xfrm>
            <a:off x="1527175" y="457200"/>
            <a:ext cx="7616825" cy="8382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102" name="Rectangle 6"/>
          <p:cNvSpPr>
            <a:spLocks noGrp="1" noChangeArrowheads="1"/>
          </p:cNvSpPr>
          <p:nvPr>
            <p:ph type="ctrTitle"/>
          </p:nvPr>
        </p:nvSpPr>
        <p:spPr>
          <a:xfrm>
            <a:off x="1703388" y="2349500"/>
            <a:ext cx="7008812" cy="1114425"/>
          </a:xfrm>
          <a:noFill/>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Lst>
        </p:spPr>
        <p:txBody>
          <a:bodyPr/>
          <a:lstStyle>
            <a:lvl1pPr>
              <a:defRPr sz="3600"/>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703388" y="3513138"/>
            <a:ext cx="7008812" cy="1068387"/>
          </a:xfrm>
        </p:spPr>
        <p:txBody>
          <a:bodyPr/>
          <a:lstStyle>
            <a:lvl1pPr marL="0" indent="0">
              <a:buFontTx/>
              <a:buNone/>
              <a:defRPr sz="1800">
                <a:solidFill>
                  <a:schemeClr val="tx2"/>
                </a:solidFill>
              </a:defRPr>
            </a:lvl1pPr>
          </a:lstStyle>
          <a:p>
            <a:pPr lvl="0"/>
            <a:r>
              <a:rPr lang="en-US" altLang="en-US" noProof="0" smtClean="0"/>
              <a:t>Click to edit Master subtitle style</a:t>
            </a:r>
          </a:p>
        </p:txBody>
      </p:sp>
      <p:sp>
        <p:nvSpPr>
          <p:cNvPr id="8" name="Rectangle 258"/>
          <p:cNvSpPr>
            <a:spLocks noGrp="1" noChangeArrowheads="1"/>
          </p:cNvSpPr>
          <p:nvPr>
            <p:ph type="dt" sz="half" idx="10"/>
          </p:nvPr>
        </p:nvSpPr>
        <p:spPr/>
        <p:txBody>
          <a:bodyPr/>
          <a:lstStyle>
            <a:lvl1pPr>
              <a:defRPr smtClean="0"/>
            </a:lvl1pPr>
          </a:lstStyle>
          <a:p>
            <a:pPr>
              <a:defRPr/>
            </a:pPr>
            <a:endParaRPr lang="en-US" altLang="en-US"/>
          </a:p>
        </p:txBody>
      </p:sp>
      <p:sp>
        <p:nvSpPr>
          <p:cNvPr id="9" name="Rectangle 259"/>
          <p:cNvSpPr>
            <a:spLocks noGrp="1" noChangeArrowheads="1"/>
          </p:cNvSpPr>
          <p:nvPr>
            <p:ph type="ftr" sz="quarter" idx="11"/>
          </p:nvPr>
        </p:nvSpPr>
        <p:spPr/>
        <p:txBody>
          <a:bodyPr/>
          <a:lstStyle>
            <a:lvl1pPr>
              <a:defRPr smtClean="0"/>
            </a:lvl1pPr>
          </a:lstStyle>
          <a:p>
            <a:pPr>
              <a:defRPr/>
            </a:pPr>
            <a:endParaRPr lang="en-US" altLang="en-US"/>
          </a:p>
        </p:txBody>
      </p:sp>
    </p:spTree>
    <p:extLst>
      <p:ext uri="{BB962C8B-B14F-4D97-AF65-F5344CB8AC3E}">
        <p14:creationId xmlns:p14="http://schemas.microsoft.com/office/powerpoint/2010/main" val="304640595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60959649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3131851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15987599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68649781"/>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29431417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4387389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5212955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29222498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2852861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2011981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8365934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9807234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96339730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34020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60690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 name="Rectangle 217"/>
          <p:cNvSpPr>
            <a:spLocks noChangeArrowheads="1"/>
          </p:cNvSpPr>
          <p:nvPr/>
        </p:nvSpPr>
        <p:spPr bwMode="auto">
          <a:xfrm>
            <a:off x="0" y="0"/>
            <a:ext cx="9144000" cy="457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0" name="Rectangle 218"/>
          <p:cNvSpPr>
            <a:spLocks noChangeArrowheads="1"/>
          </p:cNvSpPr>
          <p:nvPr/>
        </p:nvSpPr>
        <p:spPr bwMode="auto">
          <a:xfrm>
            <a:off x="3175" y="1295400"/>
            <a:ext cx="1524000" cy="5562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1" name="Rectangle 220"/>
          <p:cNvSpPr>
            <a:spLocks noGrp="1" noChangeArrowheads="1"/>
          </p:cNvSpPr>
          <p:nvPr>
            <p:ph type="title"/>
          </p:nvPr>
        </p:nvSpPr>
        <p:spPr bwMode="auto">
          <a:xfrm>
            <a:off x="1527175" y="457200"/>
            <a:ext cx="7616825" cy="8382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Bullets go in here</a:t>
            </a:r>
            <a:endParaRPr lang="en-US" altLang="en-US" sz="24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400" smtClean="0"/>
              <a:t>And also in here</a:t>
            </a:r>
            <a:endParaRPr lang="en-US" altLang="en-US" sz="24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1203" name="Group 3"/>
          <p:cNvGraphicFramePr>
            <a:graphicFrameLocks noGrp="1"/>
          </p:cNvGraphicFramePr>
          <p:nvPr>
            <p:ph type="tbl" idx="1"/>
          </p:nvPr>
        </p:nvGraphicFramePr>
        <p:xfrm>
          <a:off x="1079500" y="1449388"/>
          <a:ext cx="7440613" cy="3635375"/>
        </p:xfrm>
        <a:graphic>
          <a:graphicData uri="http://schemas.openxmlformats.org/drawingml/2006/table">
            <a:tbl>
              <a:tblPr/>
              <a:tblGrid>
                <a:gridCol w="3721100"/>
                <a:gridCol w="3719513"/>
              </a:tblGrid>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55300"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519363" y="515778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75350" y="515778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2CC66"/>
        </a:accent1>
        <a:accent2>
          <a:srgbClr val="FFFFFF"/>
        </a:accent2>
        <a:accent3>
          <a:srgbClr val="E2EFD7"/>
        </a:accent3>
        <a:accent4>
          <a:srgbClr val="3D5A26"/>
        </a:accent4>
        <a:accent5>
          <a:srgbClr val="C7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1442</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Margins Orange</dc:title>
  <dc:creator>Presentation Magazine</dc:creator>
  <cp:lastModifiedBy>Jonty Pearce</cp:lastModifiedBy>
  <cp:revision>42</cp:revision>
  <dcterms:created xsi:type="dcterms:W3CDTF">2005-03-15T10:04:38Z</dcterms:created>
  <dcterms:modified xsi:type="dcterms:W3CDTF">2015-02-22T11:06:09Z</dcterms:modified>
</cp:coreProperties>
</file>