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snapToObjects="1">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snapToObjects="1">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A82DFD5B-CBFE-441F-9FB1-B7B3E26C4664}" type="slidenum">
              <a:rPr lang="en-US" altLang="en-US"/>
              <a:pPr>
                <a:defRPr/>
              </a:pPr>
              <a:t>‹#›</a:t>
            </a:fld>
            <a:endParaRPr lang="en-US" altLang="en-US"/>
          </a:p>
        </p:txBody>
      </p:sp>
    </p:spTree>
    <p:extLst>
      <p:ext uri="{BB962C8B-B14F-4D97-AF65-F5344CB8AC3E}">
        <p14:creationId xmlns:p14="http://schemas.microsoft.com/office/powerpoint/2010/main" val="31194005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GB" altLang="en-US"/>
          </a:p>
        </p:txBody>
      </p:sp>
      <p:sp>
        <p:nvSpPr>
          <p:cNvPr id="563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63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63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GB" altLang="en-US"/>
          </a:p>
        </p:txBody>
      </p:sp>
      <p:sp>
        <p:nvSpPr>
          <p:cNvPr id="563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87F72854-1131-44D0-887B-6802FF50F37D}" type="slidenum">
              <a:rPr lang="en-GB" altLang="en-US"/>
              <a:pPr>
                <a:defRPr/>
              </a:pPr>
              <a:t>‹#›</a:t>
            </a:fld>
            <a:endParaRPr lang="en-GB" altLang="en-US"/>
          </a:p>
        </p:txBody>
      </p:sp>
    </p:spTree>
    <p:extLst>
      <p:ext uri="{BB962C8B-B14F-4D97-AF65-F5344CB8AC3E}">
        <p14:creationId xmlns:p14="http://schemas.microsoft.com/office/powerpoint/2010/main" val="19432822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E8A4D9A3-B026-4D8D-A20E-788EC6E1E5FD}" type="slidenum">
              <a:rPr lang="en-GB" altLang="en-US" b="0"/>
              <a:pPr/>
              <a:t>1</a:t>
            </a:fld>
            <a:endParaRPr lang="en-GB" altLang="en-US"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1849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6957DB50-BC6B-47EF-AC3B-F4E3CD9E665F}" type="slidenum">
              <a:rPr lang="en-GB" altLang="en-US" b="0"/>
              <a:pPr/>
              <a:t>2</a:t>
            </a:fld>
            <a:endParaRPr lang="en-GB" altLang="en-US"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36514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6AF9487B-5F80-4313-B5DF-FD81B5AD9A27}" type="slidenum">
              <a:rPr lang="en-GB" altLang="en-US" b="0"/>
              <a:pPr/>
              <a:t>3</a:t>
            </a:fld>
            <a:endParaRPr lang="en-GB" altLang="en-US"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26499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85299A3A-6956-49C3-9B14-6C688AE39185}" type="slidenum">
              <a:rPr lang="en-GB" altLang="en-US" b="0"/>
              <a:pPr/>
              <a:t>4</a:t>
            </a:fld>
            <a:endParaRPr lang="en-GB" altLang="en-US"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19832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5132AFE9-1336-463A-8765-218690137BA5}" type="slidenum">
              <a:rPr lang="en-GB" altLang="en-US" b="0"/>
              <a:pPr/>
              <a:t>5</a:t>
            </a:fld>
            <a:endParaRPr lang="en-GB" altLang="en-US"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071264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5264C73A-E6E5-438B-88A5-BEB5E50D5F32}" type="slidenum">
              <a:rPr lang="en-GB" altLang="en-US" b="0"/>
              <a:pPr/>
              <a:t>6</a:t>
            </a:fld>
            <a:endParaRPr lang="en-GB" altLang="en-US"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820930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24B29AF6-1351-425F-98C4-EA8F9005AB97}" type="slidenum">
              <a:rPr lang="en-GB" altLang="en-US" b="0"/>
              <a:pPr/>
              <a:t>7</a:t>
            </a:fld>
            <a:endParaRPr lang="en-GB" altLang="en-US"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6802320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9AEAC34A-BD64-4C64-8BCD-4E431E557812}" type="slidenum">
              <a:rPr lang="en-GB" altLang="en-US" b="0"/>
              <a:pPr/>
              <a:t>8</a:t>
            </a:fld>
            <a:endParaRPr lang="en-GB" altLang="en-US"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686634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0B090A94-C9AF-4ADC-A1D4-C0A96D0E9C22}" type="slidenum">
              <a:rPr lang="en-GB" altLang="en-US" b="0"/>
              <a:pPr/>
              <a:t>9</a:t>
            </a:fld>
            <a:endParaRPr lang="en-GB" altLang="en-US"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23406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61"/>
          <p:cNvSpPr>
            <a:spLocks noChangeArrowheads="1"/>
          </p:cNvSpPr>
          <p:nvPr/>
        </p:nvSpPr>
        <p:spPr bwMode="auto">
          <a:xfrm>
            <a:off x="1527175" y="1295400"/>
            <a:ext cx="7620000" cy="55626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5" name="Rectangle 253"/>
          <p:cNvSpPr>
            <a:spLocks noChangeArrowheads="1"/>
          </p:cNvSpPr>
          <p:nvPr/>
        </p:nvSpPr>
        <p:spPr bwMode="auto">
          <a:xfrm>
            <a:off x="0" y="0"/>
            <a:ext cx="9144000" cy="4572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6" name="Rectangle 256"/>
          <p:cNvSpPr>
            <a:spLocks noChangeArrowheads="1"/>
          </p:cNvSpPr>
          <p:nvPr/>
        </p:nvSpPr>
        <p:spPr bwMode="auto">
          <a:xfrm>
            <a:off x="3175" y="1295400"/>
            <a:ext cx="1524000" cy="55626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 name="Rectangle 257"/>
          <p:cNvSpPr>
            <a:spLocks noChangeArrowheads="1"/>
          </p:cNvSpPr>
          <p:nvPr/>
        </p:nvSpPr>
        <p:spPr bwMode="auto">
          <a:xfrm>
            <a:off x="1527175" y="457200"/>
            <a:ext cx="7616825" cy="8382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4102" name="Rectangle 6"/>
          <p:cNvSpPr>
            <a:spLocks noGrp="1" noChangeArrowheads="1"/>
          </p:cNvSpPr>
          <p:nvPr>
            <p:ph type="ctrTitle"/>
          </p:nvPr>
        </p:nvSpPr>
        <p:spPr>
          <a:xfrm>
            <a:off x="1703388" y="2349500"/>
            <a:ext cx="7008812" cy="1114425"/>
          </a:xfrm>
          <a:noFill/>
          <a:effectLst>
            <a:outerShdw dist="35921" dir="2700000" algn="ctr" rotWithShape="0">
              <a:schemeClr val="accent1"/>
            </a:outerShdw>
          </a:effectLst>
          <a:extLst>
            <a:ext uri="{909E8E84-426E-40DD-AFC4-6F175D3DCCD1}">
              <a14:hiddenFill xmlns:a14="http://schemas.microsoft.com/office/drawing/2010/main">
                <a:solidFill>
                  <a:schemeClr val="accent1"/>
                </a:solidFill>
              </a14:hiddenFill>
            </a:ext>
          </a:extLst>
        </p:spPr>
        <p:txBody>
          <a:bodyPr/>
          <a:lstStyle>
            <a:lvl1pPr>
              <a:defRPr sz="3600"/>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1703388" y="3513138"/>
            <a:ext cx="7008812" cy="1068387"/>
          </a:xfrm>
        </p:spPr>
        <p:txBody>
          <a:bodyPr/>
          <a:lstStyle>
            <a:lvl1pPr marL="0" indent="0">
              <a:buFontTx/>
              <a:buNone/>
              <a:defRPr sz="1800">
                <a:solidFill>
                  <a:schemeClr val="tx2"/>
                </a:solidFill>
              </a:defRPr>
            </a:lvl1pPr>
          </a:lstStyle>
          <a:p>
            <a:pPr lvl="0"/>
            <a:r>
              <a:rPr lang="en-US" altLang="en-US" noProof="0" smtClean="0"/>
              <a:t>Click to edit Master subtitle style</a:t>
            </a:r>
          </a:p>
        </p:txBody>
      </p:sp>
      <p:sp>
        <p:nvSpPr>
          <p:cNvPr id="8" name="Rectangle 258"/>
          <p:cNvSpPr>
            <a:spLocks noGrp="1" noChangeArrowheads="1"/>
          </p:cNvSpPr>
          <p:nvPr>
            <p:ph type="dt" sz="half" idx="10"/>
          </p:nvPr>
        </p:nvSpPr>
        <p:spPr/>
        <p:txBody>
          <a:bodyPr/>
          <a:lstStyle>
            <a:lvl1pPr>
              <a:defRPr smtClean="0"/>
            </a:lvl1pPr>
          </a:lstStyle>
          <a:p>
            <a:pPr>
              <a:defRPr/>
            </a:pPr>
            <a:endParaRPr lang="en-US" altLang="en-US"/>
          </a:p>
        </p:txBody>
      </p:sp>
      <p:sp>
        <p:nvSpPr>
          <p:cNvPr id="9" name="Rectangle 259"/>
          <p:cNvSpPr>
            <a:spLocks noGrp="1" noChangeArrowheads="1"/>
          </p:cNvSpPr>
          <p:nvPr>
            <p:ph type="ftr" sz="quarter" idx="11"/>
          </p:nvPr>
        </p:nvSpPr>
        <p:spPr/>
        <p:txBody>
          <a:bodyPr/>
          <a:lstStyle>
            <a:lvl1pPr>
              <a:defRPr smtClean="0"/>
            </a:lvl1pPr>
          </a:lstStyle>
          <a:p>
            <a:pPr>
              <a:defRPr/>
            </a:pPr>
            <a:endParaRPr lang="en-US" altLang="en-US"/>
          </a:p>
        </p:txBody>
      </p:sp>
    </p:spTree>
    <p:extLst>
      <p:ext uri="{BB962C8B-B14F-4D97-AF65-F5344CB8AC3E}">
        <p14:creationId xmlns:p14="http://schemas.microsoft.com/office/powerpoint/2010/main" val="3046405950"/>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609596498"/>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40588" y="457200"/>
            <a:ext cx="1903412" cy="5384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27175" y="457200"/>
            <a:ext cx="5561013" cy="5384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31318513"/>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159875990"/>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668649781"/>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29431417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843873891"/>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752129557"/>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292224987"/>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828528613"/>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820119815"/>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183659343"/>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198072342"/>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96339730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34020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60690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a:p>
        </p:txBody>
      </p:sp>
      <p:sp>
        <p:nvSpPr>
          <p:cNvPr id="2" name="Rectangle 3"/>
          <p:cNvSpPr>
            <a:spLocks noGrp="1" noChangeArrowheads="1"/>
          </p:cNvSpPr>
          <p:nvPr>
            <p:ph type="body" idx="1"/>
          </p:nvPr>
        </p:nvSpPr>
        <p:spPr bwMode="auto">
          <a:xfrm>
            <a:off x="1527175" y="1484313"/>
            <a:ext cx="6357938"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 name="Rectangle 217"/>
          <p:cNvSpPr>
            <a:spLocks noChangeArrowheads="1"/>
          </p:cNvSpPr>
          <p:nvPr/>
        </p:nvSpPr>
        <p:spPr bwMode="auto">
          <a:xfrm>
            <a:off x="0" y="0"/>
            <a:ext cx="9144000" cy="4572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30" name="Rectangle 218"/>
          <p:cNvSpPr>
            <a:spLocks noChangeArrowheads="1"/>
          </p:cNvSpPr>
          <p:nvPr/>
        </p:nvSpPr>
        <p:spPr bwMode="auto">
          <a:xfrm>
            <a:off x="3175" y="1295400"/>
            <a:ext cx="1524000" cy="55626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31" name="Rectangle 220"/>
          <p:cNvSpPr>
            <a:spLocks noGrp="1" noChangeArrowheads="1"/>
          </p:cNvSpPr>
          <p:nvPr>
            <p:ph type="title"/>
          </p:nvPr>
        </p:nvSpPr>
        <p:spPr bwMode="auto">
          <a:xfrm>
            <a:off x="1527175" y="457200"/>
            <a:ext cx="7616825" cy="8382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noFill/>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a:xfrm>
            <a:off x="1527175" y="1484313"/>
            <a:ext cx="3119438" cy="4357687"/>
          </a:xfrm>
        </p:spPr>
        <p:txBody>
          <a:bodyPr/>
          <a:lstStyle/>
          <a:p>
            <a:pPr eaLnBrk="1" hangingPunct="1"/>
            <a:r>
              <a:rPr lang="en-GB" altLang="en-US" sz="2400" smtClean="0"/>
              <a:t>Bullets go in here</a:t>
            </a:r>
            <a:endParaRPr lang="en-US" altLang="en-US" sz="2400" smtClean="0"/>
          </a:p>
        </p:txBody>
      </p:sp>
      <p:sp>
        <p:nvSpPr>
          <p:cNvPr id="9220" name="Rectangle 4"/>
          <p:cNvSpPr>
            <a:spLocks noGrp="1" noChangeArrowheads="1"/>
          </p:cNvSpPr>
          <p:nvPr>
            <p:ph type="body" sz="half" idx="2"/>
          </p:nvPr>
        </p:nvSpPr>
        <p:spPr>
          <a:xfrm>
            <a:off x="4764088" y="1484313"/>
            <a:ext cx="3121025" cy="4357687"/>
          </a:xfrm>
        </p:spPr>
        <p:txBody>
          <a:bodyPr/>
          <a:lstStyle/>
          <a:p>
            <a:pPr eaLnBrk="1" hangingPunct="1"/>
            <a:r>
              <a:rPr lang="en-GB" altLang="en-US" sz="2400" smtClean="0"/>
              <a:t>And also in here</a:t>
            </a:r>
            <a:endParaRPr lang="en-US" altLang="en-US" sz="24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51203" name="Group 3"/>
          <p:cNvGraphicFramePr>
            <a:graphicFrameLocks noGrp="1"/>
          </p:cNvGraphicFramePr>
          <p:nvPr>
            <p:ph type="tbl" idx="1"/>
          </p:nvPr>
        </p:nvGraphicFramePr>
        <p:xfrm>
          <a:off x="1079500" y="1449388"/>
          <a:ext cx="7440613" cy="3635375"/>
        </p:xfrm>
        <a:graphic>
          <a:graphicData uri="http://schemas.openxmlformats.org/drawingml/2006/table">
            <a:tbl>
              <a:tblPr/>
              <a:tblGrid>
                <a:gridCol w="3721100"/>
                <a:gridCol w="3719513"/>
              </a:tblGrid>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00">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a:t>Note:  </a:t>
            </a:r>
            <a:r>
              <a:rPr lang="en-GB" altLang="en-US" b="0"/>
              <a:t>PowerPoint does not allow have nice default tables – but you can cut and paste this one</a:t>
            </a:r>
            <a:endParaRPr lang="en-US" altLang="en-US" b="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1527175" y="1484313"/>
            <a:ext cx="3113088" cy="4357687"/>
          </a:xfrm>
        </p:spPr>
        <p:txBody>
          <a:bodyPr/>
          <a:lstStyle/>
          <a:p>
            <a:pPr eaLnBrk="1" hangingPunct="1"/>
            <a:r>
              <a:rPr lang="en-GB" altLang="en-US" sz="2400" smtClean="0"/>
              <a:t>Bullet 1</a:t>
            </a:r>
          </a:p>
          <a:p>
            <a:pPr eaLnBrk="1" hangingPunct="1"/>
            <a:r>
              <a:rPr lang="en-GB" altLang="en-US" sz="2400" smtClean="0"/>
              <a:t>Bullet 2</a:t>
            </a:r>
            <a:endParaRPr lang="en-US" altLang="en-US" sz="24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1527175" y="1484313"/>
            <a:ext cx="3119438" cy="4357687"/>
          </a:xfrm>
        </p:spPr>
        <p:txBody>
          <a:bodyPr/>
          <a:lstStyle/>
          <a:p>
            <a:pPr eaLnBrk="1" hangingPunct="1"/>
            <a:r>
              <a:rPr lang="en-GB" altLang="en-US" sz="2400" smtClean="0"/>
              <a:t>Text and lines are like this</a:t>
            </a:r>
          </a:p>
          <a:p>
            <a:pPr eaLnBrk="1" hangingPunct="1"/>
            <a:r>
              <a:rPr lang="en-GB" altLang="en-US" sz="2400" u="sng" smtClean="0">
                <a:solidFill>
                  <a:schemeClr val="hlink"/>
                </a:solidFill>
              </a:rPr>
              <a:t>Hyperlinks like this</a:t>
            </a:r>
          </a:p>
          <a:p>
            <a:pPr eaLnBrk="1" hangingPunct="1"/>
            <a:r>
              <a:rPr lang="en-GB" altLang="en-US" sz="2400" u="sng" smtClean="0">
                <a:solidFill>
                  <a:schemeClr val="folHlink"/>
                </a:solidFill>
              </a:rPr>
              <a:t>Visited hyperlinks like this</a:t>
            </a:r>
            <a:endParaRPr lang="en-US" altLang="en-US" sz="2400" u="sng" smtClean="0">
              <a:solidFill>
                <a:schemeClr val="folHlink"/>
              </a:solidFill>
            </a:endParaRPr>
          </a:p>
        </p:txBody>
      </p:sp>
      <p:graphicFrame>
        <p:nvGraphicFramePr>
          <p:cNvPr id="55300" name="Group 4"/>
          <p:cNvGraphicFramePr>
            <a:graphicFrameLocks noGrp="1"/>
          </p:cNvGraphicFramePr>
          <p:nvPr>
            <p:ph sz="half" idx="2"/>
          </p:nvPr>
        </p:nvGraphicFramePr>
        <p:xfrm>
          <a:off x="5381625" y="1657350"/>
          <a:ext cx="2449513" cy="1501775"/>
        </p:xfrm>
        <a:graphic>
          <a:graphicData uri="http://schemas.openxmlformats.org/drawingml/2006/table">
            <a:tbl>
              <a:tblPr/>
              <a:tblGrid>
                <a:gridCol w="1225550"/>
                <a:gridCol w="1223963"/>
              </a:tblGrid>
              <a:tr h="750888">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519363" y="5157788"/>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endParaRPr lang="en-US" altLang="en-US" b="0"/>
          </a:p>
        </p:txBody>
      </p:sp>
      <p:sp>
        <p:nvSpPr>
          <p:cNvPr id="19472" name="Rectangle 16"/>
          <p:cNvSpPr>
            <a:spLocks noChangeArrowheads="1"/>
          </p:cNvSpPr>
          <p:nvPr/>
        </p:nvSpPr>
        <p:spPr bwMode="auto">
          <a:xfrm>
            <a:off x="5975350" y="5157788"/>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p>
          <a:p>
            <a:pPr algn="ctr" eaLnBrk="1" hangingPunct="1"/>
            <a:r>
              <a:rPr lang="en-GB" altLang="en-US" b="0"/>
              <a:t>With shadow</a:t>
            </a:r>
            <a:endParaRPr lang="en-US" altLang="en-US" b="0"/>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a:t>
            </a:r>
          </a:p>
          <a:p>
            <a:pPr eaLnBrk="1" hangingPunct="1">
              <a:buFont typeface="Wingdings" panose="05000000000000000000" pitchFamily="2" charset="2"/>
              <a:buChar char="ü"/>
            </a:pPr>
            <a:r>
              <a:rPr lang="en-GB" altLang="en-US" sz="1400" b="0"/>
              <a:t>Use these templates for your presentations</a:t>
            </a:r>
          </a:p>
          <a:p>
            <a:pPr eaLnBrk="1" hangingPunct="1">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t>If you like these templates, we would always appreciate a link back to our website.  Many thanks.</a:t>
            </a:r>
          </a:p>
          <a:p>
            <a:pPr eaLnBrk="1" hangingPunct="1">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Don’t</a:t>
            </a:r>
          </a:p>
          <a:p>
            <a:pPr eaLnBrk="1" hangingPunct="1">
              <a:buFont typeface="Wingdings" panose="05000000000000000000" pitchFamily="2" charset="2"/>
              <a:buChar char="û"/>
            </a:pPr>
            <a:r>
              <a:rPr lang="en-GB" altLang="en-US" sz="1400" b="0"/>
              <a:t>Resell or distribute these templates</a:t>
            </a:r>
          </a:p>
          <a:p>
            <a:pPr eaLnBrk="1" hangingPunct="1">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1">
                <a:solidFill>
                  <a:schemeClr val="tx1"/>
                </a:solidFill>
                <a:latin typeface="Arial" panose="020B0604020202020204" pitchFamily="34" charset="0"/>
                <a:cs typeface="Arial" panose="020B0604020202020204" pitchFamily="34" charset="0"/>
              </a:defRPr>
            </a:lvl1pPr>
            <a:lvl2pPr>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2CC66"/>
        </a:accent1>
        <a:accent2>
          <a:srgbClr val="FFFFFF"/>
        </a:accent2>
        <a:accent3>
          <a:srgbClr val="E2EFD7"/>
        </a:accent3>
        <a:accent4>
          <a:srgbClr val="3D5A26"/>
        </a:accent4>
        <a:accent5>
          <a:srgbClr val="C7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1442</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Margins Orange</dc:title>
  <dc:creator>Presentation Magazine</dc:creator>
  <cp:lastModifiedBy>Jonty Pearce</cp:lastModifiedBy>
  <cp:revision>42</cp:revision>
  <dcterms:created xsi:type="dcterms:W3CDTF">2005-03-15T10:04:38Z</dcterms:created>
  <dcterms:modified xsi:type="dcterms:W3CDTF">2015-02-22T11:06:09Z</dcterms:modified>
</cp:coreProperties>
</file>