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2" r:id="rId2"/>
    <p:sldId id="263" r:id="rId3"/>
    <p:sldId id="264" r:id="rId4"/>
    <p:sldId id="265" r:id="rId5"/>
    <p:sldId id="266" r:id="rId6"/>
    <p:sldId id="267" r:id="rId7"/>
    <p:sldId id="268" r:id="rId8"/>
    <p:sldId id="269" r:id="rId9"/>
    <p:sldId id="270"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790D008-25E8-42ED-8DBC-49183C3CD3D6}" type="slidenum">
              <a:rPr lang="en-US" altLang="en-US"/>
              <a:pPr>
                <a:defRPr/>
              </a:pPr>
              <a:t>‹#›</a:t>
            </a:fld>
            <a:endParaRPr lang="en-US" altLang="en-US"/>
          </a:p>
        </p:txBody>
      </p:sp>
    </p:spTree>
    <p:extLst>
      <p:ext uri="{BB962C8B-B14F-4D97-AF65-F5344CB8AC3E}">
        <p14:creationId xmlns:p14="http://schemas.microsoft.com/office/powerpoint/2010/main" val="10793460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63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63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63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0801D058-F2CC-40E8-A069-A7C78A90B423}" type="slidenum">
              <a:rPr lang="en-GB" altLang="en-US"/>
              <a:pPr>
                <a:defRPr/>
              </a:pPr>
              <a:t>‹#›</a:t>
            </a:fld>
            <a:endParaRPr lang="en-GB" altLang="en-US"/>
          </a:p>
        </p:txBody>
      </p:sp>
    </p:spTree>
    <p:extLst>
      <p:ext uri="{BB962C8B-B14F-4D97-AF65-F5344CB8AC3E}">
        <p14:creationId xmlns:p14="http://schemas.microsoft.com/office/powerpoint/2010/main" val="17110534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1A0F2E4B-ED41-4BAF-9675-CA5825F5CA6E}"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33924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BDE8FA8-F260-4748-B4B1-2AE857DBB852}"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80665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7A0AA40-D5D5-4777-A9F6-CC9FFBB41AF0}"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14387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97B891A-DB89-4A89-A1A5-11D3868EF3CE}"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465052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CC3995D-524A-46E1-BD84-8C81D2CE5BE1}"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4388348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1EBF886-841A-4812-8DB4-4198A90D91A2}"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572352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AEC1F82-4945-44B2-86F0-4A689B73A7F0}"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9907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29F3F3-9F74-4B9A-8BA6-63F97FE83133}"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9033589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86AB32D-8FA3-4187-AAD9-D0150F49AA37}"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45412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4"/>
          <p:cNvSpPr>
            <a:spLocks noChangeArrowheads="1"/>
          </p:cNvSpPr>
          <p:nvPr/>
        </p:nvSpPr>
        <p:spPr bwMode="auto">
          <a:xfrm>
            <a:off x="0" y="1936750"/>
            <a:ext cx="9144000" cy="298767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5" name="Freeform 47"/>
          <p:cNvSpPr>
            <a:spLocks/>
          </p:cNvSpPr>
          <p:nvPr/>
        </p:nvSpPr>
        <p:spPr bwMode="auto">
          <a:xfrm>
            <a:off x="7339013" y="3881438"/>
            <a:ext cx="9525" cy="1587"/>
          </a:xfrm>
          <a:custGeom>
            <a:avLst/>
            <a:gdLst>
              <a:gd name="T0" fmla="*/ 0 w 6"/>
              <a:gd name="T1" fmla="*/ 0 h 1587"/>
              <a:gd name="T2" fmla="*/ 0 w 6"/>
              <a:gd name="T3" fmla="*/ 0 h 1587"/>
              <a:gd name="T4" fmla="*/ 9525 w 6"/>
              <a:gd name="T5" fmla="*/ 0 h 1587"/>
              <a:gd name="T6" fmla="*/ 0 w 6"/>
              <a:gd name="T7" fmla="*/ 0 h 15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6" h="1587">
                <a:moveTo>
                  <a:pt x="0" y="0"/>
                </a:moveTo>
                <a:lnTo>
                  <a:pt x="0" y="0"/>
                </a:lnTo>
                <a:lnTo>
                  <a:pt x="6" y="0"/>
                </a:lnTo>
                <a:lnTo>
                  <a:pt x="0" y="0"/>
                </a:lnTo>
                <a:close/>
              </a:path>
            </a:pathLst>
          </a:custGeom>
          <a:solidFill>
            <a:srgbClr val="44090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4102" name="Rectangle 6"/>
          <p:cNvSpPr>
            <a:spLocks noGrp="1" noChangeArrowheads="1"/>
          </p:cNvSpPr>
          <p:nvPr>
            <p:ph type="ctrTitle"/>
          </p:nvPr>
        </p:nvSpPr>
        <p:spPr>
          <a:xfrm>
            <a:off x="576263" y="2062163"/>
            <a:ext cx="7920037"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576263" y="3754438"/>
            <a:ext cx="7920037" cy="719137"/>
          </a:xfrm>
        </p:spPr>
        <p:txBody>
          <a:bodyPr/>
          <a:lstStyle>
            <a:lvl1pPr marL="0" indent="0">
              <a:buFontTx/>
              <a:buNone/>
              <a:defRPr sz="2000">
                <a:solidFill>
                  <a:schemeClr val="tx2"/>
                </a:solidFill>
              </a:defRPr>
            </a:lvl1pPr>
          </a:lstStyle>
          <a:p>
            <a:pPr lvl="0"/>
            <a:r>
              <a:rPr lang="en-US" altLang="en-US" noProof="0" smtClean="0"/>
              <a:t>Click to edit Master subtitle style</a:t>
            </a:r>
          </a:p>
        </p:txBody>
      </p:sp>
      <p:sp>
        <p:nvSpPr>
          <p:cNvPr id="6"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7"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8" name="Rectangle 13"/>
          <p:cNvSpPr>
            <a:spLocks noGrp="1" noChangeArrowheads="1"/>
          </p:cNvSpPr>
          <p:nvPr>
            <p:ph type="sldNum" sz="quarter" idx="12"/>
          </p:nvPr>
        </p:nvSpPr>
        <p:spPr>
          <a:xfrm>
            <a:off x="6553200" y="6605588"/>
            <a:ext cx="2133600" cy="279400"/>
          </a:xfrm>
        </p:spPr>
        <p:txBody>
          <a:bodyPr/>
          <a:lstStyle>
            <a:lvl1pPr>
              <a:defRPr smtClean="0"/>
            </a:lvl1pPr>
          </a:lstStyle>
          <a:p>
            <a:pPr>
              <a:defRPr/>
            </a:pPr>
            <a:fld id="{97ADA861-C7D6-4A23-BC2A-40CC47A6751B}" type="slidenum">
              <a:rPr lang="en-US" altLang="en-US"/>
              <a:pPr>
                <a:defRPr/>
              </a:pPr>
              <a:t>‹#›</a:t>
            </a:fld>
            <a:endParaRPr lang="en-US" altLang="en-US"/>
          </a:p>
        </p:txBody>
      </p:sp>
    </p:spTree>
    <p:extLst>
      <p:ext uri="{BB962C8B-B14F-4D97-AF65-F5344CB8AC3E}">
        <p14:creationId xmlns:p14="http://schemas.microsoft.com/office/powerpoint/2010/main" val="3862339717"/>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A287E8A0-FA9A-4E49-A2F8-4EBBF60DC340}" type="slidenum">
              <a:rPr lang="en-US" altLang="en-US"/>
              <a:pPr>
                <a:defRPr/>
              </a:pPr>
              <a:t>‹#›</a:t>
            </a:fld>
            <a:endParaRPr lang="en-US" altLang="en-US"/>
          </a:p>
        </p:txBody>
      </p:sp>
    </p:spTree>
    <p:extLst>
      <p:ext uri="{BB962C8B-B14F-4D97-AF65-F5344CB8AC3E}">
        <p14:creationId xmlns:p14="http://schemas.microsoft.com/office/powerpoint/2010/main" val="3616501732"/>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34D46676-7439-491B-83D8-70AE88DEB36D}" type="slidenum">
              <a:rPr lang="en-US" altLang="en-US"/>
              <a:pPr>
                <a:defRPr/>
              </a:pPr>
              <a:t>‹#›</a:t>
            </a:fld>
            <a:endParaRPr lang="en-US" altLang="en-US"/>
          </a:p>
        </p:txBody>
      </p:sp>
    </p:spTree>
    <p:extLst>
      <p:ext uri="{BB962C8B-B14F-4D97-AF65-F5344CB8AC3E}">
        <p14:creationId xmlns:p14="http://schemas.microsoft.com/office/powerpoint/2010/main" val="418386166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DFDFD276-3A63-42FE-B0A5-BB5BA2BE9AAB}" type="slidenum">
              <a:rPr lang="en-US" altLang="en-US"/>
              <a:pPr>
                <a:defRPr/>
              </a:pPr>
              <a:t>‹#›</a:t>
            </a:fld>
            <a:endParaRPr lang="en-US" altLang="en-US"/>
          </a:p>
        </p:txBody>
      </p:sp>
    </p:spTree>
    <p:extLst>
      <p:ext uri="{BB962C8B-B14F-4D97-AF65-F5344CB8AC3E}">
        <p14:creationId xmlns:p14="http://schemas.microsoft.com/office/powerpoint/2010/main" val="199857286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557338"/>
            <a:ext cx="8291513" cy="4068762"/>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1673687-2AEB-4C24-9D7A-59574E33A08E}" type="slidenum">
              <a:rPr lang="en-US" altLang="en-US"/>
              <a:pPr>
                <a:defRPr/>
              </a:pPr>
              <a:t>‹#›</a:t>
            </a:fld>
            <a:endParaRPr lang="en-US" altLang="en-US"/>
          </a:p>
        </p:txBody>
      </p:sp>
    </p:spTree>
    <p:extLst>
      <p:ext uri="{BB962C8B-B14F-4D97-AF65-F5344CB8AC3E}">
        <p14:creationId xmlns:p14="http://schemas.microsoft.com/office/powerpoint/2010/main" val="4186681241"/>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8ED456B0-8FD2-4669-B414-ECEACB1EFDF4}" type="slidenum">
              <a:rPr lang="en-US" altLang="en-US"/>
              <a:pPr>
                <a:defRPr/>
              </a:pPr>
              <a:t>‹#›</a:t>
            </a:fld>
            <a:endParaRPr lang="en-US" altLang="en-US"/>
          </a:p>
        </p:txBody>
      </p:sp>
    </p:spTree>
    <p:extLst>
      <p:ext uri="{BB962C8B-B14F-4D97-AF65-F5344CB8AC3E}">
        <p14:creationId xmlns:p14="http://schemas.microsoft.com/office/powerpoint/2010/main" val="2973065096"/>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946CC9B1-5B3C-43C6-BFC8-886BFBBD8968}" type="slidenum">
              <a:rPr lang="en-US" altLang="en-US"/>
              <a:pPr>
                <a:defRPr/>
              </a:pPr>
              <a:t>‹#›</a:t>
            </a:fld>
            <a:endParaRPr lang="en-US" altLang="en-US"/>
          </a:p>
        </p:txBody>
      </p:sp>
    </p:spTree>
    <p:extLst>
      <p:ext uri="{BB962C8B-B14F-4D97-AF65-F5344CB8AC3E}">
        <p14:creationId xmlns:p14="http://schemas.microsoft.com/office/powerpoint/2010/main" val="2023945706"/>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270DE1AA-70F8-404E-ADA2-26149FCE65F1}" type="slidenum">
              <a:rPr lang="en-US" altLang="en-US"/>
              <a:pPr>
                <a:defRPr/>
              </a:pPr>
              <a:t>‹#›</a:t>
            </a:fld>
            <a:endParaRPr lang="en-US" altLang="en-US"/>
          </a:p>
        </p:txBody>
      </p:sp>
    </p:spTree>
    <p:extLst>
      <p:ext uri="{BB962C8B-B14F-4D97-AF65-F5344CB8AC3E}">
        <p14:creationId xmlns:p14="http://schemas.microsoft.com/office/powerpoint/2010/main" val="3910440067"/>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557338"/>
            <a:ext cx="4068763"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557338"/>
            <a:ext cx="4070350" cy="40687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70E2030-B92D-4930-8871-3F0516EF201F}" type="slidenum">
              <a:rPr lang="en-US" altLang="en-US"/>
              <a:pPr>
                <a:defRPr/>
              </a:pPr>
              <a:t>‹#›</a:t>
            </a:fld>
            <a:endParaRPr lang="en-US" altLang="en-US"/>
          </a:p>
        </p:txBody>
      </p:sp>
    </p:spTree>
    <p:extLst>
      <p:ext uri="{BB962C8B-B14F-4D97-AF65-F5344CB8AC3E}">
        <p14:creationId xmlns:p14="http://schemas.microsoft.com/office/powerpoint/2010/main" val="226342905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D5731BD5-3481-45F5-9750-2CB1BBB2EDB6}" type="slidenum">
              <a:rPr lang="en-US" altLang="en-US"/>
              <a:pPr>
                <a:defRPr/>
              </a:pPr>
              <a:t>‹#›</a:t>
            </a:fld>
            <a:endParaRPr lang="en-US" altLang="en-US"/>
          </a:p>
        </p:txBody>
      </p:sp>
    </p:spTree>
    <p:extLst>
      <p:ext uri="{BB962C8B-B14F-4D97-AF65-F5344CB8AC3E}">
        <p14:creationId xmlns:p14="http://schemas.microsoft.com/office/powerpoint/2010/main" val="1912727455"/>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737D1DC9-F948-4B8E-88F2-54DC6FCAD0AF}" type="slidenum">
              <a:rPr lang="en-US" altLang="en-US"/>
              <a:pPr>
                <a:defRPr/>
              </a:pPr>
              <a:t>‹#›</a:t>
            </a:fld>
            <a:endParaRPr lang="en-US" altLang="en-US"/>
          </a:p>
        </p:txBody>
      </p:sp>
    </p:spTree>
    <p:extLst>
      <p:ext uri="{BB962C8B-B14F-4D97-AF65-F5344CB8AC3E}">
        <p14:creationId xmlns:p14="http://schemas.microsoft.com/office/powerpoint/2010/main" val="426911143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68593087-37F4-4E27-B7C5-37C5F1BDF5E1}" type="slidenum">
              <a:rPr lang="en-US" altLang="en-US"/>
              <a:pPr>
                <a:defRPr/>
              </a:pPr>
              <a:t>‹#›</a:t>
            </a:fld>
            <a:endParaRPr lang="en-US" altLang="en-US"/>
          </a:p>
        </p:txBody>
      </p:sp>
    </p:spTree>
    <p:extLst>
      <p:ext uri="{BB962C8B-B14F-4D97-AF65-F5344CB8AC3E}">
        <p14:creationId xmlns:p14="http://schemas.microsoft.com/office/powerpoint/2010/main" val="29227662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A3FD4109-69E0-49E3-AF7A-F89376BC3947}" type="slidenum">
              <a:rPr lang="en-US" altLang="en-US"/>
              <a:pPr>
                <a:defRPr/>
              </a:pPr>
              <a:t>‹#›</a:t>
            </a:fld>
            <a:endParaRPr lang="en-US" altLang="en-US"/>
          </a:p>
        </p:txBody>
      </p:sp>
    </p:spTree>
    <p:extLst>
      <p:ext uri="{BB962C8B-B14F-4D97-AF65-F5344CB8AC3E}">
        <p14:creationId xmlns:p14="http://schemas.microsoft.com/office/powerpoint/2010/main" val="570490551"/>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98174ACC-0718-4459-A905-1D4791F91FF5}" type="slidenum">
              <a:rPr lang="en-US" altLang="en-US"/>
              <a:pPr>
                <a:defRPr/>
              </a:pPr>
              <a:t>‹#›</a:t>
            </a:fld>
            <a:endParaRPr lang="en-US" altLang="en-US"/>
          </a:p>
        </p:txBody>
      </p:sp>
    </p:spTree>
    <p:extLst>
      <p:ext uri="{BB962C8B-B14F-4D97-AF65-F5344CB8AC3E}">
        <p14:creationId xmlns:p14="http://schemas.microsoft.com/office/powerpoint/2010/main" val="2425261388"/>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47"/>
          <p:cNvSpPr>
            <a:spLocks noChangeArrowheads="1"/>
          </p:cNvSpPr>
          <p:nvPr/>
        </p:nvSpPr>
        <p:spPr bwMode="auto">
          <a:xfrm>
            <a:off x="0" y="0"/>
            <a:ext cx="9144000" cy="11604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027" name="Rectangle 3"/>
          <p:cNvSpPr>
            <a:spLocks noGrp="1" noChangeArrowheads="1"/>
          </p:cNvSpPr>
          <p:nvPr>
            <p:ph type="body" idx="1"/>
          </p:nvPr>
        </p:nvSpPr>
        <p:spPr bwMode="auto">
          <a:xfrm>
            <a:off x="457200" y="1557338"/>
            <a:ext cx="8291513" cy="406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373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29E66A5-1399-48D1-9994-8793D86B7E0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0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0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1203"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457200" y="1557338"/>
            <a:ext cx="4059238" cy="4068762"/>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5300" name="Group 4"/>
          <p:cNvGraphicFramePr>
            <a:graphicFrameLocks noGrp="1"/>
          </p:cNvGraphicFramePr>
          <p:nvPr>
            <p:ph sz="half" idx="2"/>
          </p:nvPr>
        </p:nvGraphicFramePr>
        <p:xfrm>
          <a:off x="5484813" y="1719263"/>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5A58"/>
        </a:dk1>
        <a:lt1>
          <a:srgbClr val="FFFFFF"/>
        </a:lt1>
        <a:dk2>
          <a:srgbClr val="008080"/>
        </a:dk2>
        <a:lt2>
          <a:srgbClr val="FFFFFF"/>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4"/>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DBA6"/>
        </a:lt1>
        <a:dk2>
          <a:srgbClr val="000000"/>
        </a:dk2>
        <a:lt2>
          <a:srgbClr val="CC7A00"/>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Default Design 3">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1009</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Green1</dc:title>
  <dc:creator>Presentation Magazine</dc:creator>
  <cp:lastModifiedBy>Jonty Pearce</cp:lastModifiedBy>
  <cp:revision>46</cp:revision>
  <dcterms:created xsi:type="dcterms:W3CDTF">2005-03-15T10:04:38Z</dcterms:created>
  <dcterms:modified xsi:type="dcterms:W3CDTF">2015-02-22T11:06:07Z</dcterms:modified>
</cp:coreProperties>
</file>