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2" r:id="rId2"/>
    <p:sldId id="263" r:id="rId3"/>
    <p:sldId id="264" r:id="rId4"/>
    <p:sldId id="265" r:id="rId5"/>
    <p:sldId id="266" r:id="rId6"/>
    <p:sldId id="267" r:id="rId7"/>
    <p:sldId id="268" r:id="rId8"/>
    <p:sldId id="269" r:id="rId9"/>
    <p:sldId id="270"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1D3DD83-9B2C-4509-8F65-A5123D59E26F}" type="slidenum">
              <a:rPr lang="en-US" altLang="en-US"/>
              <a:pPr>
                <a:defRPr/>
              </a:pPr>
              <a:t>‹#›</a:t>
            </a:fld>
            <a:endParaRPr lang="en-US" altLang="en-US"/>
          </a:p>
        </p:txBody>
      </p:sp>
    </p:spTree>
    <p:extLst>
      <p:ext uri="{BB962C8B-B14F-4D97-AF65-F5344CB8AC3E}">
        <p14:creationId xmlns:p14="http://schemas.microsoft.com/office/powerpoint/2010/main" val="3258218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63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1CAC01B-6F40-46B8-B3BE-508CEADA4945}" type="slidenum">
              <a:rPr lang="en-GB" altLang="en-US"/>
              <a:pPr>
                <a:defRPr/>
              </a:pPr>
              <a:t>‹#›</a:t>
            </a:fld>
            <a:endParaRPr lang="en-GB" altLang="en-US"/>
          </a:p>
        </p:txBody>
      </p:sp>
    </p:spTree>
    <p:extLst>
      <p:ext uri="{BB962C8B-B14F-4D97-AF65-F5344CB8AC3E}">
        <p14:creationId xmlns:p14="http://schemas.microsoft.com/office/powerpoint/2010/main" val="41331997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FD7D8B9-BA33-450B-A319-76D4C6DB04A0}"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70014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139B783-C848-4A93-924B-07AC161588EC}"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67143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81C9B34-281D-45AE-87C9-9756B1E3419B}"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53929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5ECFB2B-192D-4B9F-A37B-D93D9E41C9EB}"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95771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250F22C-1917-4CA3-9068-A579122A40B6}"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03660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17D7CAF-948D-403F-8E90-4C6218D10E87}"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53259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89582F-9172-476B-8583-5CD0902EB3B4}"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55210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BE3E75A-50EF-4CEF-81CE-283598A4AFF9}"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45719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FA68066-B630-42AF-9F78-1DCEC5CDFA17}"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60008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4"/>
          <p:cNvSpPr>
            <a:spLocks noChangeArrowheads="1"/>
          </p:cNvSpPr>
          <p:nvPr/>
        </p:nvSpPr>
        <p:spPr bwMode="auto">
          <a:xfrm>
            <a:off x="0" y="1936750"/>
            <a:ext cx="9144000" cy="2987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Freeform 47"/>
          <p:cNvSpPr>
            <a:spLocks/>
          </p:cNvSpPr>
          <p:nvPr/>
        </p:nvSpPr>
        <p:spPr bwMode="auto">
          <a:xfrm>
            <a:off x="7339013" y="3881438"/>
            <a:ext cx="9525" cy="1587"/>
          </a:xfrm>
          <a:custGeom>
            <a:avLst/>
            <a:gdLst>
              <a:gd name="T0" fmla="*/ 0 w 6"/>
              <a:gd name="T1" fmla="*/ 0 h 1587"/>
              <a:gd name="T2" fmla="*/ 0 w 6"/>
              <a:gd name="T3" fmla="*/ 0 h 1587"/>
              <a:gd name="T4" fmla="*/ 9525 w 6"/>
              <a:gd name="T5" fmla="*/ 0 h 1587"/>
              <a:gd name="T6" fmla="*/ 0 w 6"/>
              <a:gd name="T7" fmla="*/ 0 h 15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7">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576263" y="2062163"/>
            <a:ext cx="792003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576263" y="3754438"/>
            <a:ext cx="7920037" cy="719137"/>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
        <p:nvSpPr>
          <p:cNvPr id="6"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7"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8"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1A98C42E-0635-417D-9BC3-458A2F50E01D}" type="slidenum">
              <a:rPr lang="en-US" altLang="en-US"/>
              <a:pPr>
                <a:defRPr/>
              </a:pPr>
              <a:t>‹#›</a:t>
            </a:fld>
            <a:endParaRPr lang="en-US" altLang="en-US"/>
          </a:p>
        </p:txBody>
      </p:sp>
    </p:spTree>
    <p:extLst>
      <p:ext uri="{BB962C8B-B14F-4D97-AF65-F5344CB8AC3E}">
        <p14:creationId xmlns:p14="http://schemas.microsoft.com/office/powerpoint/2010/main" val="2127808022"/>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E80AC8F3-F9F8-4950-80AB-E022319AC058}" type="slidenum">
              <a:rPr lang="en-US" altLang="en-US"/>
              <a:pPr>
                <a:defRPr/>
              </a:pPr>
              <a:t>‹#›</a:t>
            </a:fld>
            <a:endParaRPr lang="en-US" altLang="en-US"/>
          </a:p>
        </p:txBody>
      </p:sp>
    </p:spTree>
    <p:extLst>
      <p:ext uri="{BB962C8B-B14F-4D97-AF65-F5344CB8AC3E}">
        <p14:creationId xmlns:p14="http://schemas.microsoft.com/office/powerpoint/2010/main" val="399779447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0A0763CE-2DA5-4793-88CC-A798DA2F231D}" type="slidenum">
              <a:rPr lang="en-US" altLang="en-US"/>
              <a:pPr>
                <a:defRPr/>
              </a:pPr>
              <a:t>‹#›</a:t>
            </a:fld>
            <a:endParaRPr lang="en-US" altLang="en-US"/>
          </a:p>
        </p:txBody>
      </p:sp>
    </p:spTree>
    <p:extLst>
      <p:ext uri="{BB962C8B-B14F-4D97-AF65-F5344CB8AC3E}">
        <p14:creationId xmlns:p14="http://schemas.microsoft.com/office/powerpoint/2010/main" val="3543933692"/>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557338"/>
            <a:ext cx="8291513" cy="406876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0B5201E4-BDE4-4E5E-B595-2F676CC0DFFF}" type="slidenum">
              <a:rPr lang="en-US" altLang="en-US"/>
              <a:pPr>
                <a:defRPr/>
              </a:pPr>
              <a:t>‹#›</a:t>
            </a:fld>
            <a:endParaRPr lang="en-US" altLang="en-US"/>
          </a:p>
        </p:txBody>
      </p:sp>
    </p:spTree>
    <p:extLst>
      <p:ext uri="{BB962C8B-B14F-4D97-AF65-F5344CB8AC3E}">
        <p14:creationId xmlns:p14="http://schemas.microsoft.com/office/powerpoint/2010/main" val="2149285403"/>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557338"/>
            <a:ext cx="8291513" cy="406876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B69587E2-7BDA-4D3B-8DA5-F624FA15C02F}" type="slidenum">
              <a:rPr lang="en-US" altLang="en-US"/>
              <a:pPr>
                <a:defRPr/>
              </a:pPr>
              <a:t>‹#›</a:t>
            </a:fld>
            <a:endParaRPr lang="en-US" altLang="en-US"/>
          </a:p>
        </p:txBody>
      </p:sp>
    </p:spTree>
    <p:extLst>
      <p:ext uri="{BB962C8B-B14F-4D97-AF65-F5344CB8AC3E}">
        <p14:creationId xmlns:p14="http://schemas.microsoft.com/office/powerpoint/2010/main" val="3200371273"/>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56DD3A8C-A18E-4A7D-A064-44B2BA4B9971}" type="slidenum">
              <a:rPr lang="en-US" altLang="en-US"/>
              <a:pPr>
                <a:defRPr/>
              </a:pPr>
              <a:t>‹#›</a:t>
            </a:fld>
            <a:endParaRPr lang="en-US" altLang="en-US"/>
          </a:p>
        </p:txBody>
      </p:sp>
    </p:spTree>
    <p:extLst>
      <p:ext uri="{BB962C8B-B14F-4D97-AF65-F5344CB8AC3E}">
        <p14:creationId xmlns:p14="http://schemas.microsoft.com/office/powerpoint/2010/main" val="199329345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49BA0BFC-E01F-4F2A-9705-169A86BC07AE}" type="slidenum">
              <a:rPr lang="en-US" altLang="en-US"/>
              <a:pPr>
                <a:defRPr/>
              </a:pPr>
              <a:t>‹#›</a:t>
            </a:fld>
            <a:endParaRPr lang="en-US" altLang="en-US"/>
          </a:p>
        </p:txBody>
      </p:sp>
    </p:spTree>
    <p:extLst>
      <p:ext uri="{BB962C8B-B14F-4D97-AF65-F5344CB8AC3E}">
        <p14:creationId xmlns:p14="http://schemas.microsoft.com/office/powerpoint/2010/main" val="12268792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E11A98D8-02D2-4754-BAB3-715AC3DE20C5}" type="slidenum">
              <a:rPr lang="en-US" altLang="en-US"/>
              <a:pPr>
                <a:defRPr/>
              </a:pPr>
              <a:t>‹#›</a:t>
            </a:fld>
            <a:endParaRPr lang="en-US" altLang="en-US"/>
          </a:p>
        </p:txBody>
      </p:sp>
    </p:spTree>
    <p:extLst>
      <p:ext uri="{BB962C8B-B14F-4D97-AF65-F5344CB8AC3E}">
        <p14:creationId xmlns:p14="http://schemas.microsoft.com/office/powerpoint/2010/main" val="128433060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4019B271-C5C8-4740-A126-F98D013C8793}" type="slidenum">
              <a:rPr lang="en-US" altLang="en-US"/>
              <a:pPr>
                <a:defRPr/>
              </a:pPr>
              <a:t>‹#›</a:t>
            </a:fld>
            <a:endParaRPr lang="en-US" altLang="en-US"/>
          </a:p>
        </p:txBody>
      </p:sp>
    </p:spTree>
    <p:extLst>
      <p:ext uri="{BB962C8B-B14F-4D97-AF65-F5344CB8AC3E}">
        <p14:creationId xmlns:p14="http://schemas.microsoft.com/office/powerpoint/2010/main" val="278722311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F6984D57-ACA7-4AA1-8ADF-FD1DA5A64653}" type="slidenum">
              <a:rPr lang="en-US" altLang="en-US"/>
              <a:pPr>
                <a:defRPr/>
              </a:pPr>
              <a:t>‹#›</a:t>
            </a:fld>
            <a:endParaRPr lang="en-US" altLang="en-US"/>
          </a:p>
        </p:txBody>
      </p:sp>
    </p:spTree>
    <p:extLst>
      <p:ext uri="{BB962C8B-B14F-4D97-AF65-F5344CB8AC3E}">
        <p14:creationId xmlns:p14="http://schemas.microsoft.com/office/powerpoint/2010/main" val="76492848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D36DBC2B-CFBB-45DB-BB8B-96D5541E876C}" type="slidenum">
              <a:rPr lang="en-US" altLang="en-US"/>
              <a:pPr>
                <a:defRPr/>
              </a:pPr>
              <a:t>‹#›</a:t>
            </a:fld>
            <a:endParaRPr lang="en-US" altLang="en-US"/>
          </a:p>
        </p:txBody>
      </p:sp>
    </p:spTree>
    <p:extLst>
      <p:ext uri="{BB962C8B-B14F-4D97-AF65-F5344CB8AC3E}">
        <p14:creationId xmlns:p14="http://schemas.microsoft.com/office/powerpoint/2010/main" val="331609926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BAEB6A10-7974-46BC-B6BB-FCA64F69A552}" type="slidenum">
              <a:rPr lang="en-US" altLang="en-US"/>
              <a:pPr>
                <a:defRPr/>
              </a:pPr>
              <a:t>‹#›</a:t>
            </a:fld>
            <a:endParaRPr lang="en-US" altLang="en-US"/>
          </a:p>
        </p:txBody>
      </p:sp>
    </p:spTree>
    <p:extLst>
      <p:ext uri="{BB962C8B-B14F-4D97-AF65-F5344CB8AC3E}">
        <p14:creationId xmlns:p14="http://schemas.microsoft.com/office/powerpoint/2010/main" val="30858354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F90D25E2-4865-4505-8779-200932EC73F8}" type="slidenum">
              <a:rPr lang="en-US" altLang="en-US"/>
              <a:pPr>
                <a:defRPr/>
              </a:pPr>
              <a:t>‹#›</a:t>
            </a:fld>
            <a:endParaRPr lang="en-US" altLang="en-US"/>
          </a:p>
        </p:txBody>
      </p:sp>
    </p:spTree>
    <p:extLst>
      <p:ext uri="{BB962C8B-B14F-4D97-AF65-F5344CB8AC3E}">
        <p14:creationId xmlns:p14="http://schemas.microsoft.com/office/powerpoint/2010/main" val="143144540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92D88384-881C-496A-A656-339217AF0DE2}" type="slidenum">
              <a:rPr lang="en-US" altLang="en-US"/>
              <a:pPr>
                <a:defRPr/>
              </a:pPr>
              <a:t>‹#›</a:t>
            </a:fld>
            <a:endParaRPr lang="en-US" altLang="en-US"/>
          </a:p>
        </p:txBody>
      </p:sp>
    </p:spTree>
    <p:extLst>
      <p:ext uri="{BB962C8B-B14F-4D97-AF65-F5344CB8AC3E}">
        <p14:creationId xmlns:p14="http://schemas.microsoft.com/office/powerpoint/2010/main" val="372271113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47"/>
          <p:cNvSpPr>
            <a:spLocks noChangeArrowheads="1"/>
          </p:cNvSpPr>
          <p:nvPr/>
        </p:nvSpPr>
        <p:spPr bwMode="auto">
          <a:xfrm>
            <a:off x="0" y="0"/>
            <a:ext cx="9144000" cy="11604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3"/>
          <p:cNvSpPr>
            <a:spLocks noGrp="1" noChangeArrowheads="1"/>
          </p:cNvSpPr>
          <p:nvPr>
            <p:ph type="body" idx="1"/>
          </p:nvPr>
        </p:nvSpPr>
        <p:spPr bwMode="auto">
          <a:xfrm>
            <a:off x="457200" y="1557338"/>
            <a:ext cx="8291513" cy="406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07988D20-DE9E-4538-B446-60B10CED9631}"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1203"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557338"/>
            <a:ext cx="4059238" cy="406876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5300" name="Group 4"/>
          <p:cNvGraphicFramePr>
            <a:graphicFrameLocks noGrp="1"/>
          </p:cNvGraphicFramePr>
          <p:nvPr>
            <p:ph sz="half" idx="2"/>
          </p:nvPr>
        </p:nvGraphicFramePr>
        <p:xfrm>
          <a:off x="5484813" y="1719263"/>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FF"/>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DBA6"/>
        </a:lt1>
        <a:dk2>
          <a:srgbClr val="000000"/>
        </a:dk2>
        <a:lt2>
          <a:srgbClr val="CC7A00"/>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3">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1009</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Green2</dc:title>
  <dc:creator>Presentation Magazine</dc:creator>
  <cp:lastModifiedBy>Jonty Pearce</cp:lastModifiedBy>
  <cp:revision>45</cp:revision>
  <dcterms:created xsi:type="dcterms:W3CDTF">2005-03-15T10:04:38Z</dcterms:created>
  <dcterms:modified xsi:type="dcterms:W3CDTF">2015-02-22T11:06:07Z</dcterms:modified>
</cp:coreProperties>
</file>