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672C34E-181E-431D-A305-5CDA93B41108}" type="slidenum">
              <a:rPr lang="en-US" altLang="en-US"/>
              <a:pPr>
                <a:defRPr/>
              </a:pPr>
              <a:t>‹#›</a:t>
            </a:fld>
            <a:endParaRPr lang="en-US" altLang="en-US"/>
          </a:p>
        </p:txBody>
      </p:sp>
    </p:spTree>
    <p:extLst>
      <p:ext uri="{BB962C8B-B14F-4D97-AF65-F5344CB8AC3E}">
        <p14:creationId xmlns:p14="http://schemas.microsoft.com/office/powerpoint/2010/main" val="1993210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26843E-F4FB-40B9-864C-8DFB93A6FEE0}" type="slidenum">
              <a:rPr lang="en-GB" altLang="en-US"/>
              <a:pPr>
                <a:defRPr/>
              </a:pPr>
              <a:t>‹#›</a:t>
            </a:fld>
            <a:endParaRPr lang="en-GB" altLang="en-US"/>
          </a:p>
        </p:txBody>
      </p:sp>
    </p:spTree>
    <p:extLst>
      <p:ext uri="{BB962C8B-B14F-4D97-AF65-F5344CB8AC3E}">
        <p14:creationId xmlns:p14="http://schemas.microsoft.com/office/powerpoint/2010/main" val="33734503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646A62-AB25-4F55-BCC8-80CE1CA02245}"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0307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574AE1-E019-4742-9C4A-CB06911B98F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649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E635BB-F94F-494D-A650-582857F88FCB}"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52396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31AD69-8615-47D7-A24A-45066799992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5968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D40522-25CE-4482-A24C-857092BBD3A3}"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08410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36C07E-EA98-4B8A-B2FB-571090A00BCC}"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71071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26066AF-73C8-4C9B-9C93-2412A7ED02AC}"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70617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638A6D-02E7-4B2F-AD28-E230BCCA3340}"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04289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61DF36-BA9E-4F6D-A183-3CB99123CE3F}"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108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D2469C42-E622-4EB7-A536-A7F9F575D1C0}" type="slidenum">
              <a:rPr lang="en-US" altLang="en-US"/>
              <a:pPr>
                <a:defRPr/>
              </a:pPr>
              <a:t>‹#›</a:t>
            </a:fld>
            <a:endParaRPr lang="en-US" altLang="en-US"/>
          </a:p>
        </p:txBody>
      </p:sp>
    </p:spTree>
    <p:extLst>
      <p:ext uri="{BB962C8B-B14F-4D97-AF65-F5344CB8AC3E}">
        <p14:creationId xmlns:p14="http://schemas.microsoft.com/office/powerpoint/2010/main" val="112418970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C98FAEE-3793-434D-A4B1-2D5CF47A95C4}" type="slidenum">
              <a:rPr lang="en-US" altLang="en-US"/>
              <a:pPr>
                <a:defRPr/>
              </a:pPr>
              <a:t>‹#›</a:t>
            </a:fld>
            <a:endParaRPr lang="en-US" altLang="en-US"/>
          </a:p>
        </p:txBody>
      </p:sp>
    </p:spTree>
    <p:extLst>
      <p:ext uri="{BB962C8B-B14F-4D97-AF65-F5344CB8AC3E}">
        <p14:creationId xmlns:p14="http://schemas.microsoft.com/office/powerpoint/2010/main" val="180550562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B265FE9-2E5D-4430-94D4-6CD2015900B5}" type="slidenum">
              <a:rPr lang="en-US" altLang="en-US"/>
              <a:pPr>
                <a:defRPr/>
              </a:pPr>
              <a:t>‹#›</a:t>
            </a:fld>
            <a:endParaRPr lang="en-US" altLang="en-US"/>
          </a:p>
        </p:txBody>
      </p:sp>
    </p:spTree>
    <p:extLst>
      <p:ext uri="{BB962C8B-B14F-4D97-AF65-F5344CB8AC3E}">
        <p14:creationId xmlns:p14="http://schemas.microsoft.com/office/powerpoint/2010/main" val="3478189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05AB73B-1EF6-4ED3-9C20-78EEF432B3B6}" type="slidenum">
              <a:rPr lang="en-US" altLang="en-US"/>
              <a:pPr>
                <a:defRPr/>
              </a:pPr>
              <a:t>‹#›</a:t>
            </a:fld>
            <a:endParaRPr lang="en-US" altLang="en-US"/>
          </a:p>
        </p:txBody>
      </p:sp>
    </p:spTree>
    <p:extLst>
      <p:ext uri="{BB962C8B-B14F-4D97-AF65-F5344CB8AC3E}">
        <p14:creationId xmlns:p14="http://schemas.microsoft.com/office/powerpoint/2010/main" val="5071517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C762586-7E28-4507-9724-F1B9FC088EC8}" type="slidenum">
              <a:rPr lang="en-US" altLang="en-US"/>
              <a:pPr>
                <a:defRPr/>
              </a:pPr>
              <a:t>‹#›</a:t>
            </a:fld>
            <a:endParaRPr lang="en-US" altLang="en-US"/>
          </a:p>
        </p:txBody>
      </p:sp>
    </p:spTree>
    <p:extLst>
      <p:ext uri="{BB962C8B-B14F-4D97-AF65-F5344CB8AC3E}">
        <p14:creationId xmlns:p14="http://schemas.microsoft.com/office/powerpoint/2010/main" val="168434932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B5A57C42-4859-4A87-9141-A477FED5843E}" type="slidenum">
              <a:rPr lang="en-US" altLang="en-US"/>
              <a:pPr>
                <a:defRPr/>
              </a:pPr>
              <a:t>‹#›</a:t>
            </a:fld>
            <a:endParaRPr lang="en-US" altLang="en-US"/>
          </a:p>
        </p:txBody>
      </p:sp>
    </p:spTree>
    <p:extLst>
      <p:ext uri="{BB962C8B-B14F-4D97-AF65-F5344CB8AC3E}">
        <p14:creationId xmlns:p14="http://schemas.microsoft.com/office/powerpoint/2010/main" val="167297592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E70499F5-017B-490F-ADDE-348DD8D14EF6}" type="slidenum">
              <a:rPr lang="en-US" altLang="en-US"/>
              <a:pPr>
                <a:defRPr/>
              </a:pPr>
              <a:t>‹#›</a:t>
            </a:fld>
            <a:endParaRPr lang="en-US" altLang="en-US"/>
          </a:p>
        </p:txBody>
      </p:sp>
    </p:spTree>
    <p:extLst>
      <p:ext uri="{BB962C8B-B14F-4D97-AF65-F5344CB8AC3E}">
        <p14:creationId xmlns:p14="http://schemas.microsoft.com/office/powerpoint/2010/main" val="391831895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02B07E5-A273-4B82-82A0-98A4AD0250E5}" type="slidenum">
              <a:rPr lang="en-US" altLang="en-US"/>
              <a:pPr>
                <a:defRPr/>
              </a:pPr>
              <a:t>‹#›</a:t>
            </a:fld>
            <a:endParaRPr lang="en-US" altLang="en-US"/>
          </a:p>
        </p:txBody>
      </p:sp>
    </p:spTree>
    <p:extLst>
      <p:ext uri="{BB962C8B-B14F-4D97-AF65-F5344CB8AC3E}">
        <p14:creationId xmlns:p14="http://schemas.microsoft.com/office/powerpoint/2010/main" val="32123550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86A5928-89C1-4F01-929A-A333402A1ADA}" type="slidenum">
              <a:rPr lang="en-US" altLang="en-US"/>
              <a:pPr>
                <a:defRPr/>
              </a:pPr>
              <a:t>‹#›</a:t>
            </a:fld>
            <a:endParaRPr lang="en-US" altLang="en-US"/>
          </a:p>
        </p:txBody>
      </p:sp>
    </p:spTree>
    <p:extLst>
      <p:ext uri="{BB962C8B-B14F-4D97-AF65-F5344CB8AC3E}">
        <p14:creationId xmlns:p14="http://schemas.microsoft.com/office/powerpoint/2010/main" val="192731688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71F6D123-7362-4495-B377-D5C633872A4D}" type="slidenum">
              <a:rPr lang="en-US" altLang="en-US"/>
              <a:pPr>
                <a:defRPr/>
              </a:pPr>
              <a:t>‹#›</a:t>
            </a:fld>
            <a:endParaRPr lang="en-US" altLang="en-US"/>
          </a:p>
        </p:txBody>
      </p:sp>
    </p:spTree>
    <p:extLst>
      <p:ext uri="{BB962C8B-B14F-4D97-AF65-F5344CB8AC3E}">
        <p14:creationId xmlns:p14="http://schemas.microsoft.com/office/powerpoint/2010/main" val="34584004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386C134B-23C3-4942-90C9-1480116E423B}" type="slidenum">
              <a:rPr lang="en-US" altLang="en-US"/>
              <a:pPr>
                <a:defRPr/>
              </a:pPr>
              <a:t>‹#›</a:t>
            </a:fld>
            <a:endParaRPr lang="en-US" altLang="en-US"/>
          </a:p>
        </p:txBody>
      </p:sp>
    </p:spTree>
    <p:extLst>
      <p:ext uri="{BB962C8B-B14F-4D97-AF65-F5344CB8AC3E}">
        <p14:creationId xmlns:p14="http://schemas.microsoft.com/office/powerpoint/2010/main" val="176131613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5D029987-E4F9-4F36-A45C-5DEDEE73557C}" type="slidenum">
              <a:rPr lang="en-US" altLang="en-US"/>
              <a:pPr>
                <a:defRPr/>
              </a:pPr>
              <a:t>‹#›</a:t>
            </a:fld>
            <a:endParaRPr lang="en-US" altLang="en-US"/>
          </a:p>
        </p:txBody>
      </p:sp>
    </p:spTree>
    <p:extLst>
      <p:ext uri="{BB962C8B-B14F-4D97-AF65-F5344CB8AC3E}">
        <p14:creationId xmlns:p14="http://schemas.microsoft.com/office/powerpoint/2010/main" val="177338656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4F3F00EB-A072-4D29-B106-01F6D68DD34D}" type="slidenum">
              <a:rPr lang="en-US" altLang="en-US"/>
              <a:pPr>
                <a:defRPr/>
              </a:pPr>
              <a:t>‹#›</a:t>
            </a:fld>
            <a:endParaRPr lang="en-US" altLang="en-US"/>
          </a:p>
        </p:txBody>
      </p:sp>
    </p:spTree>
    <p:extLst>
      <p:ext uri="{BB962C8B-B14F-4D97-AF65-F5344CB8AC3E}">
        <p14:creationId xmlns:p14="http://schemas.microsoft.com/office/powerpoint/2010/main" val="139211219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7C1376F-03BD-45F6-A4DB-2EF044FC35DF}" type="slidenum">
              <a:rPr lang="en-US" altLang="en-US"/>
              <a:pPr>
                <a:defRPr/>
              </a:pPr>
              <a:t>‹#›</a:t>
            </a:fld>
            <a:endParaRPr lang="en-US" altLang="en-US"/>
          </a:p>
        </p:txBody>
      </p:sp>
    </p:spTree>
    <p:extLst>
      <p:ext uri="{BB962C8B-B14F-4D97-AF65-F5344CB8AC3E}">
        <p14:creationId xmlns:p14="http://schemas.microsoft.com/office/powerpoint/2010/main" val="252298793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F35C12A-711C-4004-BF66-CF127D7A1C69}"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Green3</dc:title>
  <dc:creator>Presentation Magazine</dc:creator>
  <cp:lastModifiedBy>Jonty Pearce</cp:lastModifiedBy>
  <cp:revision>43</cp:revision>
  <dcterms:created xsi:type="dcterms:W3CDTF">2005-03-15T10:04:38Z</dcterms:created>
  <dcterms:modified xsi:type="dcterms:W3CDTF">2015-02-22T11:06:06Z</dcterms:modified>
</cp:coreProperties>
</file>