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2"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1414C5F-CCA9-4AAD-B699-D9777E5C9920}" type="slidenum">
              <a:rPr lang="en-US" altLang="en-US"/>
              <a:pPr>
                <a:defRPr/>
              </a:pPr>
              <a:t>‹#›</a:t>
            </a:fld>
            <a:endParaRPr lang="en-US" altLang="en-US"/>
          </a:p>
        </p:txBody>
      </p:sp>
    </p:spTree>
    <p:extLst>
      <p:ext uri="{BB962C8B-B14F-4D97-AF65-F5344CB8AC3E}">
        <p14:creationId xmlns:p14="http://schemas.microsoft.com/office/powerpoint/2010/main" val="1047404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07A0411-B6E2-4132-BD4F-835B88766F80}" type="slidenum">
              <a:rPr lang="en-GB" altLang="en-US"/>
              <a:pPr>
                <a:defRPr/>
              </a:pPr>
              <a:t>‹#›</a:t>
            </a:fld>
            <a:endParaRPr lang="en-GB" altLang="en-US"/>
          </a:p>
        </p:txBody>
      </p:sp>
    </p:spTree>
    <p:extLst>
      <p:ext uri="{BB962C8B-B14F-4D97-AF65-F5344CB8AC3E}">
        <p14:creationId xmlns:p14="http://schemas.microsoft.com/office/powerpoint/2010/main" val="1634890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2DCD3D-E32D-482D-ABB4-9BE413B56830}"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00094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595731-452E-4780-976B-386F5C39700B}"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82183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6A4A52-2A44-477A-8E1F-2BDFFB602335}"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38544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2D3E6B-5C91-4E05-AEC5-F23442FEE52C}"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40834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630A52-F18A-48C0-8499-603D4C3663BA}"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35702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2C5138D-B32B-4A8B-A246-8D92589FA0CE}"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120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FC40C3-F1AD-47ED-B434-1C8E57969BE8}"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44305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D92F19-30DD-45E0-9DBA-37FB1A21873F}"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20582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D6DF9A-7A45-4B0E-9725-758492EA922C}"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7281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698B1B4A-A335-4DC4-A5A0-AA6E4E6500B6}" type="slidenum">
              <a:rPr lang="en-US" altLang="en-US"/>
              <a:pPr>
                <a:defRPr/>
              </a:pPr>
              <a:t>‹#›</a:t>
            </a:fld>
            <a:endParaRPr lang="en-US" altLang="en-US"/>
          </a:p>
        </p:txBody>
      </p:sp>
    </p:spTree>
    <p:extLst>
      <p:ext uri="{BB962C8B-B14F-4D97-AF65-F5344CB8AC3E}">
        <p14:creationId xmlns:p14="http://schemas.microsoft.com/office/powerpoint/2010/main" val="61434686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AB250C2F-72B4-44B5-925C-B487F8F38508}" type="slidenum">
              <a:rPr lang="en-US" altLang="en-US"/>
              <a:pPr>
                <a:defRPr/>
              </a:pPr>
              <a:t>‹#›</a:t>
            </a:fld>
            <a:endParaRPr lang="en-US" altLang="en-US"/>
          </a:p>
        </p:txBody>
      </p:sp>
    </p:spTree>
    <p:extLst>
      <p:ext uri="{BB962C8B-B14F-4D97-AF65-F5344CB8AC3E}">
        <p14:creationId xmlns:p14="http://schemas.microsoft.com/office/powerpoint/2010/main" val="96070630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0C52E26-D8FE-45A5-A4FC-3C98439664DF}" type="slidenum">
              <a:rPr lang="en-US" altLang="en-US"/>
              <a:pPr>
                <a:defRPr/>
              </a:pPr>
              <a:t>‹#›</a:t>
            </a:fld>
            <a:endParaRPr lang="en-US" altLang="en-US"/>
          </a:p>
        </p:txBody>
      </p:sp>
    </p:spTree>
    <p:extLst>
      <p:ext uri="{BB962C8B-B14F-4D97-AF65-F5344CB8AC3E}">
        <p14:creationId xmlns:p14="http://schemas.microsoft.com/office/powerpoint/2010/main" val="238788585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E836A47C-BA0C-4E34-A5B9-CBA99A39138F}" type="slidenum">
              <a:rPr lang="en-US" altLang="en-US"/>
              <a:pPr>
                <a:defRPr/>
              </a:pPr>
              <a:t>‹#›</a:t>
            </a:fld>
            <a:endParaRPr lang="en-US" altLang="en-US"/>
          </a:p>
        </p:txBody>
      </p:sp>
    </p:spTree>
    <p:extLst>
      <p:ext uri="{BB962C8B-B14F-4D97-AF65-F5344CB8AC3E}">
        <p14:creationId xmlns:p14="http://schemas.microsoft.com/office/powerpoint/2010/main" val="122524705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496640A-AE7D-4F37-BCA4-037A5344A86F}" type="slidenum">
              <a:rPr lang="en-US" altLang="en-US"/>
              <a:pPr>
                <a:defRPr/>
              </a:pPr>
              <a:t>‹#›</a:t>
            </a:fld>
            <a:endParaRPr lang="en-US" altLang="en-US"/>
          </a:p>
        </p:txBody>
      </p:sp>
    </p:spTree>
    <p:extLst>
      <p:ext uri="{BB962C8B-B14F-4D97-AF65-F5344CB8AC3E}">
        <p14:creationId xmlns:p14="http://schemas.microsoft.com/office/powerpoint/2010/main" val="258568087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958707CF-50A6-488E-A6E0-B75B9F8FACC3}" type="slidenum">
              <a:rPr lang="en-US" altLang="en-US"/>
              <a:pPr>
                <a:defRPr/>
              </a:pPr>
              <a:t>‹#›</a:t>
            </a:fld>
            <a:endParaRPr lang="en-US" altLang="en-US"/>
          </a:p>
        </p:txBody>
      </p:sp>
    </p:spTree>
    <p:extLst>
      <p:ext uri="{BB962C8B-B14F-4D97-AF65-F5344CB8AC3E}">
        <p14:creationId xmlns:p14="http://schemas.microsoft.com/office/powerpoint/2010/main" val="10470144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02CB3FF-9454-4657-9D6A-F98E0157E38D}" type="slidenum">
              <a:rPr lang="en-US" altLang="en-US"/>
              <a:pPr>
                <a:defRPr/>
              </a:pPr>
              <a:t>‹#›</a:t>
            </a:fld>
            <a:endParaRPr lang="en-US" altLang="en-US"/>
          </a:p>
        </p:txBody>
      </p:sp>
    </p:spTree>
    <p:extLst>
      <p:ext uri="{BB962C8B-B14F-4D97-AF65-F5344CB8AC3E}">
        <p14:creationId xmlns:p14="http://schemas.microsoft.com/office/powerpoint/2010/main" val="36424043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53D8516-ACDA-4F03-B233-76E8A83F616C}" type="slidenum">
              <a:rPr lang="en-US" altLang="en-US"/>
              <a:pPr>
                <a:defRPr/>
              </a:pPr>
              <a:t>‹#›</a:t>
            </a:fld>
            <a:endParaRPr lang="en-US" altLang="en-US"/>
          </a:p>
        </p:txBody>
      </p:sp>
    </p:spTree>
    <p:extLst>
      <p:ext uri="{BB962C8B-B14F-4D97-AF65-F5344CB8AC3E}">
        <p14:creationId xmlns:p14="http://schemas.microsoft.com/office/powerpoint/2010/main" val="11548117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FB977945-8801-49BF-84FD-0B949E017A4E}" type="slidenum">
              <a:rPr lang="en-US" altLang="en-US"/>
              <a:pPr>
                <a:defRPr/>
              </a:pPr>
              <a:t>‹#›</a:t>
            </a:fld>
            <a:endParaRPr lang="en-US" altLang="en-US"/>
          </a:p>
        </p:txBody>
      </p:sp>
    </p:spTree>
    <p:extLst>
      <p:ext uri="{BB962C8B-B14F-4D97-AF65-F5344CB8AC3E}">
        <p14:creationId xmlns:p14="http://schemas.microsoft.com/office/powerpoint/2010/main" val="81030491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BB105767-78F9-4B23-8DE5-EB45D348DA43}" type="slidenum">
              <a:rPr lang="en-US" altLang="en-US"/>
              <a:pPr>
                <a:defRPr/>
              </a:pPr>
              <a:t>‹#›</a:t>
            </a:fld>
            <a:endParaRPr lang="en-US" altLang="en-US"/>
          </a:p>
        </p:txBody>
      </p:sp>
    </p:spTree>
    <p:extLst>
      <p:ext uri="{BB962C8B-B14F-4D97-AF65-F5344CB8AC3E}">
        <p14:creationId xmlns:p14="http://schemas.microsoft.com/office/powerpoint/2010/main" val="97589033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E1D3DC41-91D9-42CF-BFE1-E7B679CCDA85}" type="slidenum">
              <a:rPr lang="en-US" altLang="en-US"/>
              <a:pPr>
                <a:defRPr/>
              </a:pPr>
              <a:t>‹#›</a:t>
            </a:fld>
            <a:endParaRPr lang="en-US" altLang="en-US"/>
          </a:p>
        </p:txBody>
      </p:sp>
    </p:spTree>
    <p:extLst>
      <p:ext uri="{BB962C8B-B14F-4D97-AF65-F5344CB8AC3E}">
        <p14:creationId xmlns:p14="http://schemas.microsoft.com/office/powerpoint/2010/main" val="192574478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98709549-2D74-4FB5-838A-A626C09588D0}" type="slidenum">
              <a:rPr lang="en-US" altLang="en-US"/>
              <a:pPr>
                <a:defRPr/>
              </a:pPr>
              <a:t>‹#›</a:t>
            </a:fld>
            <a:endParaRPr lang="en-US" altLang="en-US"/>
          </a:p>
        </p:txBody>
      </p:sp>
    </p:spTree>
    <p:extLst>
      <p:ext uri="{BB962C8B-B14F-4D97-AF65-F5344CB8AC3E}">
        <p14:creationId xmlns:p14="http://schemas.microsoft.com/office/powerpoint/2010/main" val="271040307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19190FD9-2212-45D4-B064-AE48E26AC315}" type="slidenum">
              <a:rPr lang="en-US" altLang="en-US"/>
              <a:pPr>
                <a:defRPr/>
              </a:pPr>
              <a:t>‹#›</a:t>
            </a:fld>
            <a:endParaRPr lang="en-US" altLang="en-US"/>
          </a:p>
        </p:txBody>
      </p:sp>
    </p:spTree>
    <p:extLst>
      <p:ext uri="{BB962C8B-B14F-4D97-AF65-F5344CB8AC3E}">
        <p14:creationId xmlns:p14="http://schemas.microsoft.com/office/powerpoint/2010/main" val="80936282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718D47AD-EAE8-413F-9144-53C50175972E}" type="slidenum">
              <a:rPr lang="en-US" altLang="en-US"/>
              <a:pPr>
                <a:defRPr/>
              </a:pPr>
              <a:t>‹#›</a:t>
            </a:fld>
            <a:endParaRPr lang="en-US" altLang="en-US"/>
          </a:p>
        </p:txBody>
      </p:sp>
    </p:spTree>
    <p:extLst>
      <p:ext uri="{BB962C8B-B14F-4D97-AF65-F5344CB8AC3E}">
        <p14:creationId xmlns:p14="http://schemas.microsoft.com/office/powerpoint/2010/main" val="392879350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1BADD16-BA90-47A1-B546-6E1F84F877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557338"/>
            <a:ext cx="4059238" cy="406876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5300" name="Group 4"/>
          <p:cNvGraphicFramePr>
            <a:graphicFrameLocks noGrp="1"/>
          </p:cNvGraphicFramePr>
          <p:nvPr>
            <p:ph sz="half" idx="2"/>
          </p:nvPr>
        </p:nvGraphicFramePr>
        <p:xfrm>
          <a:off x="5484813" y="17192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1009</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orange</dc:title>
  <dc:creator>Presentation Magazine</dc:creator>
  <cp:lastModifiedBy>Jonty Pearce</cp:lastModifiedBy>
  <cp:revision>44</cp:revision>
  <dcterms:created xsi:type="dcterms:W3CDTF">2005-03-15T10:04:38Z</dcterms:created>
  <dcterms:modified xsi:type="dcterms:W3CDTF">2015-02-22T11:06:04Z</dcterms:modified>
</cp:coreProperties>
</file>