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2" r:id="rId2"/>
    <p:sldId id="263" r:id="rId3"/>
    <p:sldId id="264" r:id="rId4"/>
    <p:sldId id="265" r:id="rId5"/>
    <p:sldId id="266" r:id="rId6"/>
    <p:sldId id="267" r:id="rId7"/>
    <p:sldId id="268" r:id="rId8"/>
    <p:sldId id="269" r:id="rId9"/>
    <p:sldId id="270"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1414C5F-CCA9-4AAD-B699-D9777E5C9920}" type="slidenum">
              <a:rPr lang="en-US" altLang="en-US"/>
              <a:pPr>
                <a:defRPr/>
              </a:pPr>
              <a:t>‹#›</a:t>
            </a:fld>
            <a:endParaRPr lang="en-US" altLang="en-US"/>
          </a:p>
        </p:txBody>
      </p:sp>
    </p:spTree>
    <p:extLst>
      <p:ext uri="{BB962C8B-B14F-4D97-AF65-F5344CB8AC3E}">
        <p14:creationId xmlns:p14="http://schemas.microsoft.com/office/powerpoint/2010/main" val="10474047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563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63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63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563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07A0411-B6E2-4132-BD4F-835B88766F80}" type="slidenum">
              <a:rPr lang="en-GB" altLang="en-US"/>
              <a:pPr>
                <a:defRPr/>
              </a:pPr>
              <a:t>‹#›</a:t>
            </a:fld>
            <a:endParaRPr lang="en-GB" altLang="en-US"/>
          </a:p>
        </p:txBody>
      </p:sp>
    </p:spTree>
    <p:extLst>
      <p:ext uri="{BB962C8B-B14F-4D97-AF65-F5344CB8AC3E}">
        <p14:creationId xmlns:p14="http://schemas.microsoft.com/office/powerpoint/2010/main" val="16348906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62DCD3D-E32D-482D-ABB4-9BE413B56830}"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00094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7595731-452E-4780-976B-386F5C39700B}"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82183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D6A4A52-2A44-477A-8E1F-2BDFFB602335}"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385447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E2D3E6B-5C91-4E05-AEC5-F23442FEE52C}"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408341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8630A52-F18A-48C0-8499-603D4C3663BA}"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357026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2C5138D-B32B-4A8B-A246-8D92589FA0CE}"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1203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5FC40C3-F1AD-47ED-B434-1C8E57969BE8}"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6443059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FD92F19-30DD-45E0-9DBA-37FB1A21873F}"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205826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0D6DF9A-7A45-4B0E-9725-758492EA922C}"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72813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4"/>
          <p:cNvSpPr>
            <a:spLocks noChangeArrowheads="1"/>
          </p:cNvSpPr>
          <p:nvPr/>
        </p:nvSpPr>
        <p:spPr bwMode="auto">
          <a:xfrm>
            <a:off x="0" y="1936750"/>
            <a:ext cx="9144000" cy="2987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5" name="Freeform 47"/>
          <p:cNvSpPr>
            <a:spLocks/>
          </p:cNvSpPr>
          <p:nvPr/>
        </p:nvSpPr>
        <p:spPr bwMode="auto">
          <a:xfrm>
            <a:off x="7339013" y="3881438"/>
            <a:ext cx="9525" cy="1587"/>
          </a:xfrm>
          <a:custGeom>
            <a:avLst/>
            <a:gdLst>
              <a:gd name="T0" fmla="*/ 0 w 6"/>
              <a:gd name="T1" fmla="*/ 0 h 1587"/>
              <a:gd name="T2" fmla="*/ 0 w 6"/>
              <a:gd name="T3" fmla="*/ 0 h 1587"/>
              <a:gd name="T4" fmla="*/ 9525 w 6"/>
              <a:gd name="T5" fmla="*/ 0 h 1587"/>
              <a:gd name="T6" fmla="*/ 0 w 6"/>
              <a:gd name="T7" fmla="*/ 0 h 15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587">
                <a:moveTo>
                  <a:pt x="0" y="0"/>
                </a:moveTo>
                <a:lnTo>
                  <a:pt x="0" y="0"/>
                </a:lnTo>
                <a:lnTo>
                  <a:pt x="6" y="0"/>
                </a:lnTo>
                <a:lnTo>
                  <a:pt x="0" y="0"/>
                </a:lnTo>
                <a:close/>
              </a:path>
            </a:pathLst>
          </a:custGeom>
          <a:solidFill>
            <a:srgbClr val="44090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2" name="Rectangle 6"/>
          <p:cNvSpPr>
            <a:spLocks noGrp="1" noChangeArrowheads="1"/>
          </p:cNvSpPr>
          <p:nvPr>
            <p:ph type="ctrTitle"/>
          </p:nvPr>
        </p:nvSpPr>
        <p:spPr>
          <a:xfrm>
            <a:off x="576263" y="2062163"/>
            <a:ext cx="7920037"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576263" y="3754438"/>
            <a:ext cx="7920037" cy="719137"/>
          </a:xfrm>
        </p:spPr>
        <p:txBody>
          <a:bodyPr/>
          <a:lstStyle>
            <a:lvl1pPr marL="0" indent="0">
              <a:buFontTx/>
              <a:buNone/>
              <a:defRPr sz="2000">
                <a:solidFill>
                  <a:schemeClr val="tx2"/>
                </a:solidFill>
              </a:defRPr>
            </a:lvl1pPr>
          </a:lstStyle>
          <a:p>
            <a:pPr lvl="0"/>
            <a:r>
              <a:rPr lang="en-US" altLang="en-US" noProof="0" smtClean="0"/>
              <a:t>Click to edit Master subtitle style</a:t>
            </a:r>
          </a:p>
        </p:txBody>
      </p:sp>
      <p:sp>
        <p:nvSpPr>
          <p:cNvPr id="6" name="Rectangle 11"/>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7"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8" name="Rectangle 13"/>
          <p:cNvSpPr>
            <a:spLocks noGrp="1" noChangeArrowheads="1"/>
          </p:cNvSpPr>
          <p:nvPr>
            <p:ph type="sldNum" sz="quarter" idx="12"/>
          </p:nvPr>
        </p:nvSpPr>
        <p:spPr>
          <a:xfrm>
            <a:off x="6553200" y="6605588"/>
            <a:ext cx="2133600" cy="279400"/>
          </a:xfrm>
        </p:spPr>
        <p:txBody>
          <a:bodyPr/>
          <a:lstStyle>
            <a:lvl1pPr>
              <a:defRPr smtClean="0"/>
            </a:lvl1pPr>
          </a:lstStyle>
          <a:p>
            <a:pPr>
              <a:defRPr/>
            </a:pPr>
            <a:fld id="{698B1B4A-A335-4DC4-A5A0-AA6E4E6500B6}" type="slidenum">
              <a:rPr lang="en-US" altLang="en-US"/>
              <a:pPr>
                <a:defRPr/>
              </a:pPr>
              <a:t>‹#›</a:t>
            </a:fld>
            <a:endParaRPr lang="en-US" altLang="en-US"/>
          </a:p>
        </p:txBody>
      </p:sp>
    </p:spTree>
    <p:extLst>
      <p:ext uri="{BB962C8B-B14F-4D97-AF65-F5344CB8AC3E}">
        <p14:creationId xmlns:p14="http://schemas.microsoft.com/office/powerpoint/2010/main" val="614346866"/>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AB250C2F-72B4-44B5-925C-B487F8F38508}" type="slidenum">
              <a:rPr lang="en-US" altLang="en-US"/>
              <a:pPr>
                <a:defRPr/>
              </a:pPr>
              <a:t>‹#›</a:t>
            </a:fld>
            <a:endParaRPr lang="en-US" altLang="en-US"/>
          </a:p>
        </p:txBody>
      </p:sp>
    </p:spTree>
    <p:extLst>
      <p:ext uri="{BB962C8B-B14F-4D97-AF65-F5344CB8AC3E}">
        <p14:creationId xmlns:p14="http://schemas.microsoft.com/office/powerpoint/2010/main" val="960706303"/>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188913"/>
            <a:ext cx="2071688" cy="543718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88913"/>
            <a:ext cx="6067425" cy="54371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70C52E26-D8FE-45A5-A4FC-3C98439664DF}" type="slidenum">
              <a:rPr lang="en-US" altLang="en-US"/>
              <a:pPr>
                <a:defRPr/>
              </a:pPr>
              <a:t>‹#›</a:t>
            </a:fld>
            <a:endParaRPr lang="en-US" altLang="en-US"/>
          </a:p>
        </p:txBody>
      </p:sp>
    </p:spTree>
    <p:extLst>
      <p:ext uri="{BB962C8B-B14F-4D97-AF65-F5344CB8AC3E}">
        <p14:creationId xmlns:p14="http://schemas.microsoft.com/office/powerpoint/2010/main" val="2387885857"/>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557338"/>
            <a:ext cx="8291513" cy="4068762"/>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E836A47C-BA0C-4E34-A5B9-CBA99A39138F}" type="slidenum">
              <a:rPr lang="en-US" altLang="en-US"/>
              <a:pPr>
                <a:defRPr/>
              </a:pPr>
              <a:t>‹#›</a:t>
            </a:fld>
            <a:endParaRPr lang="en-US" altLang="en-US"/>
          </a:p>
        </p:txBody>
      </p:sp>
    </p:spTree>
    <p:extLst>
      <p:ext uri="{BB962C8B-B14F-4D97-AF65-F5344CB8AC3E}">
        <p14:creationId xmlns:p14="http://schemas.microsoft.com/office/powerpoint/2010/main" val="1225247052"/>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557338"/>
            <a:ext cx="8291513" cy="4068762"/>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8496640A-AE7D-4F37-BCA4-037A5344A86F}" type="slidenum">
              <a:rPr lang="en-US" altLang="en-US"/>
              <a:pPr>
                <a:defRPr/>
              </a:pPr>
              <a:t>‹#›</a:t>
            </a:fld>
            <a:endParaRPr lang="en-US" altLang="en-US"/>
          </a:p>
        </p:txBody>
      </p:sp>
    </p:spTree>
    <p:extLst>
      <p:ext uri="{BB962C8B-B14F-4D97-AF65-F5344CB8AC3E}">
        <p14:creationId xmlns:p14="http://schemas.microsoft.com/office/powerpoint/2010/main" val="2585680876"/>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557338"/>
            <a:ext cx="4068763"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557338"/>
            <a:ext cx="4070350"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958707CF-50A6-488E-A6E0-B75B9F8FACC3}" type="slidenum">
              <a:rPr lang="en-US" altLang="en-US"/>
              <a:pPr>
                <a:defRPr/>
              </a:pPr>
              <a:t>‹#›</a:t>
            </a:fld>
            <a:endParaRPr lang="en-US" altLang="en-US"/>
          </a:p>
        </p:txBody>
      </p:sp>
    </p:spTree>
    <p:extLst>
      <p:ext uri="{BB962C8B-B14F-4D97-AF65-F5344CB8AC3E}">
        <p14:creationId xmlns:p14="http://schemas.microsoft.com/office/powerpoint/2010/main" val="104701443"/>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002CB3FF-9454-4657-9D6A-F98E0157E38D}" type="slidenum">
              <a:rPr lang="en-US" altLang="en-US"/>
              <a:pPr>
                <a:defRPr/>
              </a:pPr>
              <a:t>‹#›</a:t>
            </a:fld>
            <a:endParaRPr lang="en-US" altLang="en-US"/>
          </a:p>
        </p:txBody>
      </p:sp>
    </p:spTree>
    <p:extLst>
      <p:ext uri="{BB962C8B-B14F-4D97-AF65-F5344CB8AC3E}">
        <p14:creationId xmlns:p14="http://schemas.microsoft.com/office/powerpoint/2010/main" val="364240439"/>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553D8516-ACDA-4F03-B233-76E8A83F616C}" type="slidenum">
              <a:rPr lang="en-US" altLang="en-US"/>
              <a:pPr>
                <a:defRPr/>
              </a:pPr>
              <a:t>‹#›</a:t>
            </a:fld>
            <a:endParaRPr lang="en-US" altLang="en-US"/>
          </a:p>
        </p:txBody>
      </p:sp>
    </p:spTree>
    <p:extLst>
      <p:ext uri="{BB962C8B-B14F-4D97-AF65-F5344CB8AC3E}">
        <p14:creationId xmlns:p14="http://schemas.microsoft.com/office/powerpoint/2010/main" val="115481178"/>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557338"/>
            <a:ext cx="4068763"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557338"/>
            <a:ext cx="4070350"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FB977945-8801-49BF-84FD-0B949E017A4E}" type="slidenum">
              <a:rPr lang="en-US" altLang="en-US"/>
              <a:pPr>
                <a:defRPr/>
              </a:pPr>
              <a:t>‹#›</a:t>
            </a:fld>
            <a:endParaRPr lang="en-US" altLang="en-US"/>
          </a:p>
        </p:txBody>
      </p:sp>
    </p:spTree>
    <p:extLst>
      <p:ext uri="{BB962C8B-B14F-4D97-AF65-F5344CB8AC3E}">
        <p14:creationId xmlns:p14="http://schemas.microsoft.com/office/powerpoint/2010/main" val="810304910"/>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1"/>
          </p:nvPr>
        </p:nvSpPr>
        <p:spPr>
          <a:ln/>
        </p:spPr>
        <p:txBody>
          <a:bodyPr/>
          <a:lstStyle>
            <a:lvl1pPr>
              <a:defRPr/>
            </a:lvl1pPr>
          </a:lstStyle>
          <a:p>
            <a:pPr>
              <a:defRPr/>
            </a:pPr>
            <a:fld id="{BB105767-78F9-4B23-8DE5-EB45D348DA43}" type="slidenum">
              <a:rPr lang="en-US" altLang="en-US"/>
              <a:pPr>
                <a:defRPr/>
              </a:pPr>
              <a:t>‹#›</a:t>
            </a:fld>
            <a:endParaRPr lang="en-US" altLang="en-US"/>
          </a:p>
        </p:txBody>
      </p:sp>
    </p:spTree>
    <p:extLst>
      <p:ext uri="{BB962C8B-B14F-4D97-AF65-F5344CB8AC3E}">
        <p14:creationId xmlns:p14="http://schemas.microsoft.com/office/powerpoint/2010/main" val="975890339"/>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1"/>
          </p:nvPr>
        </p:nvSpPr>
        <p:spPr>
          <a:ln/>
        </p:spPr>
        <p:txBody>
          <a:bodyPr/>
          <a:lstStyle>
            <a:lvl1pPr>
              <a:defRPr/>
            </a:lvl1pPr>
          </a:lstStyle>
          <a:p>
            <a:pPr>
              <a:defRPr/>
            </a:pPr>
            <a:fld id="{E1D3DC41-91D9-42CF-BFE1-E7B679CCDA85}" type="slidenum">
              <a:rPr lang="en-US" altLang="en-US"/>
              <a:pPr>
                <a:defRPr/>
              </a:pPr>
              <a:t>‹#›</a:t>
            </a:fld>
            <a:endParaRPr lang="en-US" altLang="en-US"/>
          </a:p>
        </p:txBody>
      </p:sp>
    </p:spTree>
    <p:extLst>
      <p:ext uri="{BB962C8B-B14F-4D97-AF65-F5344CB8AC3E}">
        <p14:creationId xmlns:p14="http://schemas.microsoft.com/office/powerpoint/2010/main" val="192574478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sldNum" sz="quarter" idx="11"/>
          </p:nvPr>
        </p:nvSpPr>
        <p:spPr>
          <a:ln/>
        </p:spPr>
        <p:txBody>
          <a:bodyPr/>
          <a:lstStyle>
            <a:lvl1pPr>
              <a:defRPr/>
            </a:lvl1pPr>
          </a:lstStyle>
          <a:p>
            <a:pPr>
              <a:defRPr/>
            </a:pPr>
            <a:fld id="{98709549-2D74-4FB5-838A-A626C09588D0}" type="slidenum">
              <a:rPr lang="en-US" altLang="en-US"/>
              <a:pPr>
                <a:defRPr/>
              </a:pPr>
              <a:t>‹#›</a:t>
            </a:fld>
            <a:endParaRPr lang="en-US" altLang="en-US"/>
          </a:p>
        </p:txBody>
      </p:sp>
    </p:spTree>
    <p:extLst>
      <p:ext uri="{BB962C8B-B14F-4D97-AF65-F5344CB8AC3E}">
        <p14:creationId xmlns:p14="http://schemas.microsoft.com/office/powerpoint/2010/main" val="2710403076"/>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19190FD9-2212-45D4-B064-AE48E26AC315}" type="slidenum">
              <a:rPr lang="en-US" altLang="en-US"/>
              <a:pPr>
                <a:defRPr/>
              </a:pPr>
              <a:t>‹#›</a:t>
            </a:fld>
            <a:endParaRPr lang="en-US" altLang="en-US"/>
          </a:p>
        </p:txBody>
      </p:sp>
    </p:spTree>
    <p:extLst>
      <p:ext uri="{BB962C8B-B14F-4D97-AF65-F5344CB8AC3E}">
        <p14:creationId xmlns:p14="http://schemas.microsoft.com/office/powerpoint/2010/main" val="809362828"/>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718D47AD-EAE8-413F-9144-53C50175972E}" type="slidenum">
              <a:rPr lang="en-US" altLang="en-US"/>
              <a:pPr>
                <a:defRPr/>
              </a:pPr>
              <a:t>‹#›</a:t>
            </a:fld>
            <a:endParaRPr lang="en-US" altLang="en-US"/>
          </a:p>
        </p:txBody>
      </p:sp>
    </p:spTree>
    <p:extLst>
      <p:ext uri="{BB962C8B-B14F-4D97-AF65-F5344CB8AC3E}">
        <p14:creationId xmlns:p14="http://schemas.microsoft.com/office/powerpoint/2010/main" val="3928793503"/>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47"/>
          <p:cNvSpPr>
            <a:spLocks noChangeArrowheads="1"/>
          </p:cNvSpPr>
          <p:nvPr/>
        </p:nvSpPr>
        <p:spPr bwMode="auto">
          <a:xfrm>
            <a:off x="0" y="0"/>
            <a:ext cx="9144000" cy="11604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27" name="Rectangle 3"/>
          <p:cNvSpPr>
            <a:spLocks noGrp="1" noChangeArrowheads="1"/>
          </p:cNvSpPr>
          <p:nvPr>
            <p:ph type="body" idx="1"/>
          </p:nvPr>
        </p:nvSpPr>
        <p:spPr bwMode="auto">
          <a:xfrm>
            <a:off x="457200" y="1557338"/>
            <a:ext cx="8291513" cy="406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2"/>
          <p:cNvSpPr>
            <a:spLocks noGrp="1" noChangeArrowheads="1"/>
          </p:cNvSpPr>
          <p:nvPr>
            <p:ph type="title"/>
          </p:nvPr>
        </p:nvSpPr>
        <p:spPr bwMode="auto">
          <a:xfrm>
            <a:off x="457200" y="188913"/>
            <a:ext cx="8110538"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 name="Rectangle 4"/>
          <p:cNvSpPr>
            <a:spLocks noGrp="1" noChangeArrowheads="1"/>
          </p:cNvSpPr>
          <p:nvPr>
            <p:ph type="dt" sz="half" idx="2"/>
          </p:nvPr>
        </p:nvSpPr>
        <p:spPr bwMode="auto">
          <a:xfrm>
            <a:off x="277813"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373813"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A1BADD16-BA90-47A1-B546-6E1F84F8773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51203"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351" imgH="4610100" progId="MSGraph.Chart.8">
                  <p:embed followColorScheme="full"/>
                </p:oleObj>
              </mc:Choice>
              <mc:Fallback>
                <p:oleObj name="Chart" r:id="rId4" imgW="8296351"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549" imgH="4524451" progId="MSGraph.Chart.8">
                  <p:embed followColorScheme="full"/>
                </p:oleObj>
              </mc:Choice>
              <mc:Fallback>
                <p:oleObj name="Chart" r:id="rId4" imgW="7286549"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457200" y="1557338"/>
            <a:ext cx="4059238" cy="4068762"/>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5300" name="Group 4"/>
          <p:cNvGraphicFramePr>
            <a:graphicFrameLocks noGrp="1"/>
          </p:cNvGraphicFramePr>
          <p:nvPr>
            <p:ph sz="half" idx="2"/>
          </p:nvPr>
        </p:nvGraphicFramePr>
        <p:xfrm>
          <a:off x="5484813" y="1719263"/>
          <a:ext cx="3194050" cy="1501775"/>
        </p:xfrm>
        <a:graphic>
          <a:graphicData uri="http://schemas.openxmlformats.org/drawingml/2006/table">
            <a:tbl>
              <a:tblPr/>
              <a:tblGrid>
                <a:gridCol w="1597025"/>
                <a:gridCol w="1597025"/>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DBA6"/>
      </a:lt1>
      <a:dk2>
        <a:srgbClr val="000000"/>
      </a:dk2>
      <a:lt2>
        <a:srgbClr val="CC7A00"/>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5A58"/>
        </a:dk1>
        <a:lt1>
          <a:srgbClr val="FFFFFF"/>
        </a:lt1>
        <a:dk2>
          <a:srgbClr val="008080"/>
        </a:dk2>
        <a:lt2>
          <a:srgbClr val="FFFFFF"/>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DBA6"/>
        </a:lt1>
        <a:dk2>
          <a:srgbClr val="000000"/>
        </a:dk2>
        <a:lt2>
          <a:srgbClr val="CC7A00"/>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3">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1009</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simple orange</dc:title>
  <dc:creator>Presentation Magazine</dc:creator>
  <cp:lastModifiedBy>Jonty Pearce</cp:lastModifiedBy>
  <cp:revision>44</cp:revision>
  <dcterms:created xsi:type="dcterms:W3CDTF">2005-03-15T10:04:38Z</dcterms:created>
  <dcterms:modified xsi:type="dcterms:W3CDTF">2015-02-22T11:06:04Z</dcterms:modified>
</cp:coreProperties>
</file>